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97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  <p:guide pos="551"/>
        <p:guide orient="horz" pos="2432"/>
        <p:guide pos="4362"/>
        <p:guide pos="4203"/>
        <p:guide orient="horz" pos="1253"/>
        <p:guide orient="horz" pos="867"/>
        <p:guide pos="4725"/>
        <p:guide orient="horz" pos="1797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설치과정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실행확인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84904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84904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4220103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4220103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FD5-7089-4A56-A807-5CD5D46F25E4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20294-0B04-4D95-8E1C-17985D4F346F}"/>
              </a:ext>
            </a:extLst>
          </p:cNvPr>
          <p:cNvSpPr txBox="1"/>
          <p:nvPr/>
        </p:nvSpPr>
        <p:spPr>
          <a:xfrm>
            <a:off x="3606247" y="1779313"/>
            <a:ext cx="4979505" cy="26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VirtualBox</a:t>
            </a:r>
          </a:p>
          <a:p>
            <a:pPr algn="ctr"/>
            <a:r>
              <a:rPr lang="en-US" altLang="ko-KR" sz="4800" dirty="0"/>
              <a:t>Oracle Database</a:t>
            </a:r>
            <a:r>
              <a:rPr lang="ko-KR" altLang="en-US" sz="4800" dirty="0"/>
              <a:t> </a:t>
            </a:r>
            <a:r>
              <a:rPr lang="en-US" altLang="ko-KR" sz="4800" dirty="0"/>
              <a:t>11g</a:t>
            </a:r>
            <a:r>
              <a:rPr lang="ko-KR" altLang="en-US" sz="4800" dirty="0"/>
              <a:t> 설치</a:t>
            </a:r>
            <a:endParaRPr lang="en-US" altLang="ko-KR" sz="4800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DEV-20-20-08_</a:t>
            </a:r>
            <a:r>
              <a:rPr lang="ko-KR" altLang="en-US" dirty="0"/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21193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E9D08B-B9EB-4AC9-8082-F2A2C421D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524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60B5D-D833-4675-8610-661B11079513}"/>
              </a:ext>
            </a:extLst>
          </p:cNvPr>
          <p:cNvSpPr txBox="1"/>
          <p:nvPr/>
        </p:nvSpPr>
        <p:spPr>
          <a:xfrm>
            <a:off x="7500938" y="1989138"/>
            <a:ext cx="4038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베이스가 저장될 폴더를 만든다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Sqlplus</a:t>
            </a:r>
            <a:r>
              <a:rPr lang="en-US" altLang="ko-KR" dirty="0"/>
              <a:t> </a:t>
            </a:r>
            <a:r>
              <a:rPr lang="ko-KR" altLang="en-US" dirty="0"/>
              <a:t>명령어로 오라클에 접속한다</a:t>
            </a:r>
            <a:r>
              <a:rPr lang="en-US" altLang="ko-KR" dirty="0"/>
              <a:t>. </a:t>
            </a:r>
            <a:r>
              <a:rPr lang="ko-KR" altLang="en-US" dirty="0"/>
              <a:t>아이디는 </a:t>
            </a:r>
            <a:r>
              <a:rPr lang="en-US" altLang="ko-KR" dirty="0"/>
              <a:t>system </a:t>
            </a:r>
            <a:r>
              <a:rPr lang="ko-KR" altLang="en-US" dirty="0"/>
              <a:t>비밀번호는 자신이 설정한 것을 입력한다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오라클이 접속되면 입력창이      </a:t>
            </a:r>
            <a:r>
              <a:rPr lang="en-US" altLang="ko-KR" dirty="0"/>
              <a:t>SQL&gt;  </a:t>
            </a:r>
            <a:r>
              <a:rPr lang="ko-KR" altLang="en-US" dirty="0"/>
              <a:t>로 </a:t>
            </a:r>
            <a:r>
              <a:rPr lang="en-US" altLang="ko-KR" dirty="0"/>
              <a:t>SQL</a:t>
            </a:r>
            <a:r>
              <a:rPr lang="ko-KR" altLang="en-US" dirty="0"/>
              <a:t>문을 사용할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예시로 </a:t>
            </a:r>
            <a:r>
              <a:rPr lang="en-US" altLang="ko-KR" dirty="0"/>
              <a:t>test </a:t>
            </a:r>
            <a:r>
              <a:rPr lang="ko-KR" altLang="en-US" dirty="0"/>
              <a:t>테이블을 생성해 정상적으로 작동하는 것을 볼 수 </a:t>
            </a:r>
            <a:r>
              <a:rPr lang="ko-KR" altLang="en-US" dirty="0" err="1"/>
              <a:t>있따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사진, 앉아있는, 화면, 닫기이(가) 표시된 사진&#10;&#10;자동 생성된 설명">
            <a:extLst>
              <a:ext uri="{FF2B5EF4-FFF2-40B4-BE49-F238E27FC236}">
                <a16:creationId xmlns:a16="http://schemas.microsoft.com/office/drawing/2014/main" id="{110D73BD-786F-4E0D-87AD-59E42B816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96018"/>
            <a:ext cx="6049962" cy="106689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A626E20-2998-41E4-8F27-616260B66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429000"/>
            <a:ext cx="6049962" cy="2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43B78-B839-4280-A13F-E580F9DEA67A}"/>
              </a:ext>
            </a:extLst>
          </p:cNvPr>
          <p:cNvSpPr txBox="1"/>
          <p:nvPr/>
        </p:nvSpPr>
        <p:spPr>
          <a:xfrm>
            <a:off x="6390861" y="1994578"/>
            <a:ext cx="395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658C6-0875-440B-8190-C04DAA3C0C07}"/>
              </a:ext>
            </a:extLst>
          </p:cNvPr>
          <p:cNvSpPr txBox="1"/>
          <p:nvPr/>
        </p:nvSpPr>
        <p:spPr>
          <a:xfrm>
            <a:off x="6390861" y="4379970"/>
            <a:ext cx="395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실행확인</a:t>
            </a:r>
          </a:p>
        </p:txBody>
      </p:sp>
    </p:spTree>
    <p:extLst>
      <p:ext uri="{BB962C8B-B14F-4D97-AF65-F5344CB8AC3E}">
        <p14:creationId xmlns:p14="http://schemas.microsoft.com/office/powerpoint/2010/main" val="40686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60E36-01D4-49C3-8807-7D6CB5FE782A}"/>
              </a:ext>
            </a:extLst>
          </p:cNvPr>
          <p:cNvSpPr txBox="1"/>
          <p:nvPr/>
        </p:nvSpPr>
        <p:spPr>
          <a:xfrm>
            <a:off x="5446644" y="2752804"/>
            <a:ext cx="4939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설치과정</a:t>
            </a:r>
          </a:p>
        </p:txBody>
      </p:sp>
    </p:spTree>
    <p:extLst>
      <p:ext uri="{BB962C8B-B14F-4D97-AF65-F5344CB8AC3E}">
        <p14:creationId xmlns:p14="http://schemas.microsoft.com/office/powerpoint/2010/main" val="655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A2F2DE13-C048-4950-9864-5C1E2E87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296850"/>
            <a:ext cx="6049962" cy="9593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7CA5F9-17DF-402B-9CA3-D15D59D7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3" y="2256183"/>
            <a:ext cx="6049962" cy="360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E1E5A-F2DC-46F9-BA5E-33370D26A880}"/>
              </a:ext>
            </a:extLst>
          </p:cNvPr>
          <p:cNvSpPr txBox="1"/>
          <p:nvPr/>
        </p:nvSpPr>
        <p:spPr>
          <a:xfrm>
            <a:off x="7500938" y="1989138"/>
            <a:ext cx="403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우분투에서 오라클 홈페이지를 접속해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Oracle Database 11g Release 2 Express Edition</a:t>
            </a:r>
            <a:r>
              <a:rPr lang="en-US" altLang="ko-KR" dirty="0"/>
              <a:t> </a:t>
            </a:r>
            <a:r>
              <a:rPr lang="ko-KR" altLang="en-US" dirty="0"/>
              <a:t>을 다운로드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78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병, 사진, 테이블, 앉아있는이(가) 표시된 사진&#10;&#10;자동 생성된 설명">
            <a:extLst>
              <a:ext uri="{FF2B5EF4-FFF2-40B4-BE49-F238E27FC236}">
                <a16:creationId xmlns:a16="http://schemas.microsoft.com/office/drawing/2014/main" id="{3E088702-E962-4205-A7FF-F95862096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1946402"/>
          </a:xfrm>
          <a:prstGeom prst="rect">
            <a:avLst/>
          </a:prstGeom>
        </p:spPr>
      </p:pic>
      <p:pic>
        <p:nvPicPr>
          <p:cNvPr id="5" name="그림 4" descr="테이블, 전화이(가) 표시된 사진&#10;&#10;자동 생성된 설명">
            <a:extLst>
              <a:ext uri="{FF2B5EF4-FFF2-40B4-BE49-F238E27FC236}">
                <a16:creationId xmlns:a16="http://schemas.microsoft.com/office/drawing/2014/main" id="{5D7DE0A5-A7CE-4205-B762-8CB42A6F8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429000"/>
            <a:ext cx="6049962" cy="1897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370A4-EA68-41C8-AA77-11718A5425CF}"/>
              </a:ext>
            </a:extLst>
          </p:cNvPr>
          <p:cNvSpPr txBox="1"/>
          <p:nvPr/>
        </p:nvSpPr>
        <p:spPr>
          <a:xfrm>
            <a:off x="7500938" y="1989138"/>
            <a:ext cx="40383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다운로드 받은 폴더로 이동해 명령어를 사용해 압축을 해제한다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unzip</a:t>
            </a:r>
            <a:r>
              <a:rPr lang="ko-KR" altLang="en-US" dirty="0"/>
              <a:t> </a:t>
            </a:r>
            <a:r>
              <a:rPr lang="en-US" altLang="ko-KR" dirty="0"/>
              <a:t>oracle*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명령어를 입력해 </a:t>
            </a:r>
            <a:r>
              <a:rPr lang="en-US" altLang="ko-KR" dirty="0"/>
              <a:t>alien libaio1 </a:t>
            </a:r>
            <a:r>
              <a:rPr lang="en-US" altLang="ko-KR" dirty="0" err="1"/>
              <a:t>unixodbc</a:t>
            </a:r>
            <a:r>
              <a:rPr lang="ko-KR" altLang="en-US" dirty="0"/>
              <a:t>를 다운받는다</a:t>
            </a:r>
            <a:r>
              <a:rPr lang="en-US" altLang="ko-KR" dirty="0"/>
              <a:t>.</a:t>
            </a:r>
          </a:p>
          <a:p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apt-get -y install alien libaio1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unixodbc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4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A6D2F7-D042-443F-B91C-4469F4890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1" y="1376363"/>
            <a:ext cx="6032983" cy="4723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859ED6-40ED-4FD9-B278-148814F6E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0" y="1989138"/>
            <a:ext cx="6032983" cy="472315"/>
          </a:xfrm>
          <a:prstGeom prst="rect">
            <a:avLst/>
          </a:prstGeom>
        </p:spPr>
      </p:pic>
      <p:pic>
        <p:nvPicPr>
          <p:cNvPr id="8" name="그림 7" descr="텍스트, 앉아있는, 테이블, 전화이(가) 표시된 사진&#10;&#10;자동 생성된 설명">
            <a:extLst>
              <a:ext uri="{FF2B5EF4-FFF2-40B4-BE49-F238E27FC236}">
                <a16:creationId xmlns:a16="http://schemas.microsoft.com/office/drawing/2014/main" id="{5EC460A5-8FBD-43C0-9341-5D4C13E1B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852738"/>
            <a:ext cx="6049960" cy="2606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EB77D0-1329-4F2A-B787-F901A7DD6BB5}"/>
              </a:ext>
            </a:extLst>
          </p:cNvPr>
          <p:cNvSpPr txBox="1"/>
          <p:nvPr/>
        </p:nvSpPr>
        <p:spPr>
          <a:xfrm>
            <a:off x="7500938" y="1989138"/>
            <a:ext cx="4038392" cy="343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alien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--script –c oracle* </a:t>
            </a:r>
            <a:r>
              <a:rPr lang="ko-KR" altLang="en-US" dirty="0">
                <a:latin typeface="+mn-ea"/>
              </a:rPr>
              <a:t>명령어를 통해 </a:t>
            </a:r>
            <a:r>
              <a:rPr lang="en-US" altLang="ko-KR" dirty="0">
                <a:latin typeface="+mn-ea"/>
              </a:rPr>
              <a:t>rpm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deb </a:t>
            </a:r>
            <a:r>
              <a:rPr lang="ko-KR" altLang="en-US" dirty="0">
                <a:latin typeface="+mn-ea"/>
              </a:rPr>
              <a:t>파일로 변환한다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</a:t>
            </a: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빨간박스안의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메시지가 나올 때까지 기다린다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그 다음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dpkg</a:t>
            </a:r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install oracle*.deb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명령어를 통해 설치를 진행한다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* * rpm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파일은 우분투에서 사용을 권장하지 않기 때문에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deb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파일로 변환한다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63110E-E8F9-4A92-8D64-CBB0DF307FDB}"/>
              </a:ext>
            </a:extLst>
          </p:cNvPr>
          <p:cNvSpPr/>
          <p:nvPr/>
        </p:nvSpPr>
        <p:spPr>
          <a:xfrm>
            <a:off x="891690" y="2196548"/>
            <a:ext cx="3064084" cy="245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앉아있는, 테이블, 하얀색, 대형이(가) 표시된 사진&#10;&#10;자동 생성된 설명">
            <a:extLst>
              <a:ext uri="{FF2B5EF4-FFF2-40B4-BE49-F238E27FC236}">
                <a16:creationId xmlns:a16="http://schemas.microsoft.com/office/drawing/2014/main" id="{57E48AC6-C3E0-4092-8C61-8364AA99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2735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6EE53-F502-4D05-BAB2-5AE01E92D792}"/>
              </a:ext>
            </a:extLst>
          </p:cNvPr>
          <p:cNvSpPr txBox="1"/>
          <p:nvPr/>
        </p:nvSpPr>
        <p:spPr>
          <a:xfrm>
            <a:off x="7500938" y="1989138"/>
            <a:ext cx="403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F900B-B474-47F8-872A-67DA9D4F0CF4}"/>
              </a:ext>
            </a:extLst>
          </p:cNvPr>
          <p:cNvSpPr txBox="1"/>
          <p:nvPr/>
        </p:nvSpPr>
        <p:spPr>
          <a:xfrm>
            <a:off x="7500938" y="1989138"/>
            <a:ext cx="4038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/oracle-</a:t>
            </a:r>
            <a:r>
              <a:rPr lang="en-US" altLang="ko-KR" dirty="0" err="1"/>
              <a:t>xe</a:t>
            </a:r>
            <a:r>
              <a:rPr lang="en-US" altLang="ko-KR" dirty="0"/>
              <a:t> configure </a:t>
            </a:r>
            <a:r>
              <a:rPr lang="ko-KR" altLang="en-US" dirty="0"/>
              <a:t>를 입력해 설정을 진행한다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포트번호는 그대로 넘어가고 비밀번호를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설정을 끝내고 재부팅을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그림 8" descr="스크린샷, 화면, 모니터, 텔레비전이(가) 표시된 사진&#10;&#10;자동 생성된 설명">
            <a:extLst>
              <a:ext uri="{FF2B5EF4-FFF2-40B4-BE49-F238E27FC236}">
                <a16:creationId xmlns:a16="http://schemas.microsoft.com/office/drawing/2014/main" id="{62850E62-CD67-4157-9631-23CDE6D80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4269310"/>
            <a:ext cx="604996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6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A6CF23D-AFC0-4D57-AC78-FA1F1F3F5B5F}"/>
              </a:ext>
            </a:extLst>
          </p:cNvPr>
          <p:cNvSpPr txBox="1"/>
          <p:nvPr/>
        </p:nvSpPr>
        <p:spPr>
          <a:xfrm>
            <a:off x="5446644" y="2752804"/>
            <a:ext cx="4939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실행확인</a:t>
            </a:r>
          </a:p>
        </p:txBody>
      </p:sp>
    </p:spTree>
    <p:extLst>
      <p:ext uri="{BB962C8B-B14F-4D97-AF65-F5344CB8AC3E}">
        <p14:creationId xmlns:p14="http://schemas.microsoft.com/office/powerpoint/2010/main" val="55819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테이블, 앉아있는, 책상, 컴퓨터이(가) 표시된 사진&#10;&#10;자동 생성된 설명">
            <a:extLst>
              <a:ext uri="{FF2B5EF4-FFF2-40B4-BE49-F238E27FC236}">
                <a16:creationId xmlns:a16="http://schemas.microsoft.com/office/drawing/2014/main" id="{3EBB73DC-DBAC-4434-8930-499369A1F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1539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E19AFA-B7F6-49EF-BF47-B816330F128C}"/>
              </a:ext>
            </a:extLst>
          </p:cNvPr>
          <p:cNvSpPr txBox="1"/>
          <p:nvPr/>
        </p:nvSpPr>
        <p:spPr>
          <a:xfrm>
            <a:off x="7500938" y="1989138"/>
            <a:ext cx="40383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systemctl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start oracle-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/>
              <a:t>명령어를 입력해 오라클을 실행한다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systemctl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status oracle-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/>
              <a:t>명령어를 입력해 현재 오라클의 상태를 볼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ko-KR" dirty="0"/>
              <a:t>  </a:t>
            </a:r>
            <a:r>
              <a:rPr lang="fr-F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./u01/app/oracle/product/11.2.0/xe/bin/oracle_env.sh </a:t>
            </a:r>
            <a:r>
              <a:rPr lang="ko-KR" altLang="en-US" dirty="0">
                <a:latin typeface="+mn-ea"/>
              </a:rPr>
              <a:t>를 입력한 뒤 복사하고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gedit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etc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bash.bashrc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+mn-ea"/>
              </a:rPr>
              <a:t>파일 하단에 복사한 명령어를 추가한다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3213CA-3CAB-4481-A8FC-3CF068D4A691}"/>
              </a:ext>
            </a:extLst>
          </p:cNvPr>
          <p:cNvSpPr/>
          <p:nvPr/>
        </p:nvSpPr>
        <p:spPr>
          <a:xfrm>
            <a:off x="4651513" y="1373095"/>
            <a:ext cx="2166730" cy="2569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C8B0C3-D0D1-4E26-AD2A-85B218EE8AC3}"/>
              </a:ext>
            </a:extLst>
          </p:cNvPr>
          <p:cNvSpPr/>
          <p:nvPr/>
        </p:nvSpPr>
        <p:spPr>
          <a:xfrm>
            <a:off x="1083365" y="1858617"/>
            <a:ext cx="1818861" cy="130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A9A2BB-B63E-460D-BDA2-9EFA5EBD0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131115"/>
            <a:ext cx="6049962" cy="53375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A3D078-CE80-4661-8DE5-0E6745211B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5"/>
          <a:stretch/>
        </p:blipFill>
        <p:spPr>
          <a:xfrm>
            <a:off x="874713" y="3880244"/>
            <a:ext cx="6049962" cy="16837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43B76B-91C0-4D0D-A893-E7BBDD487BE6}"/>
              </a:ext>
            </a:extLst>
          </p:cNvPr>
          <p:cNvSpPr/>
          <p:nvPr/>
        </p:nvSpPr>
        <p:spPr>
          <a:xfrm>
            <a:off x="874713" y="5267739"/>
            <a:ext cx="3945765" cy="213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9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230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나눔고딕 ExtraBold</vt:lpstr>
      <vt:lpstr>나눔스퀘어 Light</vt:lpstr>
      <vt:lpstr>나눔스퀘어라운드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52</cp:revision>
  <dcterms:created xsi:type="dcterms:W3CDTF">2020-01-30T02:12:54Z</dcterms:created>
  <dcterms:modified xsi:type="dcterms:W3CDTF">2020-02-04T16:13:31Z</dcterms:modified>
</cp:coreProperties>
</file>