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orient="horz" pos="2432" userDrawn="1">
          <p15:clr>
            <a:srgbClr val="A4A3A4"/>
          </p15:clr>
        </p15:guide>
        <p15:guide id="5" pos="4362" userDrawn="1">
          <p15:clr>
            <a:srgbClr val="A4A3A4"/>
          </p15:clr>
        </p15:guide>
        <p15:guide id="6" pos="4203" userDrawn="1">
          <p15:clr>
            <a:srgbClr val="A4A3A4"/>
          </p15:clr>
        </p15:guide>
        <p15:guide id="7" orient="horz" pos="1253" userDrawn="1">
          <p15:clr>
            <a:srgbClr val="A4A3A4"/>
          </p15:clr>
        </p15:guide>
        <p15:guide id="9" orient="horz" pos="867" userDrawn="1">
          <p15:clr>
            <a:srgbClr val="A4A3A4"/>
          </p15:clr>
        </p15:guide>
        <p15:guide id="10" pos="4725" userDrawn="1">
          <p15:clr>
            <a:srgbClr val="A4A3A4"/>
          </p15:clr>
        </p15:guide>
        <p15:guide id="11" orient="horz" pos="1797" userDrawn="1">
          <p15:clr>
            <a:srgbClr val="A4A3A4"/>
          </p15:clr>
        </p15:guide>
        <p15:guide id="12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E2"/>
    <a:srgbClr val="9FCBE3"/>
    <a:srgbClr val="A0ACB0"/>
    <a:srgbClr val="FF6681"/>
    <a:srgbClr val="FEFF88"/>
    <a:srgbClr val="00CEDA"/>
    <a:srgbClr val="FE9018"/>
    <a:srgbClr val="FCE5FD"/>
    <a:srgbClr val="FFDF03"/>
    <a:srgbClr val="070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2"/>
      </p:cViewPr>
      <p:guideLst>
        <p:guide orient="horz" pos="2160"/>
        <p:guide pos="3840"/>
        <p:guide pos="551"/>
        <p:guide orient="horz" pos="2432"/>
        <p:guide pos="4362"/>
        <p:guide pos="4203"/>
        <p:guide orient="horz" pos="1253"/>
        <p:guide orient="horz" pos="867"/>
        <p:guide pos="4725"/>
        <p:guide orient="horz" pos="1797"/>
        <p:guide orient="horz" pos="37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06249-F80D-4BA0-97E6-1D24A4C6741C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C6EEB-639C-4233-9542-D897FB77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0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90414EB-4074-4B4F-BAF6-78804CC0CBDC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3C5CAD-5778-4B0C-937D-9B045CC640AD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79E7AB2-AB7A-4966-8F37-B7CDDA3C9A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7AB453-D51A-4130-9800-68BD534533EA}"/>
              </a:ext>
            </a:extLst>
          </p:cNvPr>
          <p:cNvSpPr txBox="1"/>
          <p:nvPr userDrawn="1"/>
        </p:nvSpPr>
        <p:spPr>
          <a:xfrm>
            <a:off x="320965" y="229056"/>
            <a:ext cx="4643120" cy="15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2020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신입사원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실무 교육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2838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33E0-1BB9-4879-83D4-2367232B9411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8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C416-A78D-40E1-90A1-79AD1C749C5B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A954-3AF1-4789-BA80-BA3EE2280077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4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114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4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A1EE7-DD08-46AE-8450-8A77847CA769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046FE3-F515-424C-8E80-E8CF9A34B892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7932D0-CEEE-4B60-94F0-4E1B5EEA766A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30" name="그림 2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4828E806-C931-4CDA-B7AA-A4BA1F1A5B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0661681-91E6-430C-99F8-AACB9B12C599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1D5733-1A44-4DC1-A6CE-7217CA0BE0AC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3D31778-0E00-4ECF-AC20-305E1FD1F603}"/>
              </a:ext>
            </a:extLst>
          </p:cNvPr>
          <p:cNvSpPr txBox="1"/>
          <p:nvPr userDrawn="1"/>
        </p:nvSpPr>
        <p:spPr>
          <a:xfrm>
            <a:off x="711200" y="515842"/>
            <a:ext cx="538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설치과정</a:t>
            </a:r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78758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15779CF-BB9D-460D-B08A-40C2F018B011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4A9275-C802-42BB-9B0A-D1EDA12C3054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69EAAF-DAA1-4C5F-9422-36951FB7E0A5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01C2A784-37D6-4B5F-B519-CCF7570F0B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5E2E10-3F7D-4376-8EB7-2922807C30C2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E50F640-4654-4869-93B8-77180771E668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7F0D96-F3B7-4D9A-9BB4-3BAECE423C2F}"/>
              </a:ext>
            </a:extLst>
          </p:cNvPr>
          <p:cNvSpPr txBox="1"/>
          <p:nvPr userDrawn="1"/>
        </p:nvSpPr>
        <p:spPr>
          <a:xfrm>
            <a:off x="711200" y="515842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환경 설정</a:t>
            </a:r>
          </a:p>
        </p:txBody>
      </p:sp>
    </p:spTree>
    <p:extLst>
      <p:ext uri="{BB962C8B-B14F-4D97-AF65-F5344CB8AC3E}">
        <p14:creationId xmlns:p14="http://schemas.microsoft.com/office/powerpoint/2010/main" val="22062767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1824302-1316-4B89-AB47-D060119E18EB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BA3F1B-4146-4DD0-AA0D-C183F20C3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0" name="그림 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3559E9B5-ACA1-444C-BA65-08246202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E84E1C-ABAF-447D-AC1E-E30E57415A8E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B08A8-6CBF-40D4-BAA3-546AE0DAD492}"/>
              </a:ext>
            </a:extLst>
          </p:cNvPr>
          <p:cNvSpPr txBox="1"/>
          <p:nvPr userDrawn="1"/>
        </p:nvSpPr>
        <p:spPr>
          <a:xfrm>
            <a:off x="115418" y="633660"/>
            <a:ext cx="31321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300" baseline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4800" spc="300" baseline="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BC37E90-8D81-4667-A98F-A72AF32D942B}"/>
              </a:ext>
            </a:extLst>
          </p:cNvPr>
          <p:cNvSpPr/>
          <p:nvPr userDrawn="1"/>
        </p:nvSpPr>
        <p:spPr>
          <a:xfrm>
            <a:off x="4585422" y="1849044"/>
            <a:ext cx="5567680" cy="1044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C098BCB-E4D3-44D6-BEAD-7DD82684D57D}"/>
              </a:ext>
            </a:extLst>
          </p:cNvPr>
          <p:cNvSpPr/>
          <p:nvPr userDrawn="1"/>
        </p:nvSpPr>
        <p:spPr>
          <a:xfrm>
            <a:off x="4019724" y="1849044"/>
            <a:ext cx="1232996" cy="10770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2B6DDD-B1FE-4A7F-AFC3-3501CC60D98B}"/>
              </a:ext>
            </a:extLst>
          </p:cNvPr>
          <p:cNvSpPr/>
          <p:nvPr userDrawn="1"/>
        </p:nvSpPr>
        <p:spPr>
          <a:xfrm>
            <a:off x="4585422" y="4220103"/>
            <a:ext cx="5567680" cy="1044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FA667EC-756D-4912-8616-6AEFFE2A00A1}"/>
              </a:ext>
            </a:extLst>
          </p:cNvPr>
          <p:cNvSpPr/>
          <p:nvPr userDrawn="1"/>
        </p:nvSpPr>
        <p:spPr>
          <a:xfrm>
            <a:off x="4019724" y="4220103"/>
            <a:ext cx="1232996" cy="10770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9107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70C1667-9955-4B31-9179-352BF67506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325231F-0CB9-4127-AFDE-8D69A22138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3BC172-A322-4630-A5AD-EF637E06E8B6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3D48AF3-2DEC-4702-A188-240A96E1BA23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F46CE4A3-03D9-4651-AC68-08A7A0F8EEB7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98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764F-65DF-4191-A93D-F0DEC625D282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CB9953-37CE-434C-A7B9-0233E866A0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524041DB-963A-4846-9FC1-A206195D5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2005CD-6156-4488-A02D-C4F8DDC090CE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0791B7-46FA-4626-9C20-C646C780C70B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CDBB101-EEF8-4536-897F-81E2B788D7E5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96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7FD5-7089-4A56-A807-5CD5D46F25E4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0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77EA-97B2-4022-8F2C-487EB01A0D20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4792-F836-4BE0-9BA9-0C2963A57648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FF1B-2943-456E-80E6-7ADFCC5D8FA1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55F7-14A3-40CD-AD68-91463A7D34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23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6" r:id="rId3"/>
    <p:sldLayoutId id="2147483677" r:id="rId4"/>
    <p:sldLayoutId id="2147483685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4" r:id="rId13"/>
    <p:sldLayoutId id="2147483650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F6041-F60F-4C0A-B889-E2133A5AFCBB}"/>
              </a:ext>
            </a:extLst>
          </p:cNvPr>
          <p:cNvSpPr txBox="1"/>
          <p:nvPr/>
        </p:nvSpPr>
        <p:spPr>
          <a:xfrm>
            <a:off x="3606247" y="2554565"/>
            <a:ext cx="4979505" cy="193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VirtualBox</a:t>
            </a:r>
          </a:p>
          <a:p>
            <a:pPr algn="ctr"/>
            <a:r>
              <a:rPr lang="en-US" altLang="ko-KR" sz="4800" dirty="0"/>
              <a:t>SVN </a:t>
            </a:r>
            <a:r>
              <a:rPr lang="ko-KR" altLang="en-US" sz="4800" dirty="0"/>
              <a:t>설치</a:t>
            </a:r>
            <a:endParaRPr lang="en-US" altLang="ko-KR" sz="4800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DEV-20-20-09_</a:t>
            </a:r>
            <a:r>
              <a:rPr lang="ko-KR" altLang="en-US" dirty="0"/>
              <a:t>이재윤</a:t>
            </a:r>
          </a:p>
        </p:txBody>
      </p:sp>
    </p:spTree>
    <p:extLst>
      <p:ext uri="{BB962C8B-B14F-4D97-AF65-F5344CB8AC3E}">
        <p14:creationId xmlns:p14="http://schemas.microsoft.com/office/powerpoint/2010/main" val="211938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A3E38-5B14-4B5E-9277-CA5955068D54}"/>
              </a:ext>
            </a:extLst>
          </p:cNvPr>
          <p:cNvSpPr txBox="1"/>
          <p:nvPr/>
        </p:nvSpPr>
        <p:spPr>
          <a:xfrm>
            <a:off x="6390861" y="1994578"/>
            <a:ext cx="3955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설치과정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F5E7D-B451-4ED9-A445-5BEDF15BBA26}"/>
              </a:ext>
            </a:extLst>
          </p:cNvPr>
          <p:cNvSpPr txBox="1"/>
          <p:nvPr/>
        </p:nvSpPr>
        <p:spPr>
          <a:xfrm>
            <a:off x="6390861" y="4379970"/>
            <a:ext cx="3955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실행확인</a:t>
            </a:r>
          </a:p>
        </p:txBody>
      </p:sp>
    </p:spTree>
    <p:extLst>
      <p:ext uri="{BB962C8B-B14F-4D97-AF65-F5344CB8AC3E}">
        <p14:creationId xmlns:p14="http://schemas.microsoft.com/office/powerpoint/2010/main" val="406861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86613-279E-4C6A-869A-E766AA04A0C9}"/>
              </a:ext>
            </a:extLst>
          </p:cNvPr>
          <p:cNvSpPr txBox="1"/>
          <p:nvPr/>
        </p:nvSpPr>
        <p:spPr>
          <a:xfrm>
            <a:off x="5446644" y="2752804"/>
            <a:ext cx="49397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설치과정</a:t>
            </a:r>
          </a:p>
        </p:txBody>
      </p:sp>
    </p:spTree>
    <p:extLst>
      <p:ext uri="{BB962C8B-B14F-4D97-AF65-F5344CB8AC3E}">
        <p14:creationId xmlns:p14="http://schemas.microsoft.com/office/powerpoint/2010/main" val="6559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텔레비전, 전화, 측정기, 표지판이(가) 표시된 사진&#10;&#10;자동 생성된 설명">
            <a:extLst>
              <a:ext uri="{FF2B5EF4-FFF2-40B4-BE49-F238E27FC236}">
                <a16:creationId xmlns:a16="http://schemas.microsoft.com/office/drawing/2014/main" id="{AF9387A6-53B9-485C-8C33-321E78490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8996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075052-76F0-46E6-90A5-0377BE74F337}"/>
              </a:ext>
            </a:extLst>
          </p:cNvPr>
          <p:cNvSpPr txBox="1"/>
          <p:nvPr/>
        </p:nvSpPr>
        <p:spPr>
          <a:xfrm>
            <a:off x="7500938" y="1989138"/>
            <a:ext cx="35712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명령어를 통해 </a:t>
            </a:r>
            <a:r>
              <a:rPr lang="en-US" altLang="ko-KR" dirty="0"/>
              <a:t>svn</a:t>
            </a:r>
            <a:r>
              <a:rPr lang="ko-KR" altLang="en-US" dirty="0"/>
              <a:t>을 설치한다</a:t>
            </a:r>
            <a:r>
              <a:rPr lang="en-US" altLang="ko-KR" dirty="0"/>
              <a:t>.</a:t>
            </a:r>
          </a:p>
          <a:p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Sudo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apt-get install subversion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Svn </a:t>
            </a:r>
            <a:r>
              <a:rPr lang="ko-KR" altLang="en-US" dirty="0"/>
              <a:t>디렉토리를 생성한다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Svnadmin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create all4land </a:t>
            </a:r>
            <a:r>
              <a:rPr lang="ko-KR" altLang="en-US" dirty="0"/>
              <a:t>명령어를 사용해 </a:t>
            </a:r>
            <a:r>
              <a:rPr lang="en-US" altLang="ko-KR" dirty="0"/>
              <a:t>all4land</a:t>
            </a:r>
            <a:r>
              <a:rPr lang="ko-KR" altLang="en-US" dirty="0"/>
              <a:t>라는 </a:t>
            </a:r>
            <a:r>
              <a:rPr lang="ko-KR" altLang="en-US" dirty="0" err="1"/>
              <a:t>레퍼지토리를</a:t>
            </a:r>
            <a:r>
              <a:rPr lang="ko-KR" altLang="en-US" dirty="0"/>
              <a:t> 생성한다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8C3A19-B043-4A0F-B48D-4C6EE139D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2852738"/>
            <a:ext cx="6049962" cy="10080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342FE5-1A90-4515-960B-C4B2DA624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224098"/>
            <a:ext cx="6049963" cy="3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1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사진, 검은색, 빨간색, 닫기이(가) 표시된 사진&#10;&#10;자동 생성된 설명">
            <a:extLst>
              <a:ext uri="{FF2B5EF4-FFF2-40B4-BE49-F238E27FC236}">
                <a16:creationId xmlns:a16="http://schemas.microsoft.com/office/drawing/2014/main" id="{DE1DA9D7-4B05-49FE-9795-081A5A190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881545"/>
            <a:ext cx="2951852" cy="113444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B39FE6-64A5-4F96-80ED-79BD9D2E9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4" y="1402245"/>
            <a:ext cx="6049962" cy="396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4738E6-6AC0-4263-9B19-B891E1808E3E}"/>
              </a:ext>
            </a:extLst>
          </p:cNvPr>
          <p:cNvSpPr txBox="1"/>
          <p:nvPr/>
        </p:nvSpPr>
        <p:spPr>
          <a:xfrm>
            <a:off x="7500938" y="1989138"/>
            <a:ext cx="357125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all4land</a:t>
            </a:r>
            <a:r>
              <a:rPr lang="ko-KR" altLang="en-US" dirty="0"/>
              <a:t> </a:t>
            </a:r>
            <a:r>
              <a:rPr lang="ko-KR" altLang="en-US" dirty="0" err="1"/>
              <a:t>레퍼지토리</a:t>
            </a:r>
            <a:r>
              <a:rPr lang="ko-KR" altLang="en-US" dirty="0"/>
              <a:t> 안의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conf</a:t>
            </a:r>
            <a:r>
              <a:rPr lang="en-US" altLang="ko-KR" dirty="0"/>
              <a:t> </a:t>
            </a:r>
            <a:r>
              <a:rPr lang="ko-KR" altLang="en-US" dirty="0"/>
              <a:t>로 이동하여 </a:t>
            </a:r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svnserve.conf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/>
              <a:t>파일을 빨간 박스와 같이 수정한다</a:t>
            </a:r>
            <a:r>
              <a:rPr lang="en-US" altLang="ko-KR" dirty="0"/>
              <a:t>.                                      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anon-access =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익명사용자 접근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auth-access =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허가 된 사용자 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passwd </a:t>
            </a:r>
            <a:r>
              <a:rPr lang="ko-KR" altLang="en-US" dirty="0"/>
              <a:t>파일을 파란박스와 같이 수정한다</a:t>
            </a:r>
            <a:r>
              <a:rPr lang="en-US" altLang="ko-KR" dirty="0"/>
              <a:t>. 			</a:t>
            </a:r>
            <a:r>
              <a:rPr lang="ko-KR" altLang="en-US" dirty="0"/>
              <a:t>      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all4land(ID) = all4land(PW)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Authz</a:t>
            </a:r>
            <a:r>
              <a:rPr lang="en-US" altLang="ko-KR" dirty="0"/>
              <a:t> </a:t>
            </a:r>
            <a:r>
              <a:rPr lang="ko-KR" altLang="en-US" dirty="0"/>
              <a:t>파일을 녹색박스와 같이 수정한다</a:t>
            </a:r>
            <a:r>
              <a:rPr lang="en-US" altLang="ko-KR" dirty="0"/>
              <a:t>.                                       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읽기 쓰기권한을 준다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8C92BA-D483-4DDD-9D74-987520221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3058272"/>
            <a:ext cx="6049962" cy="373270"/>
          </a:xfrm>
          <a:prstGeom prst="rect">
            <a:avLst/>
          </a:prstGeom>
        </p:spPr>
      </p:pic>
      <p:pic>
        <p:nvPicPr>
          <p:cNvPr id="12" name="그림 11" descr="오렌지, 빨간색, 검은색, 화면이(가) 표시된 사진&#10;&#10;자동 생성된 설명">
            <a:extLst>
              <a:ext uri="{FF2B5EF4-FFF2-40B4-BE49-F238E27FC236}">
                <a16:creationId xmlns:a16="http://schemas.microsoft.com/office/drawing/2014/main" id="{804E33A1-4DA7-4665-8748-139F121B7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3473821"/>
            <a:ext cx="2951852" cy="803447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58F239-2E46-48BE-A5BD-90510ED530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4368830"/>
            <a:ext cx="6049962" cy="3967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A4DCDA-EC80-4B3C-A2CD-1D9C0C4F2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4864005"/>
            <a:ext cx="2951852" cy="838849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95889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앉아있는, 테이블, 쥐고있는이(가) 표시된 사진&#10;&#10;자동 생성된 설명">
            <a:extLst>
              <a:ext uri="{FF2B5EF4-FFF2-40B4-BE49-F238E27FC236}">
                <a16:creationId xmlns:a16="http://schemas.microsoft.com/office/drawing/2014/main" id="{7B24751B-F7E1-411B-A6C6-144043686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989137"/>
            <a:ext cx="6049963" cy="2801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372DAF-0924-401B-90CA-0E56AF8BE7A3}"/>
              </a:ext>
            </a:extLst>
          </p:cNvPr>
          <p:cNvSpPr txBox="1"/>
          <p:nvPr/>
        </p:nvSpPr>
        <p:spPr>
          <a:xfrm>
            <a:off x="7500938" y="1989138"/>
            <a:ext cx="3571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</a:t>
            </a:r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etv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</a:t>
            </a:r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init.d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</a:t>
            </a:r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svnserve</a:t>
            </a:r>
            <a:r>
              <a:rPr lang="en-US" altLang="ko-KR" dirty="0"/>
              <a:t> </a:t>
            </a:r>
            <a:r>
              <a:rPr lang="ko-KR" altLang="en-US" dirty="0"/>
              <a:t>파일을 만들고 안에 </a:t>
            </a:r>
            <a:r>
              <a:rPr lang="ko-KR" altLang="en-US" dirty="0" err="1"/>
              <a:t>빨간박스의</a:t>
            </a:r>
            <a:r>
              <a:rPr lang="ko-KR" altLang="en-US" dirty="0"/>
              <a:t> 내용을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DC5052-3BE8-4B34-AFED-E0222E3C0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2" y="1376363"/>
            <a:ext cx="6049963" cy="32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B2EB444-BFD4-4A73-B109-BD37951FD7D3}"/>
              </a:ext>
            </a:extLst>
          </p:cNvPr>
          <p:cNvSpPr txBox="1"/>
          <p:nvPr/>
        </p:nvSpPr>
        <p:spPr>
          <a:xfrm>
            <a:off x="5446644" y="2752804"/>
            <a:ext cx="49397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실행확인</a:t>
            </a:r>
          </a:p>
        </p:txBody>
      </p:sp>
    </p:spTree>
    <p:extLst>
      <p:ext uri="{BB962C8B-B14F-4D97-AF65-F5344CB8AC3E}">
        <p14:creationId xmlns:p14="http://schemas.microsoft.com/office/powerpoint/2010/main" val="55819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2E7BECB-3AE3-4113-BFE7-5E5DADAB9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989138"/>
            <a:ext cx="6049962" cy="86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9A1806-5E2F-4187-A88C-A0C059786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9185"/>
            <a:ext cx="6049962" cy="3204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F3A703-0A47-4C5D-8B2A-0CB63150E805}"/>
              </a:ext>
            </a:extLst>
          </p:cNvPr>
          <p:cNvSpPr txBox="1"/>
          <p:nvPr/>
        </p:nvSpPr>
        <p:spPr>
          <a:xfrm>
            <a:off x="7500938" y="1989138"/>
            <a:ext cx="357125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Svnserve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–d –r /home/</a:t>
            </a:r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majae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/svn/all4land </a:t>
            </a:r>
            <a:r>
              <a:rPr lang="ko-KR" altLang="en-US" dirty="0">
                <a:latin typeface="+mn-ea"/>
              </a:rPr>
              <a:t>명령어로 </a:t>
            </a:r>
            <a:r>
              <a:rPr lang="en-US" altLang="ko-KR" dirty="0">
                <a:latin typeface="+mn-ea"/>
              </a:rPr>
              <a:t>svn </a:t>
            </a:r>
            <a:r>
              <a:rPr lang="ko-KR" altLang="en-US" dirty="0">
                <a:latin typeface="+mn-ea"/>
              </a:rPr>
              <a:t>서버를 시작한다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Netstat –</a:t>
            </a:r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na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| grep 3690 </a:t>
            </a:r>
            <a:r>
              <a:rPr lang="ko-KR" altLang="en-US" dirty="0">
                <a:latin typeface="+mn-ea"/>
              </a:rPr>
              <a:t>명령어로 </a:t>
            </a:r>
            <a:r>
              <a:rPr lang="en-US" altLang="ko-KR" dirty="0">
                <a:latin typeface="+mn-ea"/>
              </a:rPr>
              <a:t>3690</a:t>
            </a:r>
            <a:r>
              <a:rPr lang="ko-KR" altLang="en-US" dirty="0">
                <a:latin typeface="+mn-ea"/>
              </a:rPr>
              <a:t>포트가 </a:t>
            </a:r>
            <a:r>
              <a:rPr lang="ko-KR" altLang="en-US" dirty="0" err="1">
                <a:latin typeface="+mn-ea"/>
              </a:rPr>
              <a:t>열려있음을</a:t>
            </a:r>
            <a:r>
              <a:rPr lang="ko-KR" altLang="en-US" dirty="0">
                <a:latin typeface="+mn-ea"/>
              </a:rPr>
              <a:t> 확인한다</a:t>
            </a:r>
            <a:r>
              <a:rPr lang="en-US" altLang="ko-KR" dirty="0">
                <a:latin typeface="+mn-ea"/>
              </a:rPr>
              <a:t>. </a:t>
            </a:r>
          </a:p>
          <a:p>
            <a:r>
              <a:rPr lang="en-US" altLang="ko-KR" dirty="0">
                <a:latin typeface="+mn-ea"/>
              </a:rPr>
              <a:t>   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Svn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포트번호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:3690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all4land </a:t>
            </a:r>
            <a:r>
              <a:rPr lang="ko-KR" altLang="en-US" dirty="0">
                <a:latin typeface="+mn-ea"/>
              </a:rPr>
              <a:t>디렉토리를 생성한다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023C68-1105-4807-A65B-362187FD6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2945169"/>
            <a:ext cx="6049962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0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병, 표지판, 사진, 빨간색이(가) 표시된 사진&#10;&#10;자동 생성된 설명">
            <a:extLst>
              <a:ext uri="{FF2B5EF4-FFF2-40B4-BE49-F238E27FC236}">
                <a16:creationId xmlns:a16="http://schemas.microsoft.com/office/drawing/2014/main" id="{A06D16A7-3063-46A5-99B9-6975D182C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2"/>
            <a:ext cx="6049962" cy="612775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00A82B7D-7254-423A-A0CC-149FD45EE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3496916"/>
            <a:ext cx="6049962" cy="937341"/>
          </a:xfrm>
          <a:prstGeom prst="rect">
            <a:avLst/>
          </a:prstGeom>
        </p:spPr>
      </p:pic>
      <p:pic>
        <p:nvPicPr>
          <p:cNvPr id="9" name="그림 8" descr="사진, 표지판, 빨간색, 검은색이(가) 표시된 사진&#10;&#10;자동 생성된 설명">
            <a:extLst>
              <a:ext uri="{FF2B5EF4-FFF2-40B4-BE49-F238E27FC236}">
                <a16:creationId xmlns:a16="http://schemas.microsoft.com/office/drawing/2014/main" id="{CB309395-8C36-42C3-9644-D84C20CD4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80" y="4765823"/>
            <a:ext cx="6049962" cy="11841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99404F-7FF3-4C02-AEA5-983337A01634}"/>
              </a:ext>
            </a:extLst>
          </p:cNvPr>
          <p:cNvSpPr txBox="1"/>
          <p:nvPr/>
        </p:nvSpPr>
        <p:spPr>
          <a:xfrm>
            <a:off x="7500938" y="1989138"/>
            <a:ext cx="357125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임의로 </a:t>
            </a:r>
            <a:r>
              <a:rPr lang="en-US" altLang="ko-KR" dirty="0">
                <a:latin typeface="+mn-ea"/>
              </a:rPr>
              <a:t>Test </a:t>
            </a:r>
            <a:r>
              <a:rPr lang="ko-KR" altLang="en-US" dirty="0">
                <a:latin typeface="+mn-ea"/>
              </a:rPr>
              <a:t>디렉토리를 만들고 안에 </a:t>
            </a:r>
            <a:r>
              <a:rPr lang="en-US" altLang="ko-KR" dirty="0" err="1">
                <a:latin typeface="+mn-ea"/>
              </a:rPr>
              <a:t>test.c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파일을 생성한다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 import</a:t>
            </a:r>
            <a:r>
              <a:rPr lang="ko-KR" altLang="en-US" dirty="0">
                <a:latin typeface="+mn-ea"/>
              </a:rPr>
              <a:t> 옵션을 사용해 </a:t>
            </a:r>
            <a:r>
              <a:rPr lang="en-US" altLang="ko-KR" dirty="0">
                <a:latin typeface="+mn-ea"/>
              </a:rPr>
              <a:t>test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import </a:t>
            </a:r>
            <a:r>
              <a:rPr lang="ko-KR" altLang="en-US" dirty="0">
                <a:latin typeface="+mn-ea"/>
              </a:rPr>
              <a:t>한다</a:t>
            </a:r>
            <a:r>
              <a:rPr lang="en-US" altLang="ko-KR" dirty="0">
                <a:latin typeface="+mn-ea"/>
              </a:rPr>
              <a:t>.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600" spc="-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svn import test svn://localhost/all4land –username all4land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내역을 수정하고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을 하면 작업한 내용이 올라간다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59CC60-F722-4D72-99E2-EDB2944B7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880" y="2004554"/>
            <a:ext cx="6049962" cy="48710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3DE70A5-9B3E-4DA1-8B21-9B9D03D181C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06"/>
          <a:stretch/>
        </p:blipFill>
        <p:spPr>
          <a:xfrm>
            <a:off x="874713" y="2647169"/>
            <a:ext cx="6049962" cy="136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3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1628</TotalTime>
  <Words>182</Words>
  <Application>Microsoft Office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HY견고딕</vt:lpstr>
      <vt:lpstr>나눔고딕 ExtraBold</vt:lpstr>
      <vt:lpstr>나눔스퀘어 ExtraBold</vt:lpstr>
      <vt:lpstr>나눔스퀘어라운드 ExtraBold</vt:lpstr>
      <vt:lpstr>나눔스퀘어라운드 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all4land45@all4land.onmicrosoft.com</dc:creator>
  <cp:lastModifiedBy>올포랜드</cp:lastModifiedBy>
  <cp:revision>48</cp:revision>
  <dcterms:created xsi:type="dcterms:W3CDTF">2020-01-30T02:12:54Z</dcterms:created>
  <dcterms:modified xsi:type="dcterms:W3CDTF">2020-02-04T07:01:08Z</dcterms:modified>
</cp:coreProperties>
</file>