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FCDE0-CCE8-40A9-B323-6488A6EE478C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37A8D-756A-4508-9CF6-06044FDE2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182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37A8D-756A-4508-9CF6-06044FDE211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745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8A25A-0804-3187-7B71-DF4B1C5CD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ED5D0C-FC29-9617-B5F9-ABBEB973D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9A3F83-B929-CDDF-D2C4-4210B9DC6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E06F-12B6-472F-A7CD-40A2AFB46D0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AE9404-256B-E0BE-E810-C8FB066B2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6B262-6569-C035-59FD-86C327C3D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F6AD-7986-476A-A231-BC761B2EC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12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C947B-315C-274E-0865-0712CA07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8B0160-45A9-CEE7-0B17-2D6DB4B7D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189371-17FB-21D7-093E-4FB41EF8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E06F-12B6-472F-A7CD-40A2AFB46D0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CC5E3D-B251-DB11-0BFD-F6F94A4A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706FE6-7B9E-36EE-7582-2E5E1DA7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F6AD-7986-476A-A231-BC761B2EC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45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22F390-4BF6-5BEC-F63D-5F938E4EF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0114A7-CE23-8FF3-7AEF-82E4037F2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1D66DC-C5FF-1D45-8128-085650F3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E06F-12B6-472F-A7CD-40A2AFB46D0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7E4DE-00F3-826A-CEA1-4711E6CC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79EAE4-BFE1-DA82-8776-5D1C9E8E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F6AD-7986-476A-A231-BC761B2EC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90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F073A-091A-5EBC-AEC4-EAD83DFB5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2D39C-C2AE-D456-31DD-69C97A0C0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BE136C-2FBD-F2C0-B508-536C4F15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E06F-12B6-472F-A7CD-40A2AFB46D0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C97F7-6883-CC29-4907-A5899B455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2D6816-D238-75DF-9658-AAD8822EB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F6AD-7986-476A-A231-BC761B2EC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0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E4B07-9916-EAEE-9E58-967CED09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BABC54-683F-083A-409C-9D2FF046C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08B1E-35DA-C296-DF25-7CDB87A9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E06F-12B6-472F-A7CD-40A2AFB46D0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0FB36E-D3C9-E65D-A592-64A87E0D6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250762-7ACE-CEA1-DDC0-30029711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F6AD-7986-476A-A231-BC761B2EC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37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E1815-8614-95E3-ACEA-78550C5B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CA29FB-6648-FA79-D7D3-3199D89DC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22D5A0-B525-4168-440E-7BFEF80D6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B66E6B-FD71-9C17-CD88-733DE5CEE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E06F-12B6-472F-A7CD-40A2AFB46D0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4251F0-E0A8-359D-FA93-36F3B4F8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D9F0AA-B2BD-646C-2B0A-42B52E2E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F6AD-7986-476A-A231-BC761B2EC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06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CC54F-A282-7B07-6D7E-AA0755839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AE971B-D653-A35B-3638-9730E560A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8E03CE-F7FA-44A3-4558-15F5DC280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D6D61B-CE3A-3890-8A1E-6FBF1C10E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B4CF5C-4109-F2F3-9FF1-E53A556FF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3C9A9C-A94B-0E72-38C1-96F2BF99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E06F-12B6-472F-A7CD-40A2AFB46D0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3BC0E7-3928-27DE-C07F-E3C2E409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6B1F72-6FB8-1D41-3F91-1EF39322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F6AD-7986-476A-A231-BC761B2EC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31195-3DBA-CD94-25B5-038A7C2B7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5CE543-9F5C-3A49-D3EE-039F75A61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E06F-12B6-472F-A7CD-40A2AFB46D0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AB02E-93F8-0065-BC12-58AD0F4BF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22D062-28AF-C195-7D81-453152D4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F6AD-7986-476A-A231-BC761B2EC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30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136A45-36A3-3FED-E33F-F811CD39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E06F-12B6-472F-A7CD-40A2AFB46D0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395931-4187-C91E-5D43-BEE36A5F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A38F99-BF83-905D-AC55-E46182BF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F6AD-7986-476A-A231-BC761B2EC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16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A0E42-70E5-3629-A62B-826567643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9A4003-973A-B2B3-8724-82225B17B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30F5FF-0823-7AD1-43B0-0538F9008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4D2F69-F09F-9745-A99C-A37A4622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E06F-12B6-472F-A7CD-40A2AFB46D0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EF2A46-61A3-00BB-B7C6-AB3D47DC5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EC236B-F3EF-8EDC-6118-D2491A01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F6AD-7986-476A-A231-BC761B2EC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30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3592C-9EF6-795C-1822-34DDB643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46CF30-861E-D88D-C161-248592BAC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15F803-E17A-B408-A748-0569A49A2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B81B70-729D-AEAA-206F-4950FB00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E06F-12B6-472F-A7CD-40A2AFB46D0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426365-1645-7E5E-9A03-F8D4B618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9AB6F8-E22D-30E6-74AD-686D3DF4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F6AD-7986-476A-A231-BC761B2EC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31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CADA46-2C5A-03A1-84EE-C81DC4D46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D7A379-9704-0FDF-77FC-87EE41216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4E7764-D553-0040-BC4E-B01B073B7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1E06F-12B6-472F-A7CD-40A2AFB46D0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D926F-2968-31D2-24A3-C6DC126C2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05BFE-E28A-A962-2F42-A18273ED3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2F6AD-7986-476A-A231-BC761B2EC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8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E4C46B-B87D-D6EB-F199-0ACC2428C16C}"/>
              </a:ext>
            </a:extLst>
          </p:cNvPr>
          <p:cNvSpPr txBox="1"/>
          <p:nvPr/>
        </p:nvSpPr>
        <p:spPr>
          <a:xfrm>
            <a:off x="4777252" y="296822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안드로이드</a:t>
            </a:r>
          </a:p>
        </p:txBody>
      </p:sp>
    </p:spTree>
    <p:extLst>
      <p:ext uri="{BB962C8B-B14F-4D97-AF65-F5344CB8AC3E}">
        <p14:creationId xmlns:p14="http://schemas.microsoft.com/office/powerpoint/2010/main" val="181898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7636B4-A13C-85F7-0352-11026DB431E0}"/>
              </a:ext>
            </a:extLst>
          </p:cNvPr>
          <p:cNvSpPr txBox="1"/>
          <p:nvPr/>
        </p:nvSpPr>
        <p:spPr>
          <a:xfrm>
            <a:off x="9060697" y="5220483"/>
            <a:ext cx="2835382" cy="861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로그인 되면 사용자의 성별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나이에 맞는 영화를 추천순으로 보여준다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BD290-4C92-B084-61D2-08F3534F2623}"/>
              </a:ext>
            </a:extLst>
          </p:cNvPr>
          <p:cNvSpPr txBox="1"/>
          <p:nvPr/>
        </p:nvSpPr>
        <p:spPr>
          <a:xfrm>
            <a:off x="772357" y="53266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E153DA-2790-B050-8E80-F3E51EF7D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320" y="1070620"/>
            <a:ext cx="2618959" cy="50114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1B3F6DC-724B-E8C4-9319-F40B86D93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508" y="1070620"/>
            <a:ext cx="2618960" cy="50114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E63B70-F238-C8AE-3022-C6016298637A}"/>
              </a:ext>
            </a:extLst>
          </p:cNvPr>
          <p:cNvSpPr txBox="1"/>
          <p:nvPr/>
        </p:nvSpPr>
        <p:spPr>
          <a:xfrm>
            <a:off x="216021" y="5124367"/>
            <a:ext cx="3025023" cy="957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앱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최초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접속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혹은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로그인이 되어있지 않은 경우 전체 영화 순위를 보여준다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50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9D35FE2-9BB8-21AE-F07F-7F2642CA5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596" y="973087"/>
            <a:ext cx="2889852" cy="55298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8A7DDD-9D73-A2DA-792F-3347B4C8F92D}"/>
              </a:ext>
            </a:extLst>
          </p:cNvPr>
          <p:cNvSpPr txBox="1"/>
          <p:nvPr/>
        </p:nvSpPr>
        <p:spPr>
          <a:xfrm>
            <a:off x="772357" y="532660"/>
            <a:ext cx="353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화면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7E1103-DEA8-39A4-0F49-624AB19CB463}"/>
              </a:ext>
            </a:extLst>
          </p:cNvPr>
          <p:cNvSpPr txBox="1"/>
          <p:nvPr/>
        </p:nvSpPr>
        <p:spPr>
          <a:xfrm>
            <a:off x="261779" y="4527612"/>
            <a:ext cx="21395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카카오 로그인 버튼을 누르면 카카오 로그인이 되며 정보 수집 권한을 얻는다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F055E5-52D7-4D1C-C721-E3EE58E1D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164" y="1090224"/>
            <a:ext cx="2494715" cy="52955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AFB1084-C400-F10D-892B-DAB40D292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477" y="901991"/>
            <a:ext cx="2965142" cy="567387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4D8E280-9DED-3B93-6909-498CC04D8181}"/>
              </a:ext>
            </a:extLst>
          </p:cNvPr>
          <p:cNvSpPr/>
          <p:nvPr/>
        </p:nvSpPr>
        <p:spPr>
          <a:xfrm>
            <a:off x="3109092" y="5623656"/>
            <a:ext cx="1684850" cy="2612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45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BF0D1F9-8378-A13E-5540-E405E6C7B3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270" r="37398"/>
          <a:stretch/>
        </p:blipFill>
        <p:spPr>
          <a:xfrm>
            <a:off x="3087062" y="807867"/>
            <a:ext cx="2658808" cy="56853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9FCAD0-F23E-0F40-EB29-696DDA8C8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043" y="807868"/>
            <a:ext cx="2670631" cy="568533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615AE8C-62A0-77D1-1CD4-4CA058375616}"/>
              </a:ext>
            </a:extLst>
          </p:cNvPr>
          <p:cNvSpPr/>
          <p:nvPr/>
        </p:nvSpPr>
        <p:spPr>
          <a:xfrm>
            <a:off x="4416466" y="6050131"/>
            <a:ext cx="442667" cy="2437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8B7D6B-9E2E-E730-DAD5-8C862350EF92}"/>
              </a:ext>
            </a:extLst>
          </p:cNvPr>
          <p:cNvSpPr/>
          <p:nvPr/>
        </p:nvSpPr>
        <p:spPr>
          <a:xfrm>
            <a:off x="6841532" y="1244413"/>
            <a:ext cx="1441334" cy="12058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CB7026-A103-D384-2D77-F71C35AF016B}"/>
              </a:ext>
            </a:extLst>
          </p:cNvPr>
          <p:cNvSpPr/>
          <p:nvPr/>
        </p:nvSpPr>
        <p:spPr>
          <a:xfrm>
            <a:off x="6521600" y="2681645"/>
            <a:ext cx="2134128" cy="16329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0451ED-9B26-9675-D762-982A0EE7D229}"/>
              </a:ext>
            </a:extLst>
          </p:cNvPr>
          <p:cNvSpPr/>
          <p:nvPr/>
        </p:nvSpPr>
        <p:spPr>
          <a:xfrm>
            <a:off x="6575608" y="5779362"/>
            <a:ext cx="2017976" cy="2707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A1A744-70CE-DBE4-85FA-2235F328CC75}"/>
              </a:ext>
            </a:extLst>
          </p:cNvPr>
          <p:cNvSpPr txBox="1"/>
          <p:nvPr/>
        </p:nvSpPr>
        <p:spPr>
          <a:xfrm>
            <a:off x="772357" y="532660"/>
            <a:ext cx="353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영화 예매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D175ED-0BAF-81A8-088E-963DA3C686C2}"/>
              </a:ext>
            </a:extLst>
          </p:cNvPr>
          <p:cNvSpPr txBox="1"/>
          <p:nvPr/>
        </p:nvSpPr>
        <p:spPr>
          <a:xfrm>
            <a:off x="9192231" y="3306072"/>
            <a:ext cx="26706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이미 예매된 자리는 실시간으로 표시가 되며</a:t>
            </a:r>
            <a:r>
              <a:rPr lang="en-US" altLang="ko-KR" sz="1600" dirty="0"/>
              <a:t>, </a:t>
            </a:r>
            <a:r>
              <a:rPr lang="ko-KR" altLang="en-US" sz="1600" dirty="0"/>
              <a:t>선택한 인원 수만큼 좌석을 선택할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17955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16E98CD-B382-9F2C-48B2-7327EC919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701" y="901992"/>
            <a:ext cx="2510514" cy="532843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71F29E5-B186-8D97-519E-3923B6EB4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648" y="901992"/>
            <a:ext cx="2510515" cy="53118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5C38C0-9A5A-5DC9-DA05-D8AAC4B329BD}"/>
              </a:ext>
            </a:extLst>
          </p:cNvPr>
          <p:cNvSpPr txBox="1"/>
          <p:nvPr/>
        </p:nvSpPr>
        <p:spPr>
          <a:xfrm>
            <a:off x="772357" y="532660"/>
            <a:ext cx="353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영화 결제 화면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B3DDC4-0AAB-009B-CD76-C9D3DA348413}"/>
              </a:ext>
            </a:extLst>
          </p:cNvPr>
          <p:cNvSpPr txBox="1"/>
          <p:nvPr/>
        </p:nvSpPr>
        <p:spPr>
          <a:xfrm>
            <a:off x="8333596" y="3796891"/>
            <a:ext cx="3068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카카오 페이</a:t>
            </a:r>
            <a:r>
              <a:rPr lang="en-US" altLang="ko-KR" sz="1600" dirty="0"/>
              <a:t> </a:t>
            </a:r>
            <a:r>
              <a:rPr lang="ko-KR" altLang="en-US" sz="1600" dirty="0"/>
              <a:t>결제가 성공하면 나의 티켓 내역에서 바로 확인할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2053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9BF19C0-CE4C-097D-38A4-405014233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907" y="532660"/>
            <a:ext cx="2804928" cy="59949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ED7E84-64A1-361B-33A8-334DE832CBC7}"/>
              </a:ext>
            </a:extLst>
          </p:cNvPr>
          <p:cNvSpPr txBox="1"/>
          <p:nvPr/>
        </p:nvSpPr>
        <p:spPr>
          <a:xfrm>
            <a:off x="772357" y="532660"/>
            <a:ext cx="353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티켓 내역 확인 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690219-7266-81B5-F488-5A294C52B24F}"/>
              </a:ext>
            </a:extLst>
          </p:cNvPr>
          <p:cNvSpPr txBox="1"/>
          <p:nvPr/>
        </p:nvSpPr>
        <p:spPr>
          <a:xfrm>
            <a:off x="1131294" y="5140172"/>
            <a:ext cx="2339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확인 버튼을 누르면 내역 목록으로 돌아간다</a:t>
            </a:r>
            <a:r>
              <a:rPr lang="en-US" altLang="ko-KR" sz="16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82994-05EA-6FD7-4284-BCEBC8922985}"/>
              </a:ext>
            </a:extLst>
          </p:cNvPr>
          <p:cNvSpPr txBox="1"/>
          <p:nvPr/>
        </p:nvSpPr>
        <p:spPr>
          <a:xfrm>
            <a:off x="6961138" y="5627454"/>
            <a:ext cx="36393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예매 취소 버튼은 만료되지 않은 티켓에만 나타나며</a:t>
            </a:r>
            <a:r>
              <a:rPr lang="en-US" altLang="ko-KR" sz="1600" dirty="0"/>
              <a:t>,</a:t>
            </a:r>
            <a:r>
              <a:rPr lang="ko-KR" altLang="en-US" sz="1600" dirty="0"/>
              <a:t> 누를 경우 티켓 예매가 취소된다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89A589-7F29-DE26-D089-9B1DF0686EF8}"/>
              </a:ext>
            </a:extLst>
          </p:cNvPr>
          <p:cNvSpPr txBox="1"/>
          <p:nvPr/>
        </p:nvSpPr>
        <p:spPr>
          <a:xfrm>
            <a:off x="6961138" y="4233672"/>
            <a:ext cx="4843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예매일과 관람일</a:t>
            </a:r>
            <a:r>
              <a:rPr lang="en-US" altLang="ko-KR" sz="1600" dirty="0"/>
              <a:t>, </a:t>
            </a:r>
            <a:r>
              <a:rPr lang="ko-KR" altLang="en-US" sz="1600" dirty="0"/>
              <a:t>인원</a:t>
            </a:r>
            <a:r>
              <a:rPr lang="en-US" altLang="ko-KR" sz="1600" dirty="0"/>
              <a:t>, </a:t>
            </a:r>
            <a:r>
              <a:rPr lang="ko-KR" altLang="en-US" sz="1600" dirty="0"/>
              <a:t>좌석 정보를 확인할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09257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111</Words>
  <Application>Microsoft Office PowerPoint</Application>
  <PresentationFormat>와이드스크린</PresentationFormat>
  <Paragraphs>15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김효선</dc:creator>
  <cp:lastModifiedBy>김효선</cp:lastModifiedBy>
  <cp:revision>1</cp:revision>
  <dcterms:created xsi:type="dcterms:W3CDTF">2022-08-19T02:32:16Z</dcterms:created>
  <dcterms:modified xsi:type="dcterms:W3CDTF">2022-08-19T02:57:42Z</dcterms:modified>
</cp:coreProperties>
</file>