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7" r:id="rId3"/>
    <p:sldId id="259" r:id="rId4"/>
    <p:sldId id="260" r:id="rId5"/>
    <p:sldId id="261" r:id="rId6"/>
    <p:sldId id="266" r:id="rId7"/>
    <p:sldId id="262" r:id="rId8"/>
    <p:sldId id="263" r:id="rId9"/>
    <p:sldId id="267" r:id="rId10"/>
    <p:sldId id="264" r:id="rId11"/>
    <p:sldId id="265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7276" autoAdjust="0"/>
  </p:normalViewPr>
  <p:slideViewPr>
    <p:cSldViewPr snapToGrid="0">
      <p:cViewPr>
        <p:scale>
          <a:sx n="100" d="100"/>
          <a:sy n="100" d="100"/>
        </p:scale>
        <p:origin x="2544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23:25:36.3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4618 24575,'2'-50'0,"13"-72"0,-7 71 0,1-68 0,-5 63 0,2 0 0,21-87 0,3-24 0,0-19 0,4 28 0,-29 139 0,0 0 0,1 1 0,1-1 0,1 1 0,0 0 0,1 1 0,20-27 0,-1 8 0,1 2 0,41-36 0,-2-3 0,-49 50 0,2 1 0,0 1 0,1 1 0,39-27 0,-43 35 0,-1-2 0,17-15 0,7-7 0,23-8 0,16-14 0,-62 43 0,2 2 0,0 0 0,0 1 0,1 1 0,34-12 0,-23 9 0,41-23 0,-63 31 0,1-1 0,-2-1 0,1 1 0,-1-1 0,0-1 0,-1 0 0,13-17 0,17-39 0,-32 52 0,0 0 0,1 1 0,1 0 0,0 0 0,1 1 0,0 0 0,21-19 0,-15 16 0,-1 0 0,-1-1 0,0-1 0,0 0 0,-2-1 0,0 0 0,-1-1 0,13-30 0,22-37 0,-30 57 0,22-53 0,-31 63 0,1 1 0,0 0 0,2 0 0,0 1 0,0 0 0,2 0 0,0 1 0,16-17 0,-9 12 0,0 0 0,-1-2 0,-1 0 0,-1-1 0,11-25 0,-6 13 0,31-42 0,-17 30 0,27-30 0,68-78 0,-112 131 0,-1-1 0,17-37 0,-24 43 0,1 0 0,0 1 0,2 0 0,0 1 0,1 0 0,18-19 0,16-8 0,71-85 0,-91 100 0,1 2 0,1 0 0,2 2 0,0 1 0,1 2 0,39-20 0,75-37 0,-94 50 0,82-33 0,-79 38 0,68-40 0,52-29 0,-147 79 0,0 0 0,1 2 0,1 1 0,0 1 0,44-8 0,-60 15 0,302-46 0,-285 46 0,197-26 0,40-4 0,-145 19 0,34-5 0,-94 11 0,-49 7 0,0-1 0,1 0 0,-1 0 0,-1-2 0,1 1 0,0-2 0,18-8 0,-15 5 0,0 2 0,1 0 0,-1 1 0,1 0 0,0 2 0,0 0 0,0 1 0,25 0 0,-12 1 0,56-12 0,-17 2 0,0 3 0,1 3 0,131 7 0,-60 1 0,1080-3-715,-1206 1 715,-1 1 0,1 1 0,-1 0 0,0 1 0,0 1 0,20 9 0,-15-6 0,1-1 0,32 7 0,18-7-254,0-2 0,109-8 0,-46 0 53,-1 1 201,160 5 0,-177 13 245,-71-9 56,55 3 0,750-8 528,-410-5-827,-402 3-2,-10 2 0,-1-2 0,1-1 0,-1-2 0,1 0 0,-1-2 0,37-11 0,-29 5 0,-1 2 0,1 1 0,0 2 0,57-3 0,147 9 0,-100 3 0,-76-2 0,-1-4 0,93-15 0,-80 8 0,0 3 0,0 4 0,78 7 0,-16-2 0,858-2 0,-978 2 0,0 0 0,0 1 0,0 0 0,0 2 0,32 12 0,-26-8 0,48 11 0,176 7 0,-197-20 0,1-3 0,66-2 0,-67-3 0,1 3 0,65 9 0,76 14 0,-43-8 0,53 17 0,-60-7 0,89 21 0,-156-16 0,-63-25 0,0-1 0,0-1 0,1 0 0,-1-1 0,1 0 0,26 4 0,161 19 0,-112-19 0,169-7 0,-115-4 0,-45 1 0,110 5 0,-181 1 0,-1 2 0,0 1 0,0 0 0,0 2 0,46 24 0,122 84 0,-11-7 0,-81-63 0,-64-31 0,-1 1 0,0 1 0,56 41 0,-55-33 27,1-2 0,74 35 0,-13-8-1473,-77-38-5380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0T10:18:05.775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0T10:18:16.290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3729,'40'0,"6"2,0-3,0-1,0-2,-1-3,69-17,-79 14,58-8,-53 12,29-2,0 3,115 6,-60 2,-83-3,-6 2,1-2,-1-2,0-1,0-1,0-2,58-18,-67 17,0 2,1 0,0 2,0 1,0 1,-1 1,29 4,20-2,171 19,-192-14,18 5,-44-7,52 4,-48-6,42 7,-43-4,44 1,84 7,12 0,-158-13,-1 1,1 0,0 1,-1 0,1 1,15 7,-15-6,1 0,0 0,0-1,1-1,18 2,23-3,99 11,-68-4,0-4,110-7,-55 0,525 2,-657-1,0 0,0-1,0 0,-1-1,1 0,-1 0,16-8,-14 6,0 0,0 1,0 0,1 1,14-2,7 2,-25 3,-1 0,1 0,0-1,0 0,0-1,-1 1,1-1,-1-1,1 0,-1 0,0 0,0-1,0 0,0 0,-1-1,0 1,11-12,-8 6,0 1,1 0,1 0,-1 1,1 0,1 1,15-8,-19 11,0-1,-1 1,0-1,0-1,-1 1,1-1,-1 0,0-1,-1 1,0-1,0 0,0-1,-1 1,6-15,-4 12,7-11,1 1,1 0,34-34,13-16,34-59,-60 87,48-42,-34 36,-39 34,0 1,-1-1,0-1,-2 0,1 0,6-21,29-47,-35 69,-1-1,-1 0,0 0,-1 0,-1-1,0 0,-1 0,0 0,-2-1,0 1,0-34,-1 18,13-62,-4 37,1-8,-5 37,-2-1,1-29,-5 44,1 1,0 0,0 0,1 0,7-21,-6 27,0 0,1 0,-1 1,2-1,-1 1,1 0,-1 1,2-1,-1 1,1 0,8-7,74-67,-65 56,2 1,47-35,-49 41,0-2,29-29,-36 31,0 1,1 1,0 1,1 0,30-16,-4 9,1 1,73-20,10-10,41 12,-27 6,105-19,-203 42,194-29,-228 34,0 0,0-1,18-9,-19 8,0 1,0 0,0 1,17-5,-9 5,9 0,0-2,-1-1,0-1,0-1,36-17,-48 19,0 1,1 0,-1 1,1 1,0 0,-1 0,21 1,104 3,-64 1,16-3,88 3,-159-1,0 2,0 0,0 1,-1 1,0 1,35 15,-10 7,-33-21,0 0,0-1,0 0,13 4,41 13,2-2,78 12,-91-21,0 2,77 32,-110-37,0 1,32 23,-35-21,1-1,0-1,27 12,203 83,-181-65,-52-29,1-1,0-1,1 0,17 6,28 5,45 16,-78-26,1-1,-1-1,2-2,-1-1,58 2,-77-6,146 22,-129-18,-1 0,1 2,-1 2,0 0,46 23,-63-27,0 0,16 6,0 1,31 21,-50-28,0 0,0 1,-1-1,0 1,0 1,-1-1,1 1,-1 0,-1 0,0 0,0 0,4 11,4 14,-8-16,1 0,1 0,1-1,0 0,1 0,0-1,1 0,1 0,0-1,14 14,12 5,0-3,2-1,1-1,70 35,-97-56,0 2,0 0,-1 0,0 1,0 0,14 17,-16-16,1 0,0-1,1 0,0-1,0 0,23 12,-29-18,1 0,-1 1,0-1,0 1,0 0,0 0,0 1,0 0,-1-1,0 1,0 1,0-1,0 1,-1 0,0-1,0 1,0 1,0-1,-1 0,0 1,0-1,0 1,1 10,8 35,-8-35,0-1,1 0,1 0,0 0,9 17,-12-28,1 0,-1 0,1 0,0-1,0 1,1-1,-1 0,1 0,-1 0,1-1,0 1,0-1,0 0,0 0,0 0,1 0,-1-1,1 0,-1 0,1 0,-1 0,8-1,4 0,1-2,-1 0,0-1,0 0,0-1,22-9,39-9,-27 10,0-3,-1-1,57-29,-78 35,0 2,1 0,0 2,0 1,50-2,-43 3,111-20,-114 21,-1-1,1-2,52-15,93-44,-117 41,32-21,-68 32,-1 0,47-15,187-53,-230 73,0-3,-1 0,0-2,31-19,-11 8,2 2,81-25,9-3,-88 26,-1-3,48-34,70-37,27-12,-181 102,0 1,1 1,0 0,0 1,0 0,1 2,16-3,115-5,-70 8,-53 0,0-1,-1-1,0-1,0-1,-1-1,38-19,4 3,-50 20,-2 0,1-1,0 0,-1-1,17-10,139-117,-153 120,-2 0,0 0,0-1,15-23,2-3,-23 33,0 1,0 0,1 1,-1-1,1 2,0-1,14-5,36-24,19-37,8-7,-69 67,-1 0,0-2,-1 1,0-2,-1 0,-1 0,0-1,-1-1,-1 0,13-27,-13 24,1 0,1 0,0 2,1-1,19-19,-11 13,28-41,-40 50,1 1,0 0,1 0,0 1,1 0,1 1,0 0,1 1,21-13,-22 15,-1-1,0-1,0 0,-1-1,17-21,-20 22,0 0,1 1,0 0,1 1,0 0,1 1,-1 0,20-11,37-6,21-10,-81 31,-1 1,0-1,0 0,0 0,0-1,-1 0,0 0,0 0,0-1,6-9,-10 13,0 0,0 0,0 0,0 0,0 0,-1 0,1 0,-1 0,1 0,-1-1,0 1,1 0,-1 0,-1-1,1 1,0 0,0 0,-1 0,1-1,-3-3,1 2,0 0,0 1,-1-1,0 0,0 1,0 0,0 0,0 0,-8-5,-5-3,0 2,-1 0,-33-12,7 5,-57-30,75 33,-1 0,0 3,-1 0,0 1,-1 2,-44-7,0 7,-101 3,153 4,-24 2,1-3,-1-2,-55-10,-256-51,234 39,58 0,53 20,-1 0,0 1,1 0,-16-3,21 7,1-1,-1 1,0 0,1 0,-1 0,1 1,-1-1,0 1,1 1,-1-1,1 0,0 1,0 0,-7 4,-19 13,-49 43,12-9,-53 41,56-46,-34 22,7-9,57-36,-1-3,0 0,-50 20,43-21,1 2,1 1,1 2,1 2,-48 45,37-31,36-32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0:18:20.1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614 1484 24575,'-8'0'0,"0"1"0,0 1 0,-1-1 0,-14 6 0,-27 5 0,14-9 0,-50-1 0,72-3 0,1 0 0,-1-1 0,1 0 0,0-1 0,-1-1 0,1 0 0,-13-6 0,-44-16 0,53 22 0,2-2 0,-1 0 0,0 0 0,-21-14 0,32 17 0,1-1 0,-1 0 0,0 0 0,1 0 0,0-1 0,0 0 0,1 1 0,-1-2 0,1 1 0,0 0 0,0 0 0,1-1 0,-1 0 0,1 1 0,-1-9 0,-1-7 0,1 1 0,1-1 0,1-25 0,1 24 0,-1-1 0,-5-23 0,-4-28 0,3-1 0,4 1 0,6-89 0,0 25 0,-5 53 0,4-95 0,1 153 0,0 0 0,2 0 0,1 0 0,1 1 0,1 0 0,12-27 0,-15 45 0,-1 0 0,1 0 0,1 0 0,-1 1 0,2 0 0,-1 0 0,1 0 0,-1 1 0,2 0 0,-1 0 0,1 1 0,0 0 0,9-5 0,-3 4 0,1 1 0,1 0 0,-1 0 0,1 2 0,-1 0 0,32-2 0,106 4 0,-92 2 0,-51 1 0,0-1 0,0 1 0,0 1 0,0 0 0,-1 0 0,0 1 0,1 0 0,-1 1 0,0 0 0,-1 0 0,0 1 0,1 0 0,-2 0 0,1 1 0,11 13 0,-5-4 0,0 0 0,0 1 0,-2 1 0,0 0 0,-1 1 0,11 27 0,-13-25 0,1 1 0,1-2 0,1 1 0,1-2 0,16 19 0,-21-26 0,0 0 0,0 1 0,-2-1 0,1 1 0,-1 1 0,4 16 0,20 88 0,-17-58 0,-4-7 0,-3-1 0,-2 1 0,-2 0 0,-6 62 0,1 1 0,3-100 0,-2 0 0,0 0 0,0-1 0,-2 1 0,0 0 0,-1-1 0,0 0 0,-14 26 0,-6 3 0,-44 59 0,63-94 0,-2 3 0,-1 0 0,0 0 0,-1 0 0,-1-1 0,0-1 0,0 0 0,-15 11 0,-68 41-1365,75-48-5461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23:25:40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16549 0 24575,'0'21'0,"-1"11"0,1 0 0,2-1 0,1 1 0,1 0 0,17 59 0,-15-78 0,0 0 0,1 0 0,15 20 0,-14-20 0,0-1 0,0 2 0,7 17 0,76 245 0,-34-97 0,-33-100 0,-11-34 0,19 44 0,70 114 0,-65-106 0,29 123 0,-42-143 0,59 134 0,-38-106 0,-4 29 0,-17-53 0,-7-14 0,18 136 0,-31-177 0,11 52 0,-9-49 0,5 56 0,-9 267 0,-3-176 0,-2-150 0,0 0 0,-1-1 0,-2 1 0,-1-1 0,-1 0 0,-18 40 0,-7 23 0,25-65 0,0 0 0,-2 0 0,-1-1 0,-1-1 0,-1 0 0,-17 23 0,9-12 0,1 0 0,-26 59 0,-12 22 0,17-30 0,31-61 0,0-1 0,-2 1 0,-16 23 0,-67 103 0,76-113 0,-2 0 0,-1-2 0,-2 0 0,-1-2 0,-43 42 0,54-59 0,1 1 0,0 1 0,-22 33 0,-18 23 0,40-56 0,1 1 0,1 0 0,1 1 0,0 1 0,-10 27 0,14-29 0,-2-1 0,1 1 0,-2-1 0,0-1 0,-1 0 0,0 0 0,-22 22 0,13-18 0,0 1 0,1 1 0,1 1 0,1 0 0,1 1 0,-15 31 0,14-24 0,-1-1 0,-2-1 0,0-1 0,-2-1 0,-40 39 0,45-46 0,1 0 0,1 1 0,1 0 0,-20 42 0,14-28 0,-4 8 0,10-15 0,-1-1 0,-2 0 0,0-2 0,-34 40 0,-86 95 0,33-33 0,88-111 0,0-1 0,-2-1 0,-21 14 0,24-17 0,-1 0 0,2 0 0,0 2 0,0 0 0,-19 22 0,24-22 0,-1-1 0,-1 0 0,1-1 0,-2 0 0,0 0 0,0-1 0,0-1 0,-1 0 0,0-1 0,-1 0 0,0 0 0,0-2 0,0 1 0,-1-2 0,1 0 0,-22 4 0,-92 18 0,-85 14 0,51-10 0,48-12 0,78-11 0,0-2 0,-37 2 0,-421-6 0,223-3 0,219-1 0,-94-17 0,80 9 0,-7-2 0,32 5 0,-80-5 0,82 10 0,-58-11 0,58 7 0,-57-3 0,44 9 0,1-2 0,-62-12 0,67 8 0,-60-2 0,61 6 0,-64-11 0,-17-22 0,96 25 0,-1 2 0,0 1 0,-1 1 0,-45-4 0,-48 11 0,77 1 0,0-1 0,-78-12 0,62 3 0,-120 0 0,43 5 0,51-11 0,65 9 0,-46-4 0,22 8 0,0 0 0,0-1 0,-49-12 0,32 6 0,0 3 0,-1 2 0,-95 7 0,32 0 0,-7-5 0,-142 5 0,174 14 0,74-11 0,0-1 0,-34 1 0,21-4 0,-1 2 0,1 2 0,-53 13 0,72-11 0,1 2 0,0 0 0,-37 23 0,34-18 0,0-1 0,-29 11 0,-137 30 0,29-9 0,130-38 0,-65 10 0,6-3 0,-56 26 0,5 26 0,-115 9 0,208-58 0,-61 20 0,58-21 0,2 2 0,-74 39 0,83-36 0,-1-3 0,0-1 0,-2-2 0,-49 11 0,84-25 0,-18 2 0,1 2 0,-1 1 0,2 0 0,-1 2 0,1 1 0,-30 17 0,-21 13 0,55-30 0,0 2 0,-37 24 0,30-15 0,-2-1 0,0-1 0,-1-2 0,0-2 0,-39 13 0,34-11 0,1 1 0,0 2 0,2 2 0,-43 33 0,38-26 0,-2-1 0,-58 29 0,27-21 0,30-14 0,-72 26 0,-108 18 0,159-36 0,53-24 0,-1 0 0,1-1 0,-1 0 0,0-1 0,-23 6 0,-134 18 0,106-20 0,1-2 0,-1-3 0,-79-7 0,22 2 0,-635 2 0,737-2 0,1 0 0,0-1 0,0 0 0,0-1 0,0-1 0,1-1 0,-1 0 0,-25-15 0,16 9 0,1 1 0,-33-10 0,-171-51 0,97 26 0,51 19 0,1-3 0,-113-60 0,169 79 0,0 1 0,0 1 0,0 1 0,-1 2 0,0 0 0,-38-4 0,30 5 0,0-1 0,-59-20 0,83 22 0,0 0 0,0 0 0,1-1 0,-1 0 0,1 0 0,0-1 0,1 0 0,-1 0 0,1-1 0,0 0 0,1 0 0,-7-11 0,-5-10 0,2-2 0,-12-33 0,-7-12 0,-25-62 0,43 94 0,-41-78 0,39 90 0,3 0 0,0-2 0,2 0 0,2 0 0,1-1 0,1-1 0,-3-37 0,1 12 0,-2 0 0,-2 0 0,-3 1 0,-35-77 0,43 118 0,-1 0 0,0 0 0,-1 2 0,-1-1 0,-1 2 0,0 0 0,-31-26 0,-3-3 0,39 33 0,0 0 0,1 0 0,0-1 0,1 0 0,-8-18 0,8 15 0,-2 0 0,1 0 0,-16-18 0,13 22 0,0 1 0,0 0 0,-2 1 0,1 0 0,-1 1 0,-15-8 0,14 9 0,1-1 0,0 0 0,0-1 0,1 0 0,0-1 0,-10-11 0,9 5 0,-1 2 0,-1 0 0,0 1 0,0 0 0,-2 1 0,1 1 0,-1 1 0,-23-10 0,-53-25 0,2-3 0,-104-74 0,173 108 0,0 2 0,0 0 0,-1 1 0,-1 2 0,-46-13 0,12 4 0,-183-71 0,222 81 0,0-1 0,1-1 0,-28-20 0,-6-3 0,-242-112 0,217 115 0,53 22 0,0-1 0,-43-23 0,50 21 0,0-1 0,0 0 0,2-1 0,-1-1 0,2 0 0,-20-25 0,-26-21 0,49 51 0,0-1 0,1 0 0,0 0 0,0-1 0,1-1 0,-13-22 0,11 12 0,0 1 0,-2 1 0,0 0 0,-2 1 0,-26-28 0,18 21 0,17 18 0,0 2 0,-1-1 0,1 1 0,-1 0 0,-11-8 0,13 11 0,0-1 0,0 1 0,1-1 0,-1-1 0,1 1 0,0 0 0,0-1 0,1 0 0,-1 0 0,1 0 0,0 0 0,0-1 0,1 1 0,0-1 0,-2-7 0,-1-8 0,1 0 0,1 0 0,0-23 0,-7-40 0,-1 8-17,4 0 1,2 0-1,8-109 0,0 44-1281,-3 105-5528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19T23:32:30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0T10:17:24.2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0 790,'1'-2,"-1"0,1 0,0 0,0 0,-1 0,1 0,0 0,1 0,-1 1,0-1,0 0,1 1,-1-1,1 1,-1-1,1 1,0 0,0 0,-1 0,5-2,44-20,-40 19,22-6,0 1,0 1,37-3,21-6,305-51,-330 56,-38 7,-1 0,33 0,552 4,-287 3,-298 0,0 1,0 1,0 1,-1 2,33 12,-31-9,0-2,0-1,1-1,38 3,113 8,-88-7,-2 2,-43-5,60 1,-93-7,0 0,1 1,-1 0,0 1,-1 1,18 7,19 5,-28-12,0 0,-1-2,1 0,1-2,-1 0,0-1,0-1,34-8,20-2,110-11,-114 12,-15 2,105-4,-20 11,142 5,-281-2,1-1,-1 1,1-1,-1 1,0 0,1 0,-1 0,0 0,1 0,-1 1,0-1,0 1,0-1,0 1,0 0,-1 0,1 0,0 0,-1 0,1 0,-1 0,0 0,0 1,0-1,0 1,0-1,0 0,-1 1,1 3,2 10,-2 1,0-1,-1 30,1 14,1-49,1 0,1 0,0 0,1-1,-1 1,2-1,0-1,0 1,1-1,0 0,14 14,8 12,22 45,-45-67,2 0,-1 0,2 0,-1-1,2-1,0 1,0-2,16 14,-5-9,-1 0,0 2,-1 0,-1 2,0 0,-2 0,26 41,-35-50,0-1,1 0,0 0,0 0,10 7,-9-9,-1 0,-1 1,1-1,-1 2,-1-1,9 14,-7-8,1 0,0 0,1-1,1-1,0 0,0 0,1-1,1 0,0-1,0-1,18 10,-20-10,-1 0,0 1,-1 0,0 1,0 0,-1 0,-1 1,0 0,8 20,24 35,35 33,76 79,-108-121,27 31,-47-62,-1 2,-1 0,21 42,-30-50,-1-6,1 1,0-1,17 15,-17-17,1 0,-2 0,18 30,157 278,-161-282,-3 2,32 82,-31-68,28 51,92 112,-115-174,-14-23,0 1,18 45,-23-47,2-1,0 0,1 0,26 32,-24-36,-2 1,0 0,-1 1,0 0,-1 0,9 27,-7-4,3-1,1 0,2-1,28 47,-20-36,-19-35,1 0,16 25,-20-35,0 0,1 0,-1-1,1 1,0-1,0 0,0 0,0 0,0 0,1-1,-1 0,1 0,5 2,83 30,-70-24,1-1,1 0,0-2,0-1,0-1,28 2,50 6,-72-8,47 3,-47-5,43 7,-43-4,45 1,398-6,-224-2,-220-1,56-9,10-2,-61 10,0-3,45-12,-76 17,0 0,0-1,0 0,0 0,-1 0,1 0,-1-1,0 0,1 1,-1-1,0 0,-1 0,1-1,0 1,-1-1,0 1,0-1,0 0,0 1,2-9,2-8,-1-1,0-1,1-21,3-11,58-202,-60 227,3 0,0 1,20-39,17-43,-26 16,-18 75,0-1,2 1,0-1,2 1,11-25,62-138,-56 121,59-96,-67 125,22-36,-26 49,-1 0,0-1,-1 0,-2-1,0 0,6-24,-10 32,0 1,1 0,1 0,0 0,0 0,1 1,1 0,14-16,20-31,-18 24,1 2,1 0,2 2,50-42,-13 12,-50 46,1 2,1 0,0 0,23-10,17-11,-41 24,0 0,0 1,0 1,1 1,0 0,0 2,1-1,-1 2,23-2,-18 1,0-1,0-1,0-1,-1 0,26-15,-29 13,1 0,0 2,0 0,1 1,0 1,38-4,42-4,-68 7,46-2,52-5,-84 7,50-1,-83 7,0-1,0 0,0-1,-1-1,1 1,-1-2,1 0,21-11,-20 10,1 1,-1 0,0 1,1 0,26 0,-27 2,1 0,-1-1,0-1,0 0,-1-1,20-7,193-80,-215 86,1 0,-1-1,-1-1,19-13,-21 14,0-1,1 2,0-1,-1 1,2 1,-1 0,0 0,12-3,82-4,-11 2,-44 3,1 2,67 4,-72 0,-34 1,0 1,0 0,0 0,0 1,0 0,-1 0,13 7,36 12,213 35,-121-28,-2-4,-50 0,-71-17,0-1,35 4,-48-8,0 0,-1 1,1 1,-1 0,0 1,22 13,35 14,-5-13,79 13,24 7,-97-16,-44-14,0-1,0-2,1 0,0-2,43 3,-41-8,0-2,0-1,1-2,-2 0,1-2,-1-2,35-14,32-8,-60 21,66-29,-55 16,50-33,-73 42,1 1,44-16,-49 22,0-2,-1 1,0-2,0-1,-1 0,20-17,-10 6,1 0,53-27,-28 16,37-11,-73 37,-1 0,-1-2,0 1,0-2,0 0,22-20,-19 13,1 1,26-15,-25 17,0-1,27-24,-24 17,1 3,40-25,-24 17,-15 11,1 1,1 1,1 2,0 1,0 1,1 2,0 0,55-5,43-16,-43 7,37-5,-57 1,-13 3,-23 15,0 0,0 3,1 0,-1 2,1 1,30 1,-18 0,58-10,-56 4,46 1,-58 5,-1 0,1-2,33-8,-24 4,42-1,20-4,-58 7,0 2,46 3,34-2,-42-11,-59 8,0 1,25-1,447 4,-238 3,-231-4,-1 0,30-8,-28 5,46-3,-1 9,-54 0,0 0,1-1,-1-1,0 0,0-2,0 0,0-1,-1-1,32-13,203-90,-205 90,-20 6,-2-2,34-21,-39 21,1 1,1 1,43-16,-2 7,90-43,-144 58,1-1,-1 0,0-1,0-1,-1 1,16-21,-14 17,0 0,0 1,24-18,-3 7,0-1,51-52,-59 53,1 1,1 1,1 2,0 0,2 2,-1 1,2 1,0 2,49-14,107-33,-134 35,-43 19,1 0,0 1,-1 0,20-5,2 2,219-54,-227 54,0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0T10:17:37.3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2,'77'-1,"84"2,-158 0,1-1,0 1,0 0,-1 0,1 0,-1 1,1-1,-1 1,1 0,-1 0,0 0,0 0,0 1,0-1,0 1,-1 0,1 0,-1 0,1 0,-1 0,0 0,-1 0,1 1,0-1,-1 1,0 0,0-1,0 1,1 6,1 12,-1-1,0 1,-2 0,-2 24,0-14,4 128,-6 99,-5-213,7-38,0-1,0 1,1 0,0-1,0 1,1 0,1 9,-1-15,1 1,0-1,0 0,0 0,0 0,0 0,0 0,1 0,-1 0,1 0,-1-1,1 1,-1 0,1-1,0 1,0-1,0 0,0 0,0 1,0-1,0-1,1 1,-1 0,0 0,0-1,1 1,-1-1,4 0,21 3,0 0,0-3,1 0,-1-1,0-2,47-10,-52 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0T10:17:39.3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1 830,'-1'-5,"1"0,1 0,-1 0,1 0,0 0,0 0,0 0,1 1,0-1,0 0,0 1,0 0,1-1,-1 1,1 0,0 0,1 0,-1 1,5-4,-1 2,0 0,0 1,1 0,-1 0,1 1,0 0,0 1,0 0,0 0,16-1,49-7,-5 0,92 0,-125 11,1 1,51 11,-28 1,40 7,-90-20,0 0,0-1,0 0,1 0,-1-1,0 0,0-1,13-3,-19 3,0 0,1 0,-1 0,0 0,0 0,0-1,0 1,0-1,-1 0,1 0,-1 0,0 0,0-1,0 1,0 0,0-1,-1 1,0-1,1 0,-2 1,1-1,0 0,0-7,1-12,-1 0,-5-45,2 31,-1-296,4 211,-1 93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4-20T10:17:40.6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3 430,'-2'-65,"2"-61,1 115,0 0,1 0,0 0,1 0,0 0,1 0,0 1,9-17,-8 21,-1 0,1 1,1-1,-1 1,1 0,0 0,0 1,1-1,8-3,68-30,-59 28,-3 4,-1 1,1 1,0 1,0 1,1 1,-1 0,0 2,30 4,-49-4,1-1,0 0,-1 1,0 0,1 0,-1-1,1 1,-1 1,0-1,0 0,1 1,-1-1,0 1,0-1,-1 1,1 0,0 0,-1 0,3 3,-1 0,-1 0,1 0,-1 1,0-1,-1 0,1 1,-1-1,0 10,0 2,-1-1,0 0,-2 1,0-1,-6 23,7-34,-1 0,1-1,-1 1,-1 0,1-1,-1 0,1 1,-1-1,0 0,-1 0,1-1,-1 1,0-1,1 0,-2 1,1-2,0 1,0 0,-1-1,0 0,1 0,-1-1,0 1,-9 1,-5 0,0-1,0-1,0-1,0-1,-25-3,46 4,1 0,-1-1,0 1,0-1,1 1,-1-1,0 0,0 1,0-1,0-1,0 1,0 0,0 0,0-1,0 1,0-1,-1 1,1-1,-1 0,1 0,-1 0,0 1,1-1,-1-1,0 1,0 0,-1 0,1 0,0 0,-1-1,1 1,-1 0,0-1,0 1,0 0,0-1,0 1,0 0,-1 0,1-1,-1 1,0 0,1 0,-1 0,0-1,0 1,0 0,-1 0,1 0,0 1,-1-1,1 0,-1 1,0-1,0 0,1 1,-1 0,0-1,0 1,0 0,0 0,-1 0,-1 0,6 1,0 1,0 0,0 0,-1 0,1 0,0 0,0 0,-1 1,1-1,-1 0,1 1,-1 0,1-1,-1 1,0 0,1 2,6 13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0:17:43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351 932 24575,'-1'-1'0,"1"0"0,-1 0 0,1 0 0,-1 0 0,1 0 0,-1 0 0,0 0 0,1 0 0,-1 0 0,0 0 0,0 1 0,0-1 0,0 0 0,1 0 0,-1 1 0,0-1 0,0 1 0,0-1 0,0 1 0,-1-1 0,1 1 0,0 0 0,0 0 0,0-1 0,0 1 0,-2 0 0,-36-5 0,34 4 0,-47 0 0,35 1 0,0 0 0,0-1 0,-28-6 0,41 6 0,0 0 0,0 0 0,0 0 0,0-1 0,0 0 0,1 0 0,-1 0 0,1 0 0,-1 0 0,1-1 0,0 1 0,0-1 0,0 0 0,0 0 0,0 0 0,1-1 0,-1 1 0,1-1 0,-4-6 0,-7-28 0,2 0 0,1 0 0,2-1 0,-4-52 0,2-52 0,10 127 0,0-1 0,1 1 0,2 0 0,-1 0 0,2 0 0,9-27 0,-5 27 0,0 0 0,2 1 0,15-20 0,20-31 0,-41 57 0,0 1 0,1-1 0,1 1 0,-1 0 0,1 1 0,0-1 0,1 1 0,0 1 0,0-1 0,0 1 0,1 0 0,0 1 0,0 0 0,1 0 0,-1 1 0,1 0 0,0 0 0,0 1 0,16-4 0,18-5 0,-16 3 0,0 2 0,55-7 0,-74 13 0,0 1 0,-1 0 0,1 0 0,0 1 0,0 0 0,-1 0 0,1 1 0,-1-1 0,1 2 0,-1-1 0,0 1 0,0 1 0,0-1 0,0 1 0,10 7 0,-11-4 0,1 0 0,-2 0 0,1 0 0,-1 1 0,0 0 0,0 0 0,-1 0 0,5 12 0,17 30 0,28 45 0,-46-79 0,-1 1 0,-1-1 0,-1 1 0,0 0 0,-1 0 0,2 21 0,2 3 0,-4-17 0,0 1 0,-1 0 0,-2 0 0,-1 1 0,-5 48 0,3-67 0,-1 0 0,1-1 0,-1 1 0,-1-1 0,1 0 0,-1 0 0,0 0 0,0 0 0,-1-1 0,1 0 0,-1 0 0,-8 6 0,5-3 0,0 0 0,0 1 0,-10 15 0,-35 58 0,-115 139 0,160-212-76,0-1 1,-1 1-1,0-1 0,-1-1 0,0 0 0,0 0 0,-1-1 0,1 0 1,-1-1-1,0 0 0,-1-1 0,1 0 0,-1-1 0,0 0 1,0-1-1,0 0 0,-13-1 0,-1 0-6750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20T10:17:45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 1143 24575,'-48'0'0,"6"1"0,0-2 0,0-1 0,-61-12 0,92 12 0,0-1 0,0 0 0,0-1 0,0 0 0,0-1 0,-17-10 0,24 12 0,0-1 0,0 1 0,0-1 0,1 1 0,-1-1 0,1 0 0,0-1 0,0 1 0,0 0 0,1-1 0,-1 0 0,1 1 0,0-1 0,0 0 0,1 0 0,0 0 0,-1-8 0,-3-40 0,2 1 0,6-71 0,1 15 0,-3 84 0,1-1 0,2 1 0,0-1 0,2 1 0,0 0 0,2 1 0,1 0 0,1 0 0,0 1 0,18-28 0,50-81 0,-59 96 0,-14 28 0,0-1 0,1 1 0,0 1 0,0-1 0,1 1 0,-1 0 0,15-9 0,-12 8 0,1-1 0,-1 0 0,12-13 0,-12 11 0,1 1 0,-1 0 0,2 0 0,-1 1 0,1 1 0,0-1 0,1 2 0,-1 0 0,1 0 0,1 1 0,-1 1 0,1 0 0,-1 0 0,22-2 0,5 1 0,0 2 0,0 2 0,67 6 0,-100-4 0,0 0 0,-1 0 0,1 1 0,0 0 0,-1 0 0,1 1 0,-1-1 0,1 1 0,-1 0 0,0 1 0,0-1 0,-1 1 0,1 0 0,7 8 0,5 8 0,-1 1 0,16 27 0,2 2 0,-26-35 0,1 2 0,-2-1 0,0 1 0,-1 0 0,-1 0 0,0 1 0,-2 0 0,0 0 0,-1 0 0,0 24 0,-3 295 0,0-329 0,0-1 0,-1 0 0,1 0 0,-1 0 0,0 0 0,-1 0 0,0-1 0,0 1 0,-8 11 0,-45 48 0,42-51 0,0 1 0,-18 27 0,27-36 0,1-1 0,-1 1 1,-1-1-1,1 0 0,-1 0 0,0 0 0,0-1 0,-1 0 0,1 0 0,-1-1 0,0 0 1,-1 0-1,1-1 0,-1 1 0,-10 2 0,-5-1 8,0-1-1,-1-1 1,-43 1-1,40-4-472,0 2-1,-40 8 0,47-5-6360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80AF9-BD6D-4A53-8165-2F38F238F5D6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7B5652-BAAE-42B6-BDD1-73A25F2E3C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51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E1EF4A-295A-4B7D-B5FE-48EA0A5C8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F44F5F-52B2-4935-85F6-579EA5245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7FCFF3-CC5B-437C-9540-AEA2E15D8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5E05-94E3-4338-A5FC-4FA52E1E20CE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BCB4A-8D77-4162-804B-BE63F32F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E82A62-3106-4288-ABD2-4F63B204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B636-CA4E-436E-9516-4A3242D41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3D1D3-4DFA-4743-A914-2C3B710A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FEBE61-BA47-4830-88A6-5EBCCA16B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BE46B2-40B7-4C45-9FC4-264D3C668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5E05-94E3-4338-A5FC-4FA52E1E20CE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F95934-2990-4A85-AECD-8B8DFA12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F83731-7AE1-4608-B854-32EEB95A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B636-CA4E-436E-9516-4A3242D41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70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9E9B0F-5FD3-4966-B314-251529170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3EEA6A-3155-4F51-82E4-9CCCBC277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1A8E29-4633-4B56-A5DB-09116AE1C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5E05-94E3-4338-A5FC-4FA52E1E20CE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C02462-61FD-4316-B2F6-9FC919D3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50570-D3D4-4C04-B709-A81E4FDF1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B636-CA4E-436E-9516-4A3242D41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05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27D05-A8E5-4712-99B8-440C4C0F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52098C-F1C9-4DC9-8C6A-024A23F80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08B1F-C0EC-4ABB-BC0B-CE2C5374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5E05-94E3-4338-A5FC-4FA52E1E20CE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75287-898C-480D-842D-A30F9DF6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CF76A8-459F-4AC9-B8FD-3E75A4F2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B636-CA4E-436E-9516-4A3242D41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35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F6C69-79C6-47F0-A6F4-2245D8A85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6F1347-EF32-492B-A36A-BF71DE006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D9B3D9-0C58-41CA-8880-DE8C75B0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5E05-94E3-4338-A5FC-4FA52E1E20CE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E8A2-FA13-405F-BF81-632E00F78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6BCA4-EEBE-4114-85A3-D87C9C100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B636-CA4E-436E-9516-4A3242D41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35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5F833-0FA9-43FC-B911-6E30885DC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07CBC2-D00A-4C7C-9F86-ADA1DC2C87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DC5B03-B868-4C98-9ACB-CC5CED704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62B208-7450-43C2-926A-3BFD63EF3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5E05-94E3-4338-A5FC-4FA52E1E20CE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718B5A-D264-4CBD-B30B-9211461CE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601CE6-6968-4452-A1B3-6D3A12544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B636-CA4E-436E-9516-4A3242D41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5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1845B4-6265-48ED-919B-51945228F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746A42-7210-4E35-BF53-CDC32DFBA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77BDF3-1CB8-48C2-A10E-79B0613F2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03C253-9249-4C87-B2B0-114AE3727E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6419336-2D31-43AB-96F7-FB10EA2866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0F744DD-C270-4920-82BC-5D12203A2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5E05-94E3-4338-A5FC-4FA52E1E20CE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512B26E-9C69-4B26-B219-3B65F6F8B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C976D4-42EE-46E0-9884-C3FD63F3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B636-CA4E-436E-9516-4A3242D41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585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A3339-083E-4950-A1D2-16652CFBB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137C3E-CD14-4BB1-A77F-8798DAFC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5E05-94E3-4338-A5FC-4FA52E1E20CE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FEED56-EAB4-490F-98C7-43222161C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25A209-B8A5-4DE1-BB56-C7E74949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B636-CA4E-436E-9516-4A3242D41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792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922793-2F02-44F9-9572-70C5C100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5E05-94E3-4338-A5FC-4FA52E1E20CE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0A0C787-6B2A-4702-B8B0-24F44ED46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7FA656-4E46-4D96-89C4-FE0CF920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B636-CA4E-436E-9516-4A3242D41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98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45C94-D714-4A6E-BFC8-430C2F80E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33B6D-A85D-40EA-AA0A-EA7A97B8E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FE3D94-011A-41AE-8D9E-58440D409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0E6352-DDD8-42D9-8422-4CD2745F8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5E05-94E3-4338-A5FC-4FA52E1E20CE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0AA316-CC62-44C2-80DA-83A09650F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1A9606-BC34-4ADA-9AE3-3B927C2B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B636-CA4E-436E-9516-4A3242D41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629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FBB9E-83C3-47DF-9DF9-6F42044F7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C30833-805D-4CFC-9973-D0091FD1EE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E333AE-26BE-4002-9F93-723D4E846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6BE487-8362-4423-A285-0D5F18363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5E05-94E3-4338-A5FC-4FA52E1E20CE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44F6F5-B5F0-4E69-A9B6-17151AD0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9DBFFE-A604-48F9-9BA2-A8CFF5ECB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98B636-CA4E-436E-9516-4A3242D41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257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95C84B-3312-41D7-AA01-A1A576424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F5CA3F-4851-48C5-A674-346ADDD0E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610009-65D8-4957-97C4-4B1956AC2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E5E05-94E3-4338-A5FC-4FA52E1E20CE}" type="datetimeFigureOut">
              <a:rPr lang="ko-KR" altLang="en-US" smtClean="0"/>
              <a:t>2022-04-19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2C5CF3-DB04-4D7A-8901-2489EE6B3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95225D-778E-4DEF-958F-453B2A168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98B636-CA4E-436E-9516-4A3242D418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72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30.png"/><Relationship Id="rId21" Type="http://schemas.openxmlformats.org/officeDocument/2006/relationships/customXml" Target="../ink/ink4.xml"/><Relationship Id="rId34" Type="http://schemas.openxmlformats.org/officeDocument/2006/relationships/image" Target="../media/image34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customXml" Target="../ink/ink6.xml"/><Relationship Id="rId33" Type="http://schemas.openxmlformats.org/officeDocument/2006/relationships/customXml" Target="../ink/ink10.xml"/><Relationship Id="rId38" Type="http://schemas.openxmlformats.org/officeDocument/2006/relationships/image" Target="../media/image36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9.png"/><Relationship Id="rId32" Type="http://schemas.openxmlformats.org/officeDocument/2006/relationships/image" Target="../media/image33.png"/><Relationship Id="rId37" Type="http://schemas.openxmlformats.org/officeDocument/2006/relationships/customXml" Target="../ink/ink12.xml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customXml" Target="../ink/ink5.xml"/><Relationship Id="rId28" Type="http://schemas.openxmlformats.org/officeDocument/2006/relationships/image" Target="../media/image31.png"/><Relationship Id="rId36" Type="http://schemas.openxmlformats.org/officeDocument/2006/relationships/image" Target="../media/image3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customXml" Target="../ink/ink9.xml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8.png"/><Relationship Id="rId27" Type="http://schemas.openxmlformats.org/officeDocument/2006/relationships/customXml" Target="../ink/ink7.xml"/><Relationship Id="rId30" Type="http://schemas.openxmlformats.org/officeDocument/2006/relationships/image" Target="../media/image32.png"/><Relationship Id="rId35" Type="http://schemas.openxmlformats.org/officeDocument/2006/relationships/customXml" Target="../ink/ink11.xml"/><Relationship Id="rId8" Type="http://schemas.openxmlformats.org/officeDocument/2006/relationships/image" Target="../media/image8.png"/><Relationship Id="rId3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0.png"/><Relationship Id="rId1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9.png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11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image" Target="../media/image17.png"/><Relationship Id="rId19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5.png"/><Relationship Id="rId3" Type="http://schemas.openxmlformats.org/officeDocument/2006/relationships/image" Target="../media/image3.png"/><Relationship Id="rId21" Type="http://schemas.openxmlformats.org/officeDocument/2006/relationships/customXml" Target="../ink/ink1.xm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customXml" Target="../ink/ink3.xml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customXml" Target="../ink/ink2.xml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D6B80-FE4A-4298-86C2-56FA6E0D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/>
              <a:t>Computer Network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A82DE8-8547-4E24-846A-96412FD4B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71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3" name="Group 416">
            <a:extLst>
              <a:ext uri="{FF2B5EF4-FFF2-40B4-BE49-F238E27FC236}">
                <a16:creationId xmlns:a16="http://schemas.microsoft.com/office/drawing/2014/main" id="{50BBD7C5-B53C-4003-A353-AB4C2FD8B08B}"/>
              </a:ext>
            </a:extLst>
          </p:cNvPr>
          <p:cNvGrpSpPr>
            <a:grpSpLocks/>
          </p:cNvGrpSpPr>
          <p:nvPr/>
        </p:nvGrpSpPr>
        <p:grpSpPr bwMode="auto">
          <a:xfrm>
            <a:off x="5218874" y="2067466"/>
            <a:ext cx="2587478" cy="993110"/>
            <a:chOff x="7848600" y="2044700"/>
            <a:chExt cx="3200399" cy="1371600"/>
          </a:xfrm>
        </p:grpSpPr>
        <p:sp>
          <p:nvSpPr>
            <p:cNvPr id="2516" name="Oval 417">
              <a:extLst>
                <a:ext uri="{FF2B5EF4-FFF2-40B4-BE49-F238E27FC236}">
                  <a16:creationId xmlns:a16="http://schemas.microsoft.com/office/drawing/2014/main" id="{7655CF7E-A7CE-4746-9A93-67F95D406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ko-KR" altLang="ko-KR"/>
            </a:p>
          </p:txBody>
        </p:sp>
        <p:grpSp>
          <p:nvGrpSpPr>
            <p:cNvPr id="2517" name="Group 133">
              <a:extLst>
                <a:ext uri="{FF2B5EF4-FFF2-40B4-BE49-F238E27FC236}">
                  <a16:creationId xmlns:a16="http://schemas.microsoft.com/office/drawing/2014/main" id="{1589AAB0-6CC8-4A53-9C20-6150326D5A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2591" name="Oval 492">
                <a:extLst>
                  <a:ext uri="{FF2B5EF4-FFF2-40B4-BE49-F238E27FC236}">
                    <a16:creationId xmlns:a16="http://schemas.microsoft.com/office/drawing/2014/main" id="{D403F651-28D2-4F45-983E-0AE61B30A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92" name="Rectangle 410">
                <a:extLst>
                  <a:ext uri="{FF2B5EF4-FFF2-40B4-BE49-F238E27FC236}">
                    <a16:creationId xmlns:a16="http://schemas.microsoft.com/office/drawing/2014/main" id="{41597891-F55D-4B58-AF8D-C047F1E9D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/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93" name="Oval 411">
                <a:extLst>
                  <a:ext uri="{FF2B5EF4-FFF2-40B4-BE49-F238E27FC236}">
                    <a16:creationId xmlns:a16="http://schemas.microsoft.com/office/drawing/2014/main" id="{F9FD2510-D32A-4EEB-AE6D-9A89DC3954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594" name="Group 137">
                <a:extLst>
                  <a:ext uri="{FF2B5EF4-FFF2-40B4-BE49-F238E27FC236}">
                    <a16:creationId xmlns:a16="http://schemas.microsoft.com/office/drawing/2014/main" id="{37FEF6AB-4CB9-4025-9307-E9E1CC4976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597" name="Freeform 138">
                  <a:extLst>
                    <a:ext uri="{FF2B5EF4-FFF2-40B4-BE49-F238E27FC236}">
                      <a16:creationId xmlns:a16="http://schemas.microsoft.com/office/drawing/2014/main" id="{3D459CF3-E49B-4A30-9F8F-9C02B58AD3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2598" name="Freeform 139">
                  <a:extLst>
                    <a:ext uri="{FF2B5EF4-FFF2-40B4-BE49-F238E27FC236}">
                      <a16:creationId xmlns:a16="http://schemas.microsoft.com/office/drawing/2014/main" id="{DC3490B8-9EF8-4910-BC6B-0836C43FF0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sp>
            <p:nvSpPr>
              <p:cNvPr id="2595" name="Line 140">
                <a:extLst>
                  <a:ext uri="{FF2B5EF4-FFF2-40B4-BE49-F238E27FC236}">
                    <a16:creationId xmlns:a16="http://schemas.microsoft.com/office/drawing/2014/main" id="{A479B91B-4A95-4B8F-BE2E-7414E5C446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596" name="Line 141">
                <a:extLst>
                  <a:ext uri="{FF2B5EF4-FFF2-40B4-BE49-F238E27FC236}">
                    <a16:creationId xmlns:a16="http://schemas.microsoft.com/office/drawing/2014/main" id="{478F6DE4-F5DF-4472-A8B8-B2DB043F07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  <p:cxnSp>
          <p:nvCxnSpPr>
            <p:cNvPr id="2518" name="Straight Connector 419">
              <a:extLst>
                <a:ext uri="{FF2B5EF4-FFF2-40B4-BE49-F238E27FC236}">
                  <a16:creationId xmlns:a16="http://schemas.microsoft.com/office/drawing/2014/main" id="{49E02B5D-DF2A-47A0-98D9-182070ECC53C}"/>
                </a:ext>
              </a:extLst>
            </p:cNvPr>
            <p:cNvCxnSpPr>
              <a:cxnSpLocks noChangeShapeType="1"/>
              <a:stCxn id="2596" idx="0"/>
            </p:cNvCxnSpPr>
            <p:nvPr/>
          </p:nvCxnSpPr>
          <p:spPr bwMode="auto">
            <a:xfrm>
              <a:off x="9055401" y="2220819"/>
              <a:ext cx="975377" cy="1365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19" name="Straight Connector 420">
              <a:extLst>
                <a:ext uri="{FF2B5EF4-FFF2-40B4-BE49-F238E27FC236}">
                  <a16:creationId xmlns:a16="http://schemas.microsoft.com/office/drawing/2014/main" id="{7A57436C-426A-4B49-AED2-7E01E57E1A6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522191" y="2583188"/>
              <a:ext cx="120745" cy="83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20" name="Straight Connector 421">
              <a:extLst>
                <a:ext uri="{FF2B5EF4-FFF2-40B4-BE49-F238E27FC236}">
                  <a16:creationId xmlns:a16="http://schemas.microsoft.com/office/drawing/2014/main" id="{E6A6E7EB-A7B7-497A-9D1C-89EE8753CC7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323081" y="2786992"/>
              <a:ext cx="243358" cy="45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21" name="Straight Connector 422">
              <a:extLst>
                <a:ext uri="{FF2B5EF4-FFF2-40B4-BE49-F238E27FC236}">
                  <a16:creationId xmlns:a16="http://schemas.microsoft.com/office/drawing/2014/main" id="{FEB4FD0E-D328-4040-ADDF-5CD66EE4B0C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028147" y="2611644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22" name="Straight Connector 423">
              <a:extLst>
                <a:ext uri="{FF2B5EF4-FFF2-40B4-BE49-F238E27FC236}">
                  <a16:creationId xmlns:a16="http://schemas.microsoft.com/office/drawing/2014/main" id="{FF92A024-2BD2-42AB-8227-7369A1E160D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729859" y="2909476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23" name="Straight Connector 424">
              <a:extLst>
                <a:ext uri="{FF2B5EF4-FFF2-40B4-BE49-F238E27FC236}">
                  <a16:creationId xmlns:a16="http://schemas.microsoft.com/office/drawing/2014/main" id="{80A88C8C-FDDE-4C30-82BC-ACB0ABE8BC4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537887" y="2836224"/>
              <a:ext cx="252969" cy="252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24" name="Straight Connector 425">
              <a:extLst>
                <a:ext uri="{FF2B5EF4-FFF2-40B4-BE49-F238E27FC236}">
                  <a16:creationId xmlns:a16="http://schemas.microsoft.com/office/drawing/2014/main" id="{BB8E667D-FA48-4547-A729-64842C7D43F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0029359" y="2822067"/>
              <a:ext cx="354959" cy="1243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25" name="Straight Connector 426">
              <a:extLst>
                <a:ext uri="{FF2B5EF4-FFF2-40B4-BE49-F238E27FC236}">
                  <a16:creationId xmlns:a16="http://schemas.microsoft.com/office/drawing/2014/main" id="{F8288F5D-D6D7-4AE7-8C1F-8F4968B9AA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015190" y="2475242"/>
              <a:ext cx="283363" cy="195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26" name="Straight Connector 427">
              <a:extLst>
                <a:ext uri="{FF2B5EF4-FFF2-40B4-BE49-F238E27FC236}">
                  <a16:creationId xmlns:a16="http://schemas.microsoft.com/office/drawing/2014/main" id="{749F7A33-813D-4A42-9271-AFDD5E1FF909}"/>
                </a:ext>
              </a:extLst>
            </p:cNvPr>
            <p:cNvCxnSpPr>
              <a:cxnSpLocks noChangeShapeType="1"/>
              <a:endCxn id="2591" idx="4"/>
            </p:cNvCxnSpPr>
            <p:nvPr/>
          </p:nvCxnSpPr>
          <p:spPr bwMode="auto">
            <a:xfrm flipH="1" flipV="1">
              <a:off x="8791902" y="2345614"/>
              <a:ext cx="410984" cy="871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527" name="TextBox 428">
              <a:extLst>
                <a:ext uri="{FF2B5EF4-FFF2-40B4-BE49-F238E27FC236}">
                  <a16:creationId xmlns:a16="http://schemas.microsoft.com/office/drawing/2014/main" id="{F8F5ED69-7457-465F-BE17-D894BA768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8081" y="2471292"/>
              <a:ext cx="851734" cy="469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r>
                <a:rPr lang="en-US" altLang="ko-KR" sz="2000" i="1" dirty="0"/>
                <a:t>ISP A</a:t>
              </a:r>
            </a:p>
          </p:txBody>
        </p:sp>
        <p:grpSp>
          <p:nvGrpSpPr>
            <p:cNvPr id="2528" name="Group 133">
              <a:extLst>
                <a:ext uri="{FF2B5EF4-FFF2-40B4-BE49-F238E27FC236}">
                  <a16:creationId xmlns:a16="http://schemas.microsoft.com/office/drawing/2014/main" id="{0A10DD8F-642D-4140-A8FB-50A238894C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2583" name="Oval 407">
                <a:extLst>
                  <a:ext uri="{FF2B5EF4-FFF2-40B4-BE49-F238E27FC236}">
                    <a16:creationId xmlns:a16="http://schemas.microsoft.com/office/drawing/2014/main" id="{3A19C70C-E8D1-4075-ADBF-6B092CE63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84" name="Rectangle 410">
                <a:extLst>
                  <a:ext uri="{FF2B5EF4-FFF2-40B4-BE49-F238E27FC236}">
                    <a16:creationId xmlns:a16="http://schemas.microsoft.com/office/drawing/2014/main" id="{E2814CCB-CC9F-4432-ABED-6AA48FA0C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/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85" name="Oval 411">
                <a:extLst>
                  <a:ext uri="{FF2B5EF4-FFF2-40B4-BE49-F238E27FC236}">
                    <a16:creationId xmlns:a16="http://schemas.microsoft.com/office/drawing/2014/main" id="{BB513037-A462-4FCC-934C-2F7AE3734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586" name="Group 137">
                <a:extLst>
                  <a:ext uri="{FF2B5EF4-FFF2-40B4-BE49-F238E27FC236}">
                    <a16:creationId xmlns:a16="http://schemas.microsoft.com/office/drawing/2014/main" id="{4125662D-9F94-4A16-863D-9D5A7D57C9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589" name="Freeform 138">
                  <a:extLst>
                    <a:ext uri="{FF2B5EF4-FFF2-40B4-BE49-F238E27FC236}">
                      <a16:creationId xmlns:a16="http://schemas.microsoft.com/office/drawing/2014/main" id="{9ADEC5CF-4E3F-422A-8422-9D8DBA7E22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2590" name="Freeform 139">
                  <a:extLst>
                    <a:ext uri="{FF2B5EF4-FFF2-40B4-BE49-F238E27FC236}">
                      <a16:creationId xmlns:a16="http://schemas.microsoft.com/office/drawing/2014/main" id="{0F9FE8AA-99B4-4EC9-B8B0-EB238AC590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sp>
            <p:nvSpPr>
              <p:cNvPr id="2587" name="Line 140">
                <a:extLst>
                  <a:ext uri="{FF2B5EF4-FFF2-40B4-BE49-F238E27FC236}">
                    <a16:creationId xmlns:a16="http://schemas.microsoft.com/office/drawing/2014/main" id="{74372B66-FFEB-41D3-9C87-DB4A37F02E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588" name="Line 141">
                <a:extLst>
                  <a:ext uri="{FF2B5EF4-FFF2-40B4-BE49-F238E27FC236}">
                    <a16:creationId xmlns:a16="http://schemas.microsoft.com/office/drawing/2014/main" id="{05284C20-4C19-46FF-98F3-4F816CC75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2529" name="Group 133">
              <a:extLst>
                <a:ext uri="{FF2B5EF4-FFF2-40B4-BE49-F238E27FC236}">
                  <a16:creationId xmlns:a16="http://schemas.microsoft.com/office/drawing/2014/main" id="{A9C72F3A-20E8-4D64-B6DE-7961455D4E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2575" name="Oval 407">
                <a:extLst>
                  <a:ext uri="{FF2B5EF4-FFF2-40B4-BE49-F238E27FC236}">
                    <a16:creationId xmlns:a16="http://schemas.microsoft.com/office/drawing/2014/main" id="{1CA2D5F4-AE86-4B8D-ABAF-F8CB0D7E90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76" name="Rectangle 410">
                <a:extLst>
                  <a:ext uri="{FF2B5EF4-FFF2-40B4-BE49-F238E27FC236}">
                    <a16:creationId xmlns:a16="http://schemas.microsoft.com/office/drawing/2014/main" id="{C19767F0-1345-4BC8-B008-AC590A952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/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77" name="Oval 411">
                <a:extLst>
                  <a:ext uri="{FF2B5EF4-FFF2-40B4-BE49-F238E27FC236}">
                    <a16:creationId xmlns:a16="http://schemas.microsoft.com/office/drawing/2014/main" id="{1AD41B16-C767-4B66-8493-480AB1A9AC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578" name="Group 137">
                <a:extLst>
                  <a:ext uri="{FF2B5EF4-FFF2-40B4-BE49-F238E27FC236}">
                    <a16:creationId xmlns:a16="http://schemas.microsoft.com/office/drawing/2014/main" id="{9CD70AE7-744F-4EDD-AEA3-B511095AA6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581" name="Freeform 138">
                  <a:extLst>
                    <a:ext uri="{FF2B5EF4-FFF2-40B4-BE49-F238E27FC236}">
                      <a16:creationId xmlns:a16="http://schemas.microsoft.com/office/drawing/2014/main" id="{789FE502-FCE5-4FB1-9DA3-79F89BC740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2582" name="Freeform 139">
                  <a:extLst>
                    <a:ext uri="{FF2B5EF4-FFF2-40B4-BE49-F238E27FC236}">
                      <a16:creationId xmlns:a16="http://schemas.microsoft.com/office/drawing/2014/main" id="{47DD564B-8379-4C15-827F-DF5BAA2DCB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sp>
            <p:nvSpPr>
              <p:cNvPr id="2579" name="Line 140">
                <a:extLst>
                  <a:ext uri="{FF2B5EF4-FFF2-40B4-BE49-F238E27FC236}">
                    <a16:creationId xmlns:a16="http://schemas.microsoft.com/office/drawing/2014/main" id="{633A82BC-DDFF-4E36-B4A0-919DFE927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0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580" name="Line 141">
                <a:extLst>
                  <a:ext uri="{FF2B5EF4-FFF2-40B4-BE49-F238E27FC236}">
                    <a16:creationId xmlns:a16="http://schemas.microsoft.com/office/drawing/2014/main" id="{8409C48C-576B-4728-B2A6-2ED7A6360D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2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2530" name="Group 133">
              <a:extLst>
                <a:ext uri="{FF2B5EF4-FFF2-40B4-BE49-F238E27FC236}">
                  <a16:creationId xmlns:a16="http://schemas.microsoft.com/office/drawing/2014/main" id="{AFEE2043-CD24-41CB-9CDD-1EACC96EC6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2567" name="Oval 407">
                <a:extLst>
                  <a:ext uri="{FF2B5EF4-FFF2-40B4-BE49-F238E27FC236}">
                    <a16:creationId xmlns:a16="http://schemas.microsoft.com/office/drawing/2014/main" id="{38AB31F7-EFF9-4CE0-B1AF-F553C6680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8" name="Rectangle 410">
                <a:extLst>
                  <a:ext uri="{FF2B5EF4-FFF2-40B4-BE49-F238E27FC236}">
                    <a16:creationId xmlns:a16="http://schemas.microsoft.com/office/drawing/2014/main" id="{C0690008-7651-4921-9486-66B00700EE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/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9" name="Oval 411">
                <a:extLst>
                  <a:ext uri="{FF2B5EF4-FFF2-40B4-BE49-F238E27FC236}">
                    <a16:creationId xmlns:a16="http://schemas.microsoft.com/office/drawing/2014/main" id="{553A2398-8248-4152-980A-45A93E2832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570" name="Group 137">
                <a:extLst>
                  <a:ext uri="{FF2B5EF4-FFF2-40B4-BE49-F238E27FC236}">
                    <a16:creationId xmlns:a16="http://schemas.microsoft.com/office/drawing/2014/main" id="{750424DE-934E-45B5-A065-6B37D583AD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573" name="Freeform 138">
                  <a:extLst>
                    <a:ext uri="{FF2B5EF4-FFF2-40B4-BE49-F238E27FC236}">
                      <a16:creationId xmlns:a16="http://schemas.microsoft.com/office/drawing/2014/main" id="{DCEF621F-2710-4521-9970-A60C945687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2574" name="Freeform 139">
                  <a:extLst>
                    <a:ext uri="{FF2B5EF4-FFF2-40B4-BE49-F238E27FC236}">
                      <a16:creationId xmlns:a16="http://schemas.microsoft.com/office/drawing/2014/main" id="{811027A0-3D91-42E5-AA45-1586969297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sp>
            <p:nvSpPr>
              <p:cNvPr id="2571" name="Line 140">
                <a:extLst>
                  <a:ext uri="{FF2B5EF4-FFF2-40B4-BE49-F238E27FC236}">
                    <a16:creationId xmlns:a16="http://schemas.microsoft.com/office/drawing/2014/main" id="{6A683DD8-B601-48CD-8B54-16AA853EE5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572" name="Line 141">
                <a:extLst>
                  <a:ext uri="{FF2B5EF4-FFF2-40B4-BE49-F238E27FC236}">
                    <a16:creationId xmlns:a16="http://schemas.microsoft.com/office/drawing/2014/main" id="{7269031B-73D2-418A-89B5-7205C146AB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2531" name="Group 133">
              <a:extLst>
                <a:ext uri="{FF2B5EF4-FFF2-40B4-BE49-F238E27FC236}">
                  <a16:creationId xmlns:a16="http://schemas.microsoft.com/office/drawing/2014/main" id="{A89E73B2-7C5C-4D5A-A115-0EBFFA7452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2559" name="Oval 407">
                <a:extLst>
                  <a:ext uri="{FF2B5EF4-FFF2-40B4-BE49-F238E27FC236}">
                    <a16:creationId xmlns:a16="http://schemas.microsoft.com/office/drawing/2014/main" id="{55D962AE-C4D3-4861-A9BE-DBF2B8A852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0" name="Rectangle 410">
                <a:extLst>
                  <a:ext uri="{FF2B5EF4-FFF2-40B4-BE49-F238E27FC236}">
                    <a16:creationId xmlns:a16="http://schemas.microsoft.com/office/drawing/2014/main" id="{A7861DD9-3DD4-42AF-B828-802BBF07B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/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1" name="Oval 411">
                <a:extLst>
                  <a:ext uri="{FF2B5EF4-FFF2-40B4-BE49-F238E27FC236}">
                    <a16:creationId xmlns:a16="http://schemas.microsoft.com/office/drawing/2014/main" id="{E364F287-AEB0-498E-847C-4289E7E26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562" name="Group 137">
                <a:extLst>
                  <a:ext uri="{FF2B5EF4-FFF2-40B4-BE49-F238E27FC236}">
                    <a16:creationId xmlns:a16="http://schemas.microsoft.com/office/drawing/2014/main" id="{68E911A0-1DD4-4C27-821D-D722233820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565" name="Freeform 138">
                  <a:extLst>
                    <a:ext uri="{FF2B5EF4-FFF2-40B4-BE49-F238E27FC236}">
                      <a16:creationId xmlns:a16="http://schemas.microsoft.com/office/drawing/2014/main" id="{F2C6F86A-BDB6-48BE-97F1-EEBE647309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2566" name="Freeform 139">
                  <a:extLst>
                    <a:ext uri="{FF2B5EF4-FFF2-40B4-BE49-F238E27FC236}">
                      <a16:creationId xmlns:a16="http://schemas.microsoft.com/office/drawing/2014/main" id="{4948AD06-C0A2-49B3-85ED-69B882531E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sp>
            <p:nvSpPr>
              <p:cNvPr id="2563" name="Line 140">
                <a:extLst>
                  <a:ext uri="{FF2B5EF4-FFF2-40B4-BE49-F238E27FC236}">
                    <a16:creationId xmlns:a16="http://schemas.microsoft.com/office/drawing/2014/main" id="{A69F3C8B-4774-4F75-8A45-B23B3DA94E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564" name="Line 141">
                <a:extLst>
                  <a:ext uri="{FF2B5EF4-FFF2-40B4-BE49-F238E27FC236}">
                    <a16:creationId xmlns:a16="http://schemas.microsoft.com/office/drawing/2014/main" id="{D90DFFFA-B2C2-4D61-80AD-73B315000C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2532" name="Group 133">
              <a:extLst>
                <a:ext uri="{FF2B5EF4-FFF2-40B4-BE49-F238E27FC236}">
                  <a16:creationId xmlns:a16="http://schemas.microsoft.com/office/drawing/2014/main" id="{3AB44B9B-D452-4151-B4E3-ACDC13961F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2551" name="Oval 407">
                <a:extLst>
                  <a:ext uri="{FF2B5EF4-FFF2-40B4-BE49-F238E27FC236}">
                    <a16:creationId xmlns:a16="http://schemas.microsoft.com/office/drawing/2014/main" id="{503F58B9-D155-4CDF-B465-C2EE067649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52" name="Rectangle 410">
                <a:extLst>
                  <a:ext uri="{FF2B5EF4-FFF2-40B4-BE49-F238E27FC236}">
                    <a16:creationId xmlns:a16="http://schemas.microsoft.com/office/drawing/2014/main" id="{5D042C67-59D3-4A4C-BA98-44BEDD48B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/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53" name="Oval 411">
                <a:extLst>
                  <a:ext uri="{FF2B5EF4-FFF2-40B4-BE49-F238E27FC236}">
                    <a16:creationId xmlns:a16="http://schemas.microsoft.com/office/drawing/2014/main" id="{24B7B349-B450-4A4F-9DA3-E4A2D63A4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554" name="Group 137">
                <a:extLst>
                  <a:ext uri="{FF2B5EF4-FFF2-40B4-BE49-F238E27FC236}">
                    <a16:creationId xmlns:a16="http://schemas.microsoft.com/office/drawing/2014/main" id="{FDB2E71A-8C04-497E-8832-EB155AAE6A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557" name="Freeform 138">
                  <a:extLst>
                    <a:ext uri="{FF2B5EF4-FFF2-40B4-BE49-F238E27FC236}">
                      <a16:creationId xmlns:a16="http://schemas.microsoft.com/office/drawing/2014/main" id="{F2A2D8EC-23ED-47E0-A6A9-7E2BB3DF58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2558" name="Freeform 139">
                  <a:extLst>
                    <a:ext uri="{FF2B5EF4-FFF2-40B4-BE49-F238E27FC236}">
                      <a16:creationId xmlns:a16="http://schemas.microsoft.com/office/drawing/2014/main" id="{31F0D06A-688A-4A50-AB0D-EA6289A95F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sp>
            <p:nvSpPr>
              <p:cNvPr id="2555" name="Line 140">
                <a:extLst>
                  <a:ext uri="{FF2B5EF4-FFF2-40B4-BE49-F238E27FC236}">
                    <a16:creationId xmlns:a16="http://schemas.microsoft.com/office/drawing/2014/main" id="{CF0AE5CD-CB79-4D0B-BBDD-C160F5DA5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556" name="Line 141">
                <a:extLst>
                  <a:ext uri="{FF2B5EF4-FFF2-40B4-BE49-F238E27FC236}">
                    <a16:creationId xmlns:a16="http://schemas.microsoft.com/office/drawing/2014/main" id="{15902996-FEEC-4DF8-9999-6BF51F95C1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2533" name="Group 133">
              <a:extLst>
                <a:ext uri="{FF2B5EF4-FFF2-40B4-BE49-F238E27FC236}">
                  <a16:creationId xmlns:a16="http://schemas.microsoft.com/office/drawing/2014/main" id="{FC1CE06E-962F-4390-A851-CA8188F62E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2543" name="Oval 407">
                <a:extLst>
                  <a:ext uri="{FF2B5EF4-FFF2-40B4-BE49-F238E27FC236}">
                    <a16:creationId xmlns:a16="http://schemas.microsoft.com/office/drawing/2014/main" id="{00FC7814-9B60-4E99-9E86-C4B9C7C43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44" name="Rectangle 410">
                <a:extLst>
                  <a:ext uri="{FF2B5EF4-FFF2-40B4-BE49-F238E27FC236}">
                    <a16:creationId xmlns:a16="http://schemas.microsoft.com/office/drawing/2014/main" id="{1B0E669C-7F56-45D6-AE6F-45AF3DF29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/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45" name="Oval 411">
                <a:extLst>
                  <a:ext uri="{FF2B5EF4-FFF2-40B4-BE49-F238E27FC236}">
                    <a16:creationId xmlns:a16="http://schemas.microsoft.com/office/drawing/2014/main" id="{92BDC4DC-6759-40B6-A9EA-08D2559D40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546" name="Group 137">
                <a:extLst>
                  <a:ext uri="{FF2B5EF4-FFF2-40B4-BE49-F238E27FC236}">
                    <a16:creationId xmlns:a16="http://schemas.microsoft.com/office/drawing/2014/main" id="{7011D25A-D3B3-4B5F-BE82-A5D4E4F342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549" name="Freeform 138">
                  <a:extLst>
                    <a:ext uri="{FF2B5EF4-FFF2-40B4-BE49-F238E27FC236}">
                      <a16:creationId xmlns:a16="http://schemas.microsoft.com/office/drawing/2014/main" id="{F6C6D2F0-C213-4076-9B7B-F4931253F2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2550" name="Freeform 139">
                  <a:extLst>
                    <a:ext uri="{FF2B5EF4-FFF2-40B4-BE49-F238E27FC236}">
                      <a16:creationId xmlns:a16="http://schemas.microsoft.com/office/drawing/2014/main" id="{3290CF55-9A99-43AC-A4B0-03A3D84EFF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sp>
            <p:nvSpPr>
              <p:cNvPr id="2547" name="Line 140">
                <a:extLst>
                  <a:ext uri="{FF2B5EF4-FFF2-40B4-BE49-F238E27FC236}">
                    <a16:creationId xmlns:a16="http://schemas.microsoft.com/office/drawing/2014/main" id="{3383CBDA-94AB-4CF9-A33C-5A1BB46BC3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548" name="Line 141">
                <a:extLst>
                  <a:ext uri="{FF2B5EF4-FFF2-40B4-BE49-F238E27FC236}">
                    <a16:creationId xmlns:a16="http://schemas.microsoft.com/office/drawing/2014/main" id="{CE828D15-7CA9-49ED-B89F-2C5B5C2AE6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2534" name="Group 133">
              <a:extLst>
                <a:ext uri="{FF2B5EF4-FFF2-40B4-BE49-F238E27FC236}">
                  <a16:creationId xmlns:a16="http://schemas.microsoft.com/office/drawing/2014/main" id="{0B8D2E5E-91FF-4AF3-88DB-DD91922367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2535" name="Oval 407">
                <a:extLst>
                  <a:ext uri="{FF2B5EF4-FFF2-40B4-BE49-F238E27FC236}">
                    <a16:creationId xmlns:a16="http://schemas.microsoft.com/office/drawing/2014/main" id="{2A5D7A18-BFC6-4E4B-93F5-F78FE596E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36" name="Rectangle 410">
                <a:extLst>
                  <a:ext uri="{FF2B5EF4-FFF2-40B4-BE49-F238E27FC236}">
                    <a16:creationId xmlns:a16="http://schemas.microsoft.com/office/drawing/2014/main" id="{4190736A-8717-41D6-819C-72CF4265C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/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37" name="Oval 411">
                <a:extLst>
                  <a:ext uri="{FF2B5EF4-FFF2-40B4-BE49-F238E27FC236}">
                    <a16:creationId xmlns:a16="http://schemas.microsoft.com/office/drawing/2014/main" id="{58DCD071-7C03-43B6-A2DC-86FE9ED84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538" name="Group 137">
                <a:extLst>
                  <a:ext uri="{FF2B5EF4-FFF2-40B4-BE49-F238E27FC236}">
                    <a16:creationId xmlns:a16="http://schemas.microsoft.com/office/drawing/2014/main" id="{8DE2035E-7072-4952-9A76-EC819C4D4F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541" name="Freeform 138">
                  <a:extLst>
                    <a:ext uri="{FF2B5EF4-FFF2-40B4-BE49-F238E27FC236}">
                      <a16:creationId xmlns:a16="http://schemas.microsoft.com/office/drawing/2014/main" id="{C7A9F0FB-51F7-40CD-A118-9AC2FD4725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2542" name="Freeform 139">
                  <a:extLst>
                    <a:ext uri="{FF2B5EF4-FFF2-40B4-BE49-F238E27FC236}">
                      <a16:creationId xmlns:a16="http://schemas.microsoft.com/office/drawing/2014/main" id="{93F08257-E33B-4D3D-8723-E42FC72092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sp>
            <p:nvSpPr>
              <p:cNvPr id="2539" name="Line 140">
                <a:extLst>
                  <a:ext uri="{FF2B5EF4-FFF2-40B4-BE49-F238E27FC236}">
                    <a16:creationId xmlns:a16="http://schemas.microsoft.com/office/drawing/2014/main" id="{3F8739CB-65FA-40AB-8842-0A95F0002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540" name="Line 141">
                <a:extLst>
                  <a:ext uri="{FF2B5EF4-FFF2-40B4-BE49-F238E27FC236}">
                    <a16:creationId xmlns:a16="http://schemas.microsoft.com/office/drawing/2014/main" id="{494FAB34-DC7E-4B93-9E77-6FC43262A1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</p:grpSp>
      <p:grpSp>
        <p:nvGrpSpPr>
          <p:cNvPr id="1954" name="Group 416">
            <a:extLst>
              <a:ext uri="{FF2B5EF4-FFF2-40B4-BE49-F238E27FC236}">
                <a16:creationId xmlns:a16="http://schemas.microsoft.com/office/drawing/2014/main" id="{E5A6F082-D967-431B-81AD-03C782DB7CAD}"/>
              </a:ext>
            </a:extLst>
          </p:cNvPr>
          <p:cNvGrpSpPr>
            <a:grpSpLocks/>
          </p:cNvGrpSpPr>
          <p:nvPr/>
        </p:nvGrpSpPr>
        <p:grpSpPr bwMode="auto">
          <a:xfrm>
            <a:off x="6693217" y="3355833"/>
            <a:ext cx="2587478" cy="993110"/>
            <a:chOff x="7848600" y="2044700"/>
            <a:chExt cx="3200399" cy="1371600"/>
          </a:xfrm>
        </p:grpSpPr>
        <p:sp>
          <p:nvSpPr>
            <p:cNvPr id="2433" name="Oval 417">
              <a:extLst>
                <a:ext uri="{FF2B5EF4-FFF2-40B4-BE49-F238E27FC236}">
                  <a16:creationId xmlns:a16="http://schemas.microsoft.com/office/drawing/2014/main" id="{AFFB4603-1F32-40B6-A959-1E032E6C9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ko-KR" altLang="ko-KR"/>
            </a:p>
          </p:txBody>
        </p:sp>
        <p:grpSp>
          <p:nvGrpSpPr>
            <p:cNvPr id="2434" name="Group 133">
              <a:extLst>
                <a:ext uri="{FF2B5EF4-FFF2-40B4-BE49-F238E27FC236}">
                  <a16:creationId xmlns:a16="http://schemas.microsoft.com/office/drawing/2014/main" id="{0569CE6E-9B8B-49E4-B2E4-69637FE307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2508" name="Oval 492">
                <a:extLst>
                  <a:ext uri="{FF2B5EF4-FFF2-40B4-BE49-F238E27FC236}">
                    <a16:creationId xmlns:a16="http://schemas.microsoft.com/office/drawing/2014/main" id="{11202A4F-53A1-416F-8BC6-82668A296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09" name="Rectangle 410">
                <a:extLst>
                  <a:ext uri="{FF2B5EF4-FFF2-40B4-BE49-F238E27FC236}">
                    <a16:creationId xmlns:a16="http://schemas.microsoft.com/office/drawing/2014/main" id="{DBC0CE9E-F525-4114-89D1-D377864EF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/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10" name="Oval 411">
                <a:extLst>
                  <a:ext uri="{FF2B5EF4-FFF2-40B4-BE49-F238E27FC236}">
                    <a16:creationId xmlns:a16="http://schemas.microsoft.com/office/drawing/2014/main" id="{9DCD7512-37F8-4934-9681-416903F1D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511" name="Group 137">
                <a:extLst>
                  <a:ext uri="{FF2B5EF4-FFF2-40B4-BE49-F238E27FC236}">
                    <a16:creationId xmlns:a16="http://schemas.microsoft.com/office/drawing/2014/main" id="{6ECA553C-0A0E-47D8-BB4A-4138018CDC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514" name="Freeform 138">
                  <a:extLst>
                    <a:ext uri="{FF2B5EF4-FFF2-40B4-BE49-F238E27FC236}">
                      <a16:creationId xmlns:a16="http://schemas.microsoft.com/office/drawing/2014/main" id="{0BCFE451-5285-427B-AC2F-366748CBD8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2515" name="Freeform 139">
                  <a:extLst>
                    <a:ext uri="{FF2B5EF4-FFF2-40B4-BE49-F238E27FC236}">
                      <a16:creationId xmlns:a16="http://schemas.microsoft.com/office/drawing/2014/main" id="{B5E07B78-614C-431F-80CA-FD61D79696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sp>
            <p:nvSpPr>
              <p:cNvPr id="2512" name="Line 140">
                <a:extLst>
                  <a:ext uri="{FF2B5EF4-FFF2-40B4-BE49-F238E27FC236}">
                    <a16:creationId xmlns:a16="http://schemas.microsoft.com/office/drawing/2014/main" id="{2118CDAE-9D8B-41F7-9FC5-F5F88DE90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513" name="Line 141">
                <a:extLst>
                  <a:ext uri="{FF2B5EF4-FFF2-40B4-BE49-F238E27FC236}">
                    <a16:creationId xmlns:a16="http://schemas.microsoft.com/office/drawing/2014/main" id="{215B630A-EAA6-4611-9681-75FF307199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  <p:cxnSp>
          <p:nvCxnSpPr>
            <p:cNvPr id="2435" name="Straight Connector 419">
              <a:extLst>
                <a:ext uri="{FF2B5EF4-FFF2-40B4-BE49-F238E27FC236}">
                  <a16:creationId xmlns:a16="http://schemas.microsoft.com/office/drawing/2014/main" id="{20E3128A-A1E7-4CAD-8F57-EBC7913C1687}"/>
                </a:ext>
              </a:extLst>
            </p:cNvPr>
            <p:cNvCxnSpPr>
              <a:cxnSpLocks noChangeShapeType="1"/>
              <a:stCxn id="2513" idx="0"/>
            </p:cNvCxnSpPr>
            <p:nvPr/>
          </p:nvCxnSpPr>
          <p:spPr bwMode="auto">
            <a:xfrm>
              <a:off x="9055401" y="2220819"/>
              <a:ext cx="975377" cy="1365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36" name="Straight Connector 420">
              <a:extLst>
                <a:ext uri="{FF2B5EF4-FFF2-40B4-BE49-F238E27FC236}">
                  <a16:creationId xmlns:a16="http://schemas.microsoft.com/office/drawing/2014/main" id="{E05988FE-0C57-4EA9-9BD8-686C14468F5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522191" y="2583188"/>
              <a:ext cx="120745" cy="83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37" name="Straight Connector 421">
              <a:extLst>
                <a:ext uri="{FF2B5EF4-FFF2-40B4-BE49-F238E27FC236}">
                  <a16:creationId xmlns:a16="http://schemas.microsoft.com/office/drawing/2014/main" id="{4AC429DF-C6E9-4C3D-B642-FF560247A6B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323081" y="2786992"/>
              <a:ext cx="243358" cy="45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38" name="Straight Connector 422">
              <a:extLst>
                <a:ext uri="{FF2B5EF4-FFF2-40B4-BE49-F238E27FC236}">
                  <a16:creationId xmlns:a16="http://schemas.microsoft.com/office/drawing/2014/main" id="{9FBF1B5B-EE3E-4AB4-BD61-9CE4A928EE9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028147" y="2611644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39" name="Straight Connector 423">
              <a:extLst>
                <a:ext uri="{FF2B5EF4-FFF2-40B4-BE49-F238E27FC236}">
                  <a16:creationId xmlns:a16="http://schemas.microsoft.com/office/drawing/2014/main" id="{D35E11A7-C7CB-4032-BB9A-789643B22F5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729859" y="2909476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40" name="Straight Connector 424">
              <a:extLst>
                <a:ext uri="{FF2B5EF4-FFF2-40B4-BE49-F238E27FC236}">
                  <a16:creationId xmlns:a16="http://schemas.microsoft.com/office/drawing/2014/main" id="{4A0323F7-51A9-4845-B936-33D48D3E45A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537887" y="2836224"/>
              <a:ext cx="252969" cy="252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41" name="Straight Connector 425">
              <a:extLst>
                <a:ext uri="{FF2B5EF4-FFF2-40B4-BE49-F238E27FC236}">
                  <a16:creationId xmlns:a16="http://schemas.microsoft.com/office/drawing/2014/main" id="{CDC9A04A-6150-4C16-9AE5-1F29694AC8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0029359" y="2822067"/>
              <a:ext cx="354959" cy="1243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42" name="Straight Connector 426">
              <a:extLst>
                <a:ext uri="{FF2B5EF4-FFF2-40B4-BE49-F238E27FC236}">
                  <a16:creationId xmlns:a16="http://schemas.microsoft.com/office/drawing/2014/main" id="{F01B3B7C-F9FD-4A49-8729-19D74156B90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015190" y="2475242"/>
              <a:ext cx="283363" cy="195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43" name="Straight Connector 427">
              <a:extLst>
                <a:ext uri="{FF2B5EF4-FFF2-40B4-BE49-F238E27FC236}">
                  <a16:creationId xmlns:a16="http://schemas.microsoft.com/office/drawing/2014/main" id="{9704DCCF-218E-4EFC-AA79-45743271B6DC}"/>
                </a:ext>
              </a:extLst>
            </p:cNvPr>
            <p:cNvCxnSpPr>
              <a:cxnSpLocks noChangeShapeType="1"/>
              <a:endCxn id="2508" idx="4"/>
            </p:cNvCxnSpPr>
            <p:nvPr/>
          </p:nvCxnSpPr>
          <p:spPr bwMode="auto">
            <a:xfrm flipH="1" flipV="1">
              <a:off x="8791902" y="2345614"/>
              <a:ext cx="410984" cy="871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44" name="TextBox 428">
              <a:extLst>
                <a:ext uri="{FF2B5EF4-FFF2-40B4-BE49-F238E27FC236}">
                  <a16:creationId xmlns:a16="http://schemas.microsoft.com/office/drawing/2014/main" id="{C6BE8E73-B977-40DC-ABE3-C2D4CE09A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8081" y="2471292"/>
              <a:ext cx="926532" cy="4696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r>
                <a:rPr lang="en-US" altLang="ko-KR" sz="2000" i="1" dirty="0"/>
                <a:t>ISP B</a:t>
              </a:r>
            </a:p>
          </p:txBody>
        </p:sp>
        <p:grpSp>
          <p:nvGrpSpPr>
            <p:cNvPr id="2445" name="Group 133">
              <a:extLst>
                <a:ext uri="{FF2B5EF4-FFF2-40B4-BE49-F238E27FC236}">
                  <a16:creationId xmlns:a16="http://schemas.microsoft.com/office/drawing/2014/main" id="{63C25506-E0BF-491F-9257-5E83782A9D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2500" name="Oval 407">
                <a:extLst>
                  <a:ext uri="{FF2B5EF4-FFF2-40B4-BE49-F238E27FC236}">
                    <a16:creationId xmlns:a16="http://schemas.microsoft.com/office/drawing/2014/main" id="{3B7959D0-D4C7-4808-A3B0-9BEB9E94C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01" name="Rectangle 410">
                <a:extLst>
                  <a:ext uri="{FF2B5EF4-FFF2-40B4-BE49-F238E27FC236}">
                    <a16:creationId xmlns:a16="http://schemas.microsoft.com/office/drawing/2014/main" id="{B22C4640-4078-4EEE-8163-46374C063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/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02" name="Oval 411">
                <a:extLst>
                  <a:ext uri="{FF2B5EF4-FFF2-40B4-BE49-F238E27FC236}">
                    <a16:creationId xmlns:a16="http://schemas.microsoft.com/office/drawing/2014/main" id="{ED4B4F6A-54F3-4171-8EFE-993B1B50B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503" name="Group 137">
                <a:extLst>
                  <a:ext uri="{FF2B5EF4-FFF2-40B4-BE49-F238E27FC236}">
                    <a16:creationId xmlns:a16="http://schemas.microsoft.com/office/drawing/2014/main" id="{8D94921B-8FD6-46E4-A32B-D899CED5F9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506" name="Freeform 138">
                  <a:extLst>
                    <a:ext uri="{FF2B5EF4-FFF2-40B4-BE49-F238E27FC236}">
                      <a16:creationId xmlns:a16="http://schemas.microsoft.com/office/drawing/2014/main" id="{06E20258-F4AA-4755-A79E-207E455A03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2507" name="Freeform 139">
                  <a:extLst>
                    <a:ext uri="{FF2B5EF4-FFF2-40B4-BE49-F238E27FC236}">
                      <a16:creationId xmlns:a16="http://schemas.microsoft.com/office/drawing/2014/main" id="{FAE85AE5-5482-4E21-AB72-4C5B04C4E7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sp>
            <p:nvSpPr>
              <p:cNvPr id="2504" name="Line 140">
                <a:extLst>
                  <a:ext uri="{FF2B5EF4-FFF2-40B4-BE49-F238E27FC236}">
                    <a16:creationId xmlns:a16="http://schemas.microsoft.com/office/drawing/2014/main" id="{C8FF2700-E56A-4A55-96AB-7CAF9C00CC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0"/>
                <a:ext cx="0" cy="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505" name="Line 141">
                <a:extLst>
                  <a:ext uri="{FF2B5EF4-FFF2-40B4-BE49-F238E27FC236}">
                    <a16:creationId xmlns:a16="http://schemas.microsoft.com/office/drawing/2014/main" id="{7B48EA25-17C4-4FE0-9723-61ED6864A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2446" name="Group 133">
              <a:extLst>
                <a:ext uri="{FF2B5EF4-FFF2-40B4-BE49-F238E27FC236}">
                  <a16:creationId xmlns:a16="http://schemas.microsoft.com/office/drawing/2014/main" id="{CD8E4C06-B00B-4AB8-B11B-07756B193C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2492" name="Oval 407">
                <a:extLst>
                  <a:ext uri="{FF2B5EF4-FFF2-40B4-BE49-F238E27FC236}">
                    <a16:creationId xmlns:a16="http://schemas.microsoft.com/office/drawing/2014/main" id="{4E83BF9A-A3DD-4ECA-B7F2-7D5D1215B8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93" name="Rectangle 410">
                <a:extLst>
                  <a:ext uri="{FF2B5EF4-FFF2-40B4-BE49-F238E27FC236}">
                    <a16:creationId xmlns:a16="http://schemas.microsoft.com/office/drawing/2014/main" id="{7B256070-E4D1-49DF-872F-FD43A91E5E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/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94" name="Oval 411">
                <a:extLst>
                  <a:ext uri="{FF2B5EF4-FFF2-40B4-BE49-F238E27FC236}">
                    <a16:creationId xmlns:a16="http://schemas.microsoft.com/office/drawing/2014/main" id="{1702AF5B-EA85-4BD2-8278-BF75B07D6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495" name="Group 137">
                <a:extLst>
                  <a:ext uri="{FF2B5EF4-FFF2-40B4-BE49-F238E27FC236}">
                    <a16:creationId xmlns:a16="http://schemas.microsoft.com/office/drawing/2014/main" id="{648FD98F-160F-4FF7-B08D-ECCF4AD371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498" name="Freeform 138">
                  <a:extLst>
                    <a:ext uri="{FF2B5EF4-FFF2-40B4-BE49-F238E27FC236}">
                      <a16:creationId xmlns:a16="http://schemas.microsoft.com/office/drawing/2014/main" id="{649077B8-8DDF-4CDC-9B3D-D175B7F48B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2499" name="Freeform 139">
                  <a:extLst>
                    <a:ext uri="{FF2B5EF4-FFF2-40B4-BE49-F238E27FC236}">
                      <a16:creationId xmlns:a16="http://schemas.microsoft.com/office/drawing/2014/main" id="{DE7869A2-F3DF-4D23-84AF-C5DA4B3586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sp>
            <p:nvSpPr>
              <p:cNvPr id="2496" name="Line 140">
                <a:extLst>
                  <a:ext uri="{FF2B5EF4-FFF2-40B4-BE49-F238E27FC236}">
                    <a16:creationId xmlns:a16="http://schemas.microsoft.com/office/drawing/2014/main" id="{5B468CD6-43A4-4BA5-870A-5BA2FDA035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0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497" name="Line 141">
                <a:extLst>
                  <a:ext uri="{FF2B5EF4-FFF2-40B4-BE49-F238E27FC236}">
                    <a16:creationId xmlns:a16="http://schemas.microsoft.com/office/drawing/2014/main" id="{7E7DE22D-C277-438C-A40A-5681CC444A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2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2447" name="Group 133">
              <a:extLst>
                <a:ext uri="{FF2B5EF4-FFF2-40B4-BE49-F238E27FC236}">
                  <a16:creationId xmlns:a16="http://schemas.microsoft.com/office/drawing/2014/main" id="{C37A09E9-158E-4AE7-9B57-349C2E2E43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2484" name="Oval 407">
                <a:extLst>
                  <a:ext uri="{FF2B5EF4-FFF2-40B4-BE49-F238E27FC236}">
                    <a16:creationId xmlns:a16="http://schemas.microsoft.com/office/drawing/2014/main" id="{0CE82944-08D9-444F-9416-2ED4EF409A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85" name="Rectangle 410">
                <a:extLst>
                  <a:ext uri="{FF2B5EF4-FFF2-40B4-BE49-F238E27FC236}">
                    <a16:creationId xmlns:a16="http://schemas.microsoft.com/office/drawing/2014/main" id="{A2040643-CD95-40D0-BFB2-713217C933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/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86" name="Oval 411">
                <a:extLst>
                  <a:ext uri="{FF2B5EF4-FFF2-40B4-BE49-F238E27FC236}">
                    <a16:creationId xmlns:a16="http://schemas.microsoft.com/office/drawing/2014/main" id="{1622FF1F-2166-4D05-9FA4-51FC9991E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487" name="Group 137">
                <a:extLst>
                  <a:ext uri="{FF2B5EF4-FFF2-40B4-BE49-F238E27FC236}">
                    <a16:creationId xmlns:a16="http://schemas.microsoft.com/office/drawing/2014/main" id="{261714BE-EE19-4941-8238-22AF2CE1E6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490" name="Freeform 138">
                  <a:extLst>
                    <a:ext uri="{FF2B5EF4-FFF2-40B4-BE49-F238E27FC236}">
                      <a16:creationId xmlns:a16="http://schemas.microsoft.com/office/drawing/2014/main" id="{18E3B1E4-02AA-44F5-B161-56EC87AD22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2491" name="Freeform 139">
                  <a:extLst>
                    <a:ext uri="{FF2B5EF4-FFF2-40B4-BE49-F238E27FC236}">
                      <a16:creationId xmlns:a16="http://schemas.microsoft.com/office/drawing/2014/main" id="{E39D0629-260D-4868-B55A-51C5FC26B4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sp>
            <p:nvSpPr>
              <p:cNvPr id="2488" name="Line 140">
                <a:extLst>
                  <a:ext uri="{FF2B5EF4-FFF2-40B4-BE49-F238E27FC236}">
                    <a16:creationId xmlns:a16="http://schemas.microsoft.com/office/drawing/2014/main" id="{95EF2120-24AC-4873-907E-3CEE2568B9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489" name="Line 141">
                <a:extLst>
                  <a:ext uri="{FF2B5EF4-FFF2-40B4-BE49-F238E27FC236}">
                    <a16:creationId xmlns:a16="http://schemas.microsoft.com/office/drawing/2014/main" id="{56E98CE4-9B99-4107-ACAF-09ADBCD0C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2448" name="Group 133">
              <a:extLst>
                <a:ext uri="{FF2B5EF4-FFF2-40B4-BE49-F238E27FC236}">
                  <a16:creationId xmlns:a16="http://schemas.microsoft.com/office/drawing/2014/main" id="{E36D7D8B-E536-45CB-A216-D2C90E9BF9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2476" name="Oval 407">
                <a:extLst>
                  <a:ext uri="{FF2B5EF4-FFF2-40B4-BE49-F238E27FC236}">
                    <a16:creationId xmlns:a16="http://schemas.microsoft.com/office/drawing/2014/main" id="{6B22C882-B1F3-4213-A8A6-EDB003D8DC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77" name="Rectangle 410">
                <a:extLst>
                  <a:ext uri="{FF2B5EF4-FFF2-40B4-BE49-F238E27FC236}">
                    <a16:creationId xmlns:a16="http://schemas.microsoft.com/office/drawing/2014/main" id="{8A789E74-17E4-42C9-B0F4-ED0BB1E145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/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78" name="Oval 411">
                <a:extLst>
                  <a:ext uri="{FF2B5EF4-FFF2-40B4-BE49-F238E27FC236}">
                    <a16:creationId xmlns:a16="http://schemas.microsoft.com/office/drawing/2014/main" id="{ECED8447-07A4-4B03-8CBE-C9A80A1CE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479" name="Group 137">
                <a:extLst>
                  <a:ext uri="{FF2B5EF4-FFF2-40B4-BE49-F238E27FC236}">
                    <a16:creationId xmlns:a16="http://schemas.microsoft.com/office/drawing/2014/main" id="{9B059A16-89B8-49D9-975F-A1B88D1867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482" name="Freeform 138">
                  <a:extLst>
                    <a:ext uri="{FF2B5EF4-FFF2-40B4-BE49-F238E27FC236}">
                      <a16:creationId xmlns:a16="http://schemas.microsoft.com/office/drawing/2014/main" id="{B9F88D43-4678-4AD0-ADFF-B629C7E257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2483" name="Freeform 139">
                  <a:extLst>
                    <a:ext uri="{FF2B5EF4-FFF2-40B4-BE49-F238E27FC236}">
                      <a16:creationId xmlns:a16="http://schemas.microsoft.com/office/drawing/2014/main" id="{5419443D-67FF-4A55-90A3-06686D34AF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sp>
            <p:nvSpPr>
              <p:cNvPr id="2480" name="Line 140">
                <a:extLst>
                  <a:ext uri="{FF2B5EF4-FFF2-40B4-BE49-F238E27FC236}">
                    <a16:creationId xmlns:a16="http://schemas.microsoft.com/office/drawing/2014/main" id="{B87C7F09-FDEE-4BA8-AA52-45A094F04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481" name="Line 141">
                <a:extLst>
                  <a:ext uri="{FF2B5EF4-FFF2-40B4-BE49-F238E27FC236}">
                    <a16:creationId xmlns:a16="http://schemas.microsoft.com/office/drawing/2014/main" id="{9FD79C94-5667-4CE6-8464-9C4E204072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2449" name="Group 133">
              <a:extLst>
                <a:ext uri="{FF2B5EF4-FFF2-40B4-BE49-F238E27FC236}">
                  <a16:creationId xmlns:a16="http://schemas.microsoft.com/office/drawing/2014/main" id="{10087FA2-564A-4A96-B59C-E9A0CB078A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2468" name="Oval 407">
                <a:extLst>
                  <a:ext uri="{FF2B5EF4-FFF2-40B4-BE49-F238E27FC236}">
                    <a16:creationId xmlns:a16="http://schemas.microsoft.com/office/drawing/2014/main" id="{35982C0C-23A3-419E-A63B-D8B2A540E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9" name="Rectangle 410">
                <a:extLst>
                  <a:ext uri="{FF2B5EF4-FFF2-40B4-BE49-F238E27FC236}">
                    <a16:creationId xmlns:a16="http://schemas.microsoft.com/office/drawing/2014/main" id="{5E9915DC-4A32-427C-9AE4-CE5475541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/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70" name="Oval 411">
                <a:extLst>
                  <a:ext uri="{FF2B5EF4-FFF2-40B4-BE49-F238E27FC236}">
                    <a16:creationId xmlns:a16="http://schemas.microsoft.com/office/drawing/2014/main" id="{A6F6CB5E-222F-43EB-B85F-BF64BA517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471" name="Group 137">
                <a:extLst>
                  <a:ext uri="{FF2B5EF4-FFF2-40B4-BE49-F238E27FC236}">
                    <a16:creationId xmlns:a16="http://schemas.microsoft.com/office/drawing/2014/main" id="{8ACA6674-9E86-4917-A5D4-5308CBD72E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474" name="Freeform 138">
                  <a:extLst>
                    <a:ext uri="{FF2B5EF4-FFF2-40B4-BE49-F238E27FC236}">
                      <a16:creationId xmlns:a16="http://schemas.microsoft.com/office/drawing/2014/main" id="{E63B9074-3D86-4435-9B06-C50A7D7848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2475" name="Freeform 139">
                  <a:extLst>
                    <a:ext uri="{FF2B5EF4-FFF2-40B4-BE49-F238E27FC236}">
                      <a16:creationId xmlns:a16="http://schemas.microsoft.com/office/drawing/2014/main" id="{E4B53B26-2C44-4F9D-878B-BA5FEB60B7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sp>
            <p:nvSpPr>
              <p:cNvPr id="2472" name="Line 140">
                <a:extLst>
                  <a:ext uri="{FF2B5EF4-FFF2-40B4-BE49-F238E27FC236}">
                    <a16:creationId xmlns:a16="http://schemas.microsoft.com/office/drawing/2014/main" id="{53213B0E-18DD-4504-B6FD-00B399100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473" name="Line 141">
                <a:extLst>
                  <a:ext uri="{FF2B5EF4-FFF2-40B4-BE49-F238E27FC236}">
                    <a16:creationId xmlns:a16="http://schemas.microsoft.com/office/drawing/2014/main" id="{7A05F762-9D51-423D-8347-12AED27269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2450" name="Group 133">
              <a:extLst>
                <a:ext uri="{FF2B5EF4-FFF2-40B4-BE49-F238E27FC236}">
                  <a16:creationId xmlns:a16="http://schemas.microsoft.com/office/drawing/2014/main" id="{6F20D814-67FB-45CE-BC2E-C8BBFEAE9D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2460" name="Oval 407">
                <a:extLst>
                  <a:ext uri="{FF2B5EF4-FFF2-40B4-BE49-F238E27FC236}">
                    <a16:creationId xmlns:a16="http://schemas.microsoft.com/office/drawing/2014/main" id="{E13F1C36-46DE-4F4B-A914-902279A98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1" name="Rectangle 410">
                <a:extLst>
                  <a:ext uri="{FF2B5EF4-FFF2-40B4-BE49-F238E27FC236}">
                    <a16:creationId xmlns:a16="http://schemas.microsoft.com/office/drawing/2014/main" id="{35CC5454-1869-4B80-B0D2-8AEBB40EE5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/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2" name="Oval 411">
                <a:extLst>
                  <a:ext uri="{FF2B5EF4-FFF2-40B4-BE49-F238E27FC236}">
                    <a16:creationId xmlns:a16="http://schemas.microsoft.com/office/drawing/2014/main" id="{1400B58C-2091-486C-9864-B9A616DB5E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463" name="Group 137">
                <a:extLst>
                  <a:ext uri="{FF2B5EF4-FFF2-40B4-BE49-F238E27FC236}">
                    <a16:creationId xmlns:a16="http://schemas.microsoft.com/office/drawing/2014/main" id="{86F301CC-EB6F-4EC5-8043-7127208F9F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466" name="Freeform 138">
                  <a:extLst>
                    <a:ext uri="{FF2B5EF4-FFF2-40B4-BE49-F238E27FC236}">
                      <a16:creationId xmlns:a16="http://schemas.microsoft.com/office/drawing/2014/main" id="{360760C3-5A81-4FF9-940F-17B2BA42EC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2467" name="Freeform 139">
                  <a:extLst>
                    <a:ext uri="{FF2B5EF4-FFF2-40B4-BE49-F238E27FC236}">
                      <a16:creationId xmlns:a16="http://schemas.microsoft.com/office/drawing/2014/main" id="{A214C1AE-FB0F-4243-9BC6-156CDEAFB6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sp>
            <p:nvSpPr>
              <p:cNvPr id="2464" name="Line 140">
                <a:extLst>
                  <a:ext uri="{FF2B5EF4-FFF2-40B4-BE49-F238E27FC236}">
                    <a16:creationId xmlns:a16="http://schemas.microsoft.com/office/drawing/2014/main" id="{F2FB5DF3-DFB6-4415-A80E-2BEFC143A2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465" name="Line 141">
                <a:extLst>
                  <a:ext uri="{FF2B5EF4-FFF2-40B4-BE49-F238E27FC236}">
                    <a16:creationId xmlns:a16="http://schemas.microsoft.com/office/drawing/2014/main" id="{33C0BAFC-E272-400D-A707-489F08443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2451" name="Group 133">
              <a:extLst>
                <a:ext uri="{FF2B5EF4-FFF2-40B4-BE49-F238E27FC236}">
                  <a16:creationId xmlns:a16="http://schemas.microsoft.com/office/drawing/2014/main" id="{A7EA78CD-459E-4F47-AE41-72D0225C1F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2452" name="Oval 407">
                <a:extLst>
                  <a:ext uri="{FF2B5EF4-FFF2-40B4-BE49-F238E27FC236}">
                    <a16:creationId xmlns:a16="http://schemas.microsoft.com/office/drawing/2014/main" id="{1928BED1-4A33-4FA2-B85A-FE5C01253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3" name="Rectangle 410">
                <a:extLst>
                  <a:ext uri="{FF2B5EF4-FFF2-40B4-BE49-F238E27FC236}">
                    <a16:creationId xmlns:a16="http://schemas.microsoft.com/office/drawing/2014/main" id="{2B6E6B62-E3EC-4B42-B0B1-A6279A2B89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/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4" name="Oval 411">
                <a:extLst>
                  <a:ext uri="{FF2B5EF4-FFF2-40B4-BE49-F238E27FC236}">
                    <a16:creationId xmlns:a16="http://schemas.microsoft.com/office/drawing/2014/main" id="{DB60E78B-8DF3-4C97-9DDD-97B5DD3FC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455" name="Group 137">
                <a:extLst>
                  <a:ext uri="{FF2B5EF4-FFF2-40B4-BE49-F238E27FC236}">
                    <a16:creationId xmlns:a16="http://schemas.microsoft.com/office/drawing/2014/main" id="{23F57C1E-5A26-4462-A83F-1CDAD326BF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458" name="Freeform 138">
                  <a:extLst>
                    <a:ext uri="{FF2B5EF4-FFF2-40B4-BE49-F238E27FC236}">
                      <a16:creationId xmlns:a16="http://schemas.microsoft.com/office/drawing/2014/main" id="{85A04B87-A0DE-45BB-BCC7-201101FB00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2459" name="Freeform 139">
                  <a:extLst>
                    <a:ext uri="{FF2B5EF4-FFF2-40B4-BE49-F238E27FC236}">
                      <a16:creationId xmlns:a16="http://schemas.microsoft.com/office/drawing/2014/main" id="{62749877-7731-480C-88CE-209C36AB06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sp>
            <p:nvSpPr>
              <p:cNvPr id="2456" name="Line 140">
                <a:extLst>
                  <a:ext uri="{FF2B5EF4-FFF2-40B4-BE49-F238E27FC236}">
                    <a16:creationId xmlns:a16="http://schemas.microsoft.com/office/drawing/2014/main" id="{55F6B2BE-8267-462F-A7C7-D750D1AC3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457" name="Line 141">
                <a:extLst>
                  <a:ext uri="{FF2B5EF4-FFF2-40B4-BE49-F238E27FC236}">
                    <a16:creationId xmlns:a16="http://schemas.microsoft.com/office/drawing/2014/main" id="{CE4DE3BD-922D-4911-A97C-6E3D2034CC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</p:grpSp>
      <p:grpSp>
        <p:nvGrpSpPr>
          <p:cNvPr id="1955" name="Group 8">
            <a:extLst>
              <a:ext uri="{FF2B5EF4-FFF2-40B4-BE49-F238E27FC236}">
                <a16:creationId xmlns:a16="http://schemas.microsoft.com/office/drawing/2014/main" id="{663EE426-F2D0-4C83-8D44-B8BE6A3753DC}"/>
              </a:ext>
            </a:extLst>
          </p:cNvPr>
          <p:cNvGrpSpPr>
            <a:grpSpLocks/>
          </p:cNvGrpSpPr>
          <p:nvPr/>
        </p:nvGrpSpPr>
        <p:grpSpPr bwMode="auto">
          <a:xfrm>
            <a:off x="8559419" y="1557313"/>
            <a:ext cx="2775330" cy="1309212"/>
            <a:chOff x="7848600" y="1525937"/>
            <a:chExt cx="3284087" cy="1890363"/>
          </a:xfrm>
        </p:grpSpPr>
        <p:sp>
          <p:nvSpPr>
            <p:cNvPr id="2350" name="Oval 3">
              <a:extLst>
                <a:ext uri="{FF2B5EF4-FFF2-40B4-BE49-F238E27FC236}">
                  <a16:creationId xmlns:a16="http://schemas.microsoft.com/office/drawing/2014/main" id="{AEA8651A-CAB5-4698-8413-4A2898FED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2044700"/>
              <a:ext cx="3200399" cy="1371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ko-KR" altLang="ko-KR"/>
            </a:p>
          </p:txBody>
        </p:sp>
        <p:grpSp>
          <p:nvGrpSpPr>
            <p:cNvPr id="2351" name="Group 133">
              <a:extLst>
                <a:ext uri="{FF2B5EF4-FFF2-40B4-BE49-F238E27FC236}">
                  <a16:creationId xmlns:a16="http://schemas.microsoft.com/office/drawing/2014/main" id="{63B31484-CD16-4274-B089-3795BE5CDD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26482" y="2160804"/>
              <a:ext cx="532759" cy="184809"/>
              <a:chOff x="2356" y="1300"/>
              <a:chExt cx="555" cy="194"/>
            </a:xfrm>
          </p:grpSpPr>
          <p:sp>
            <p:nvSpPr>
              <p:cNvPr id="2425" name="Oval 407">
                <a:extLst>
                  <a:ext uri="{FF2B5EF4-FFF2-40B4-BE49-F238E27FC236}">
                    <a16:creationId xmlns:a16="http://schemas.microsoft.com/office/drawing/2014/main" id="{1F9F6F10-B077-4ECB-89C6-B326FED13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26" name="Rectangle 410">
                <a:extLst>
                  <a:ext uri="{FF2B5EF4-FFF2-40B4-BE49-F238E27FC236}">
                    <a16:creationId xmlns:a16="http://schemas.microsoft.com/office/drawing/2014/main" id="{E198AD21-B5D1-479A-B32F-1EFF9EB00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/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27" name="Oval 411">
                <a:extLst>
                  <a:ext uri="{FF2B5EF4-FFF2-40B4-BE49-F238E27FC236}">
                    <a16:creationId xmlns:a16="http://schemas.microsoft.com/office/drawing/2014/main" id="{2CC6059F-892F-4D56-88C3-22373B024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428" name="Group 137">
                <a:extLst>
                  <a:ext uri="{FF2B5EF4-FFF2-40B4-BE49-F238E27FC236}">
                    <a16:creationId xmlns:a16="http://schemas.microsoft.com/office/drawing/2014/main" id="{2F61CA50-B1E5-422E-931F-8D40E8F905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431" name="Freeform 138">
                  <a:extLst>
                    <a:ext uri="{FF2B5EF4-FFF2-40B4-BE49-F238E27FC236}">
                      <a16:creationId xmlns:a16="http://schemas.microsoft.com/office/drawing/2014/main" id="{5CE057BA-89F0-4D37-A719-4C4559E1A0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2432" name="Freeform 139">
                  <a:extLst>
                    <a:ext uri="{FF2B5EF4-FFF2-40B4-BE49-F238E27FC236}">
                      <a16:creationId xmlns:a16="http://schemas.microsoft.com/office/drawing/2014/main" id="{977C7825-6A67-4718-98E0-15ED9FEBF6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sp>
            <p:nvSpPr>
              <p:cNvPr id="2429" name="Line 140">
                <a:extLst>
                  <a:ext uri="{FF2B5EF4-FFF2-40B4-BE49-F238E27FC236}">
                    <a16:creationId xmlns:a16="http://schemas.microsoft.com/office/drawing/2014/main" id="{3CAAB65B-BA2F-4F97-A080-531752790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430" name="Line 141">
                <a:extLst>
                  <a:ext uri="{FF2B5EF4-FFF2-40B4-BE49-F238E27FC236}">
                    <a16:creationId xmlns:a16="http://schemas.microsoft.com/office/drawing/2014/main" id="{16B8F0E7-E2D2-45A3-8938-0F29B1A9C3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4"/>
                <a:ext cx="0" cy="8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  <p:cxnSp>
          <p:nvCxnSpPr>
            <p:cNvPr id="2352" name="Straight Connector 10">
              <a:extLst>
                <a:ext uri="{FF2B5EF4-FFF2-40B4-BE49-F238E27FC236}">
                  <a16:creationId xmlns:a16="http://schemas.microsoft.com/office/drawing/2014/main" id="{C67F9051-2DDC-45B8-9976-61CB555E830F}"/>
                </a:ext>
              </a:extLst>
            </p:cNvPr>
            <p:cNvCxnSpPr>
              <a:cxnSpLocks noChangeShapeType="1"/>
              <a:stCxn id="2430" idx="0"/>
            </p:cNvCxnSpPr>
            <p:nvPr/>
          </p:nvCxnSpPr>
          <p:spPr bwMode="auto">
            <a:xfrm>
              <a:off x="9055401" y="2220819"/>
              <a:ext cx="975377" cy="13653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3" name="Straight Connector 297">
              <a:extLst>
                <a:ext uri="{FF2B5EF4-FFF2-40B4-BE49-F238E27FC236}">
                  <a16:creationId xmlns:a16="http://schemas.microsoft.com/office/drawing/2014/main" id="{6C7CE465-57AF-46E2-B324-0961B0EDFB0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9522191" y="2583188"/>
              <a:ext cx="120745" cy="833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4" name="Straight Connector 298">
              <a:extLst>
                <a:ext uri="{FF2B5EF4-FFF2-40B4-BE49-F238E27FC236}">
                  <a16:creationId xmlns:a16="http://schemas.microsoft.com/office/drawing/2014/main" id="{DED348FC-FAC3-4684-8971-31451815D28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323081" y="2786992"/>
              <a:ext cx="243358" cy="45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5" name="Straight Connector 299">
              <a:extLst>
                <a:ext uri="{FF2B5EF4-FFF2-40B4-BE49-F238E27FC236}">
                  <a16:creationId xmlns:a16="http://schemas.microsoft.com/office/drawing/2014/main" id="{A6FB9C15-6024-4DE1-9A44-7E98A437E9F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028147" y="2611644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" name="Straight Connector 300">
              <a:extLst>
                <a:ext uri="{FF2B5EF4-FFF2-40B4-BE49-F238E27FC236}">
                  <a16:creationId xmlns:a16="http://schemas.microsoft.com/office/drawing/2014/main" id="{52C1B271-427E-41D6-BD75-78C48599CE5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8729859" y="2909476"/>
              <a:ext cx="192778" cy="1095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7" name="Straight Connector 301">
              <a:extLst>
                <a:ext uri="{FF2B5EF4-FFF2-40B4-BE49-F238E27FC236}">
                  <a16:creationId xmlns:a16="http://schemas.microsoft.com/office/drawing/2014/main" id="{6E000B96-A794-4C7A-946C-566DD569911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9537887" y="2836224"/>
              <a:ext cx="252969" cy="252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8" name="Straight Connector 302">
              <a:extLst>
                <a:ext uri="{FF2B5EF4-FFF2-40B4-BE49-F238E27FC236}">
                  <a16:creationId xmlns:a16="http://schemas.microsoft.com/office/drawing/2014/main" id="{BFB0AAB8-5768-4E8D-9C3F-6EEA63F6A28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10029359" y="2822067"/>
              <a:ext cx="354959" cy="1243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" name="Straight Connector 303">
              <a:extLst>
                <a:ext uri="{FF2B5EF4-FFF2-40B4-BE49-F238E27FC236}">
                  <a16:creationId xmlns:a16="http://schemas.microsoft.com/office/drawing/2014/main" id="{E59701BF-48DE-4758-8A26-AF90156EF0A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015190" y="2475242"/>
              <a:ext cx="283363" cy="19566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0" name="Straight Connector 304">
              <a:extLst>
                <a:ext uri="{FF2B5EF4-FFF2-40B4-BE49-F238E27FC236}">
                  <a16:creationId xmlns:a16="http://schemas.microsoft.com/office/drawing/2014/main" id="{5AFEBEE3-D9B1-4860-99AD-DDF57382D644}"/>
                </a:ext>
              </a:extLst>
            </p:cNvPr>
            <p:cNvCxnSpPr>
              <a:cxnSpLocks noChangeShapeType="1"/>
              <a:endCxn id="2425" idx="4"/>
            </p:cNvCxnSpPr>
            <p:nvPr/>
          </p:nvCxnSpPr>
          <p:spPr bwMode="auto">
            <a:xfrm flipH="1" flipV="1">
              <a:off x="8791902" y="2345614"/>
              <a:ext cx="410984" cy="871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1" name="TextBox 39958">
              <a:extLst>
                <a:ext uri="{FF2B5EF4-FFF2-40B4-BE49-F238E27FC236}">
                  <a16:creationId xmlns:a16="http://schemas.microsoft.com/office/drawing/2014/main" id="{8CBBC7EB-4DBC-4D83-BAC7-F2279D2E79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6310" y="1525937"/>
              <a:ext cx="2966377" cy="4910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4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r>
                <a:rPr lang="en-US" altLang="ko-KR" sz="2000" dirty="0">
                  <a:solidFill>
                    <a:srgbClr val="CC0000"/>
                  </a:solidFill>
                  <a:ea typeface="굴림" panose="020B0600000101010101" pitchFamily="50" charset="-127"/>
                </a:rPr>
                <a:t>content provider network</a:t>
              </a:r>
              <a:endParaRPr lang="en-US" altLang="ko-KR" sz="2000" i="1" dirty="0"/>
            </a:p>
          </p:txBody>
        </p:sp>
        <p:grpSp>
          <p:nvGrpSpPr>
            <p:cNvPr id="2362" name="Group 133">
              <a:extLst>
                <a:ext uri="{FF2B5EF4-FFF2-40B4-BE49-F238E27FC236}">
                  <a16:creationId xmlns:a16="http://schemas.microsoft.com/office/drawing/2014/main" id="{B2D28AD3-72E4-4F60-8622-D871345769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55206" y="2650627"/>
              <a:ext cx="532759" cy="184809"/>
              <a:chOff x="2356" y="1300"/>
              <a:chExt cx="555" cy="194"/>
            </a:xfrm>
          </p:grpSpPr>
          <p:sp>
            <p:nvSpPr>
              <p:cNvPr id="2417" name="Oval 407">
                <a:extLst>
                  <a:ext uri="{FF2B5EF4-FFF2-40B4-BE49-F238E27FC236}">
                    <a16:creationId xmlns:a16="http://schemas.microsoft.com/office/drawing/2014/main" id="{50B4FBB6-4F38-4099-84DF-9E47A6E39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18" name="Rectangle 410">
                <a:extLst>
                  <a:ext uri="{FF2B5EF4-FFF2-40B4-BE49-F238E27FC236}">
                    <a16:creationId xmlns:a16="http://schemas.microsoft.com/office/drawing/2014/main" id="{3B7A878F-AB01-4B81-9724-73A346E51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/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19" name="Oval 411">
                <a:extLst>
                  <a:ext uri="{FF2B5EF4-FFF2-40B4-BE49-F238E27FC236}">
                    <a16:creationId xmlns:a16="http://schemas.microsoft.com/office/drawing/2014/main" id="{1F028B51-DA61-4075-BDED-0384FED22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420" name="Group 137">
                <a:extLst>
                  <a:ext uri="{FF2B5EF4-FFF2-40B4-BE49-F238E27FC236}">
                    <a16:creationId xmlns:a16="http://schemas.microsoft.com/office/drawing/2014/main" id="{4BEF7899-3149-45D6-AA86-ACBAD8A9FE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423" name="Freeform 138">
                  <a:extLst>
                    <a:ext uri="{FF2B5EF4-FFF2-40B4-BE49-F238E27FC236}">
                      <a16:creationId xmlns:a16="http://schemas.microsoft.com/office/drawing/2014/main" id="{B9DA80B9-F9E9-4D8E-9FBF-1116B67CCA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2424" name="Freeform 139">
                  <a:extLst>
                    <a:ext uri="{FF2B5EF4-FFF2-40B4-BE49-F238E27FC236}">
                      <a16:creationId xmlns:a16="http://schemas.microsoft.com/office/drawing/2014/main" id="{8C0FF727-E8C6-4ED8-98CD-1127036D3F0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sp>
            <p:nvSpPr>
              <p:cNvPr id="2421" name="Line 140">
                <a:extLst>
                  <a:ext uri="{FF2B5EF4-FFF2-40B4-BE49-F238E27FC236}">
                    <a16:creationId xmlns:a16="http://schemas.microsoft.com/office/drawing/2014/main" id="{B06D584A-7AFD-4F62-8902-7D36D6407F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422" name="Line 141">
                <a:extLst>
                  <a:ext uri="{FF2B5EF4-FFF2-40B4-BE49-F238E27FC236}">
                    <a16:creationId xmlns:a16="http://schemas.microsoft.com/office/drawing/2014/main" id="{59FF30A7-772B-474B-B141-B3E0F21FE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2363" name="Group 133">
              <a:extLst>
                <a:ext uri="{FF2B5EF4-FFF2-40B4-BE49-F238E27FC236}">
                  <a16:creationId xmlns:a16="http://schemas.microsoft.com/office/drawing/2014/main" id="{27FDD0B8-2C6E-4359-8473-C99794D707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72607" y="2725609"/>
              <a:ext cx="532759" cy="184809"/>
              <a:chOff x="2356" y="1300"/>
              <a:chExt cx="555" cy="194"/>
            </a:xfrm>
          </p:grpSpPr>
          <p:sp>
            <p:nvSpPr>
              <p:cNvPr id="2409" name="Oval 407">
                <a:extLst>
                  <a:ext uri="{FF2B5EF4-FFF2-40B4-BE49-F238E27FC236}">
                    <a16:creationId xmlns:a16="http://schemas.microsoft.com/office/drawing/2014/main" id="{FC4D8223-8306-49DB-9864-01746B8FA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10" name="Rectangle 410">
                <a:extLst>
                  <a:ext uri="{FF2B5EF4-FFF2-40B4-BE49-F238E27FC236}">
                    <a16:creationId xmlns:a16="http://schemas.microsoft.com/office/drawing/2014/main" id="{2464D280-1AD5-4701-B5AA-2264FC569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/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11" name="Oval 411">
                <a:extLst>
                  <a:ext uri="{FF2B5EF4-FFF2-40B4-BE49-F238E27FC236}">
                    <a16:creationId xmlns:a16="http://schemas.microsoft.com/office/drawing/2014/main" id="{9B3A909C-7F01-4942-AF48-21946EFD3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412" name="Group 137">
                <a:extLst>
                  <a:ext uri="{FF2B5EF4-FFF2-40B4-BE49-F238E27FC236}">
                    <a16:creationId xmlns:a16="http://schemas.microsoft.com/office/drawing/2014/main" id="{F204EE9F-3018-48D3-BA32-2E4DF51A2F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415" name="Freeform 138">
                  <a:extLst>
                    <a:ext uri="{FF2B5EF4-FFF2-40B4-BE49-F238E27FC236}">
                      <a16:creationId xmlns:a16="http://schemas.microsoft.com/office/drawing/2014/main" id="{ED04D0BA-0962-4746-904F-0A323BA676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2416" name="Freeform 139">
                  <a:extLst>
                    <a:ext uri="{FF2B5EF4-FFF2-40B4-BE49-F238E27FC236}">
                      <a16:creationId xmlns:a16="http://schemas.microsoft.com/office/drawing/2014/main" id="{9C19F9D8-82EC-4641-A87E-D5BAAD805B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sp>
            <p:nvSpPr>
              <p:cNvPr id="2413" name="Line 140">
                <a:extLst>
                  <a:ext uri="{FF2B5EF4-FFF2-40B4-BE49-F238E27FC236}">
                    <a16:creationId xmlns:a16="http://schemas.microsoft.com/office/drawing/2014/main" id="{A21EE212-D44E-4262-9493-2FEBC64F86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56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414" name="Line 141">
                <a:extLst>
                  <a:ext uri="{FF2B5EF4-FFF2-40B4-BE49-F238E27FC236}">
                    <a16:creationId xmlns:a16="http://schemas.microsoft.com/office/drawing/2014/main" id="{2ABDC066-AF36-462D-8B1A-ABCFACB67E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58"/>
                <a:ext cx="0" cy="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2364" name="Group 133">
              <a:extLst>
                <a:ext uri="{FF2B5EF4-FFF2-40B4-BE49-F238E27FC236}">
                  <a16:creationId xmlns:a16="http://schemas.microsoft.com/office/drawing/2014/main" id="{4B612318-361A-4970-B3FE-178B5ADAAC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60908" y="2428111"/>
              <a:ext cx="532759" cy="184809"/>
              <a:chOff x="2356" y="1300"/>
              <a:chExt cx="555" cy="194"/>
            </a:xfrm>
          </p:grpSpPr>
          <p:sp>
            <p:nvSpPr>
              <p:cNvPr id="2401" name="Oval 407">
                <a:extLst>
                  <a:ext uri="{FF2B5EF4-FFF2-40B4-BE49-F238E27FC236}">
                    <a16:creationId xmlns:a16="http://schemas.microsoft.com/office/drawing/2014/main" id="{7828AEE6-2353-4072-83FA-A99634E87C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02" name="Rectangle 410">
                <a:extLst>
                  <a:ext uri="{FF2B5EF4-FFF2-40B4-BE49-F238E27FC236}">
                    <a16:creationId xmlns:a16="http://schemas.microsoft.com/office/drawing/2014/main" id="{C96C73E2-CE7A-4589-86FE-A5091A9D58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/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03" name="Oval 411">
                <a:extLst>
                  <a:ext uri="{FF2B5EF4-FFF2-40B4-BE49-F238E27FC236}">
                    <a16:creationId xmlns:a16="http://schemas.microsoft.com/office/drawing/2014/main" id="{731F2B9A-7636-4157-B80A-8FFB01F4B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404" name="Group 137">
                <a:extLst>
                  <a:ext uri="{FF2B5EF4-FFF2-40B4-BE49-F238E27FC236}">
                    <a16:creationId xmlns:a16="http://schemas.microsoft.com/office/drawing/2014/main" id="{3D66395D-082B-42A7-A4C8-C47222ED32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407" name="Freeform 138">
                  <a:extLst>
                    <a:ext uri="{FF2B5EF4-FFF2-40B4-BE49-F238E27FC236}">
                      <a16:creationId xmlns:a16="http://schemas.microsoft.com/office/drawing/2014/main" id="{F1C8DF7A-EACA-486F-8559-26893BE2AE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2408" name="Freeform 139">
                  <a:extLst>
                    <a:ext uri="{FF2B5EF4-FFF2-40B4-BE49-F238E27FC236}">
                      <a16:creationId xmlns:a16="http://schemas.microsoft.com/office/drawing/2014/main" id="{8640D446-C8B8-4A53-A865-493D850573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sp>
            <p:nvSpPr>
              <p:cNvPr id="2405" name="Line 140">
                <a:extLst>
                  <a:ext uri="{FF2B5EF4-FFF2-40B4-BE49-F238E27FC236}">
                    <a16:creationId xmlns:a16="http://schemas.microsoft.com/office/drawing/2014/main" id="{C93F11BD-8C16-450D-A740-6E6C9399C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406" name="Line 141">
                <a:extLst>
                  <a:ext uri="{FF2B5EF4-FFF2-40B4-BE49-F238E27FC236}">
                    <a16:creationId xmlns:a16="http://schemas.microsoft.com/office/drawing/2014/main" id="{BB057970-2F78-441F-957B-A8C1580C49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2365" name="Group 133">
              <a:extLst>
                <a:ext uri="{FF2B5EF4-FFF2-40B4-BE49-F238E27FC236}">
                  <a16:creationId xmlns:a16="http://schemas.microsoft.com/office/drawing/2014/main" id="{620121BE-CC7C-40D7-ADA0-1D6B395026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05281" y="2289952"/>
              <a:ext cx="532759" cy="184809"/>
              <a:chOff x="2356" y="1300"/>
              <a:chExt cx="555" cy="194"/>
            </a:xfrm>
          </p:grpSpPr>
          <p:sp>
            <p:nvSpPr>
              <p:cNvPr id="2393" name="Oval 407">
                <a:extLst>
                  <a:ext uri="{FF2B5EF4-FFF2-40B4-BE49-F238E27FC236}">
                    <a16:creationId xmlns:a16="http://schemas.microsoft.com/office/drawing/2014/main" id="{E647349E-62FB-4EBE-9690-A344BF979D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94" name="Rectangle 410">
                <a:extLst>
                  <a:ext uri="{FF2B5EF4-FFF2-40B4-BE49-F238E27FC236}">
                    <a16:creationId xmlns:a16="http://schemas.microsoft.com/office/drawing/2014/main" id="{3AAD803E-5320-4494-8BE4-D3C7C299B1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/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95" name="Oval 411">
                <a:extLst>
                  <a:ext uri="{FF2B5EF4-FFF2-40B4-BE49-F238E27FC236}">
                    <a16:creationId xmlns:a16="http://schemas.microsoft.com/office/drawing/2014/main" id="{AF1B36F8-55E2-4D31-BD38-B3E6357CC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396" name="Group 137">
                <a:extLst>
                  <a:ext uri="{FF2B5EF4-FFF2-40B4-BE49-F238E27FC236}">
                    <a16:creationId xmlns:a16="http://schemas.microsoft.com/office/drawing/2014/main" id="{832AA1C1-C783-4069-B993-4DBB28A71A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399" name="Freeform 138">
                  <a:extLst>
                    <a:ext uri="{FF2B5EF4-FFF2-40B4-BE49-F238E27FC236}">
                      <a16:creationId xmlns:a16="http://schemas.microsoft.com/office/drawing/2014/main" id="{E3056323-7F9F-485B-B01B-B9E903315E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2400" name="Freeform 139">
                  <a:extLst>
                    <a:ext uri="{FF2B5EF4-FFF2-40B4-BE49-F238E27FC236}">
                      <a16:creationId xmlns:a16="http://schemas.microsoft.com/office/drawing/2014/main" id="{E9812499-7496-4D0E-863C-855093C570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sp>
            <p:nvSpPr>
              <p:cNvPr id="2397" name="Line 140">
                <a:extLst>
                  <a:ext uri="{FF2B5EF4-FFF2-40B4-BE49-F238E27FC236}">
                    <a16:creationId xmlns:a16="http://schemas.microsoft.com/office/drawing/2014/main" id="{DAE1407E-64F7-4E6F-AACB-9805841BA4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398" name="Line 141">
                <a:extLst>
                  <a:ext uri="{FF2B5EF4-FFF2-40B4-BE49-F238E27FC236}">
                    <a16:creationId xmlns:a16="http://schemas.microsoft.com/office/drawing/2014/main" id="{C25C58EF-F2B5-42DA-8F0D-D74C87CC7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2366" name="Group 133">
              <a:extLst>
                <a:ext uri="{FF2B5EF4-FFF2-40B4-BE49-F238E27FC236}">
                  <a16:creationId xmlns:a16="http://schemas.microsoft.com/office/drawing/2014/main" id="{07BAF669-CA56-43AB-8E60-9B7049DFC2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32661" y="2882876"/>
              <a:ext cx="532759" cy="184809"/>
              <a:chOff x="2356" y="1300"/>
              <a:chExt cx="555" cy="194"/>
            </a:xfrm>
          </p:grpSpPr>
          <p:sp>
            <p:nvSpPr>
              <p:cNvPr id="2385" name="Oval 407">
                <a:extLst>
                  <a:ext uri="{FF2B5EF4-FFF2-40B4-BE49-F238E27FC236}">
                    <a16:creationId xmlns:a16="http://schemas.microsoft.com/office/drawing/2014/main" id="{5873961E-C00C-45DE-A555-3D045879AB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86" name="Rectangle 410">
                <a:extLst>
                  <a:ext uri="{FF2B5EF4-FFF2-40B4-BE49-F238E27FC236}">
                    <a16:creationId xmlns:a16="http://schemas.microsoft.com/office/drawing/2014/main" id="{4D1B0961-6327-464F-A873-EE8D586957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/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87" name="Oval 411">
                <a:extLst>
                  <a:ext uri="{FF2B5EF4-FFF2-40B4-BE49-F238E27FC236}">
                    <a16:creationId xmlns:a16="http://schemas.microsoft.com/office/drawing/2014/main" id="{A337D7A7-CCB7-49AF-8DB1-5180CDFBF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388" name="Group 137">
                <a:extLst>
                  <a:ext uri="{FF2B5EF4-FFF2-40B4-BE49-F238E27FC236}">
                    <a16:creationId xmlns:a16="http://schemas.microsoft.com/office/drawing/2014/main" id="{2187D231-BEA6-465B-A7EE-4979D6C888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391" name="Freeform 138">
                  <a:extLst>
                    <a:ext uri="{FF2B5EF4-FFF2-40B4-BE49-F238E27FC236}">
                      <a16:creationId xmlns:a16="http://schemas.microsoft.com/office/drawing/2014/main" id="{F735C2D9-6F20-4741-8744-8BD0409BDB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2392" name="Freeform 139">
                  <a:extLst>
                    <a:ext uri="{FF2B5EF4-FFF2-40B4-BE49-F238E27FC236}">
                      <a16:creationId xmlns:a16="http://schemas.microsoft.com/office/drawing/2014/main" id="{A108EA04-586D-4984-BED3-0638411A86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sp>
            <p:nvSpPr>
              <p:cNvPr id="2389" name="Line 140">
                <a:extLst>
                  <a:ext uri="{FF2B5EF4-FFF2-40B4-BE49-F238E27FC236}">
                    <a16:creationId xmlns:a16="http://schemas.microsoft.com/office/drawing/2014/main" id="{E10E8B14-7712-4CAB-826B-A5CF5E4955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390" name="Line 141">
                <a:extLst>
                  <a:ext uri="{FF2B5EF4-FFF2-40B4-BE49-F238E27FC236}">
                    <a16:creationId xmlns:a16="http://schemas.microsoft.com/office/drawing/2014/main" id="{5B568B78-39D7-4311-BC20-56D00F083D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2367" name="Group 133">
              <a:extLst>
                <a:ext uri="{FF2B5EF4-FFF2-40B4-BE49-F238E27FC236}">
                  <a16:creationId xmlns:a16="http://schemas.microsoft.com/office/drawing/2014/main" id="{A0A462EC-AD77-4380-AE38-B43E626CB1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30660" y="3072767"/>
              <a:ext cx="532759" cy="184809"/>
              <a:chOff x="2356" y="1300"/>
              <a:chExt cx="555" cy="194"/>
            </a:xfrm>
          </p:grpSpPr>
          <p:sp>
            <p:nvSpPr>
              <p:cNvPr id="2377" name="Oval 407">
                <a:extLst>
                  <a:ext uri="{FF2B5EF4-FFF2-40B4-BE49-F238E27FC236}">
                    <a16:creationId xmlns:a16="http://schemas.microsoft.com/office/drawing/2014/main" id="{79B07E0A-67FD-4F76-8D56-097318046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78" name="Rectangle 410">
                <a:extLst>
                  <a:ext uri="{FF2B5EF4-FFF2-40B4-BE49-F238E27FC236}">
                    <a16:creationId xmlns:a16="http://schemas.microsoft.com/office/drawing/2014/main" id="{6AA2DCFB-1B4D-4AFC-8E0A-FCFF0A433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/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79" name="Oval 411">
                <a:extLst>
                  <a:ext uri="{FF2B5EF4-FFF2-40B4-BE49-F238E27FC236}">
                    <a16:creationId xmlns:a16="http://schemas.microsoft.com/office/drawing/2014/main" id="{0D3D9654-B2EF-4E36-BA80-6683B7FDC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380" name="Group 137">
                <a:extLst>
                  <a:ext uri="{FF2B5EF4-FFF2-40B4-BE49-F238E27FC236}">
                    <a16:creationId xmlns:a16="http://schemas.microsoft.com/office/drawing/2014/main" id="{49588C2D-8CBC-4EF4-85C9-617C33A123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383" name="Freeform 138">
                  <a:extLst>
                    <a:ext uri="{FF2B5EF4-FFF2-40B4-BE49-F238E27FC236}">
                      <a16:creationId xmlns:a16="http://schemas.microsoft.com/office/drawing/2014/main" id="{60F73D88-170D-4317-BC24-E0EE20DD51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2384" name="Freeform 139">
                  <a:extLst>
                    <a:ext uri="{FF2B5EF4-FFF2-40B4-BE49-F238E27FC236}">
                      <a16:creationId xmlns:a16="http://schemas.microsoft.com/office/drawing/2014/main" id="{7AD2804B-B6EE-4AB1-A9FB-DED41D9EA0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sp>
            <p:nvSpPr>
              <p:cNvPr id="2381" name="Line 140">
                <a:extLst>
                  <a:ext uri="{FF2B5EF4-FFF2-40B4-BE49-F238E27FC236}">
                    <a16:creationId xmlns:a16="http://schemas.microsoft.com/office/drawing/2014/main" id="{639F295F-32C6-496C-8E8F-DD4BF4E12C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2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382" name="Line 141">
                <a:extLst>
                  <a:ext uri="{FF2B5EF4-FFF2-40B4-BE49-F238E27FC236}">
                    <a16:creationId xmlns:a16="http://schemas.microsoft.com/office/drawing/2014/main" id="{F16B0776-EC7F-434C-9B01-FEEAA42643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7" y="1364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  <p:grpSp>
          <p:nvGrpSpPr>
            <p:cNvPr id="2368" name="Group 133">
              <a:extLst>
                <a:ext uri="{FF2B5EF4-FFF2-40B4-BE49-F238E27FC236}">
                  <a16:creationId xmlns:a16="http://schemas.microsoft.com/office/drawing/2014/main" id="{1D78957B-0DF9-4B65-A5D6-1A99F8EAD5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38032" y="3018963"/>
              <a:ext cx="532759" cy="184809"/>
              <a:chOff x="2356" y="1300"/>
              <a:chExt cx="555" cy="194"/>
            </a:xfrm>
          </p:grpSpPr>
          <p:sp>
            <p:nvSpPr>
              <p:cNvPr id="2369" name="Oval 407">
                <a:extLst>
                  <a:ext uri="{FF2B5EF4-FFF2-40B4-BE49-F238E27FC236}">
                    <a16:creationId xmlns:a16="http://schemas.microsoft.com/office/drawing/2014/main" id="{08EB695E-E9F9-4ACC-8FB9-C4680A623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70" name="Rectangle 410">
                <a:extLst>
                  <a:ext uri="{FF2B5EF4-FFF2-40B4-BE49-F238E27FC236}">
                    <a16:creationId xmlns:a16="http://schemas.microsoft.com/office/drawing/2014/main" id="{23DB7A63-0FC1-4242-9E91-C92182EA0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 algn="ctr"/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71" name="Oval 411">
                <a:extLst>
                  <a:ext uri="{FF2B5EF4-FFF2-40B4-BE49-F238E27FC236}">
                    <a16:creationId xmlns:a16="http://schemas.microsoft.com/office/drawing/2014/main" id="{8BD03CEB-618D-456D-A232-3D67ED080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372" name="Group 137">
                <a:extLst>
                  <a:ext uri="{FF2B5EF4-FFF2-40B4-BE49-F238E27FC236}">
                    <a16:creationId xmlns:a16="http://schemas.microsoft.com/office/drawing/2014/main" id="{DBA0E9F1-9D92-4DAE-9085-F120491B6B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2375" name="Freeform 138">
                  <a:extLst>
                    <a:ext uri="{FF2B5EF4-FFF2-40B4-BE49-F238E27FC236}">
                      <a16:creationId xmlns:a16="http://schemas.microsoft.com/office/drawing/2014/main" id="{044EB216-03B0-4A9E-868D-A8E1AA152C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2376" name="Freeform 139">
                  <a:extLst>
                    <a:ext uri="{FF2B5EF4-FFF2-40B4-BE49-F238E27FC236}">
                      <a16:creationId xmlns:a16="http://schemas.microsoft.com/office/drawing/2014/main" id="{2B2B40CB-29A6-40B5-B4F2-65204C5411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sp>
            <p:nvSpPr>
              <p:cNvPr id="2373" name="Line 140">
                <a:extLst>
                  <a:ext uri="{FF2B5EF4-FFF2-40B4-BE49-F238E27FC236}">
                    <a16:creationId xmlns:a16="http://schemas.microsoft.com/office/drawing/2014/main" id="{2D3376E5-AA11-46A0-A86D-9F0CD7F301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  <p:sp>
            <p:nvSpPr>
              <p:cNvPr id="2374" name="Line 141">
                <a:extLst>
                  <a:ext uri="{FF2B5EF4-FFF2-40B4-BE49-F238E27FC236}">
                    <a16:creationId xmlns:a16="http://schemas.microsoft.com/office/drawing/2014/main" id="{875A3C82-55D8-4F51-9799-89F96CC051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10" y="1363"/>
                <a:ext cx="0" cy="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en-US"/>
              </a:p>
            </p:txBody>
          </p:sp>
        </p:grpSp>
      </p:grpSp>
      <p:grpSp>
        <p:nvGrpSpPr>
          <p:cNvPr id="1956" name="그룹 1955">
            <a:extLst>
              <a:ext uri="{FF2B5EF4-FFF2-40B4-BE49-F238E27FC236}">
                <a16:creationId xmlns:a16="http://schemas.microsoft.com/office/drawing/2014/main" id="{099E75C6-9BCC-49D4-94C9-AC92430ED0E3}"/>
              </a:ext>
            </a:extLst>
          </p:cNvPr>
          <p:cNvGrpSpPr/>
          <p:nvPr/>
        </p:nvGrpSpPr>
        <p:grpSpPr>
          <a:xfrm>
            <a:off x="6060633" y="4551723"/>
            <a:ext cx="1276580" cy="829741"/>
            <a:chOff x="2547390" y="4747434"/>
            <a:chExt cx="1522584" cy="976195"/>
          </a:xfrm>
        </p:grpSpPr>
        <p:sp>
          <p:nvSpPr>
            <p:cNvPr id="2318" name="Freeform 415">
              <a:extLst>
                <a:ext uri="{FF2B5EF4-FFF2-40B4-BE49-F238E27FC236}">
                  <a16:creationId xmlns:a16="http://schemas.microsoft.com/office/drawing/2014/main" id="{131B4AB9-6C21-4FB6-9B23-0370EF1F5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5524" y="4747434"/>
              <a:ext cx="1314450" cy="674688"/>
            </a:xfrm>
            <a:custGeom>
              <a:avLst/>
              <a:gdLst>
                <a:gd name="T0" fmla="*/ 2147483647 w 828"/>
                <a:gd name="T1" fmla="*/ 2147483647 h 425"/>
                <a:gd name="T2" fmla="*/ 2147483647 w 828"/>
                <a:gd name="T3" fmla="*/ 2147483647 h 425"/>
                <a:gd name="T4" fmla="*/ 2147483647 w 828"/>
                <a:gd name="T5" fmla="*/ 2147483647 h 425"/>
                <a:gd name="T6" fmla="*/ 2147483647 w 828"/>
                <a:gd name="T7" fmla="*/ 2147483647 h 425"/>
                <a:gd name="T8" fmla="*/ 2147483647 w 828"/>
                <a:gd name="T9" fmla="*/ 2147483647 h 425"/>
                <a:gd name="T10" fmla="*/ 2147483647 w 828"/>
                <a:gd name="T11" fmla="*/ 2147483647 h 425"/>
                <a:gd name="T12" fmla="*/ 2147483647 w 828"/>
                <a:gd name="T13" fmla="*/ 2147483647 h 425"/>
                <a:gd name="T14" fmla="*/ 2147483647 w 828"/>
                <a:gd name="T15" fmla="*/ 2147483647 h 425"/>
                <a:gd name="T16" fmla="*/ 2147483647 w 828"/>
                <a:gd name="T17" fmla="*/ 2147483647 h 425"/>
                <a:gd name="T18" fmla="*/ 2147483647 w 828"/>
                <a:gd name="T19" fmla="*/ 2147483647 h 425"/>
                <a:gd name="T20" fmla="*/ 2147483647 w 828"/>
                <a:gd name="T21" fmla="*/ 2147483647 h 425"/>
                <a:gd name="T22" fmla="*/ 2147483647 w 828"/>
                <a:gd name="T23" fmla="*/ 2147483647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19" name="Line 421">
              <a:extLst>
                <a:ext uri="{FF2B5EF4-FFF2-40B4-BE49-F238E27FC236}">
                  <a16:creationId xmlns:a16="http://schemas.microsoft.com/office/drawing/2014/main" id="{BC57D35E-8037-4828-A70F-286A71D428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7637" y="5033184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20" name="Line 422">
              <a:extLst>
                <a:ext uri="{FF2B5EF4-FFF2-40B4-BE49-F238E27FC236}">
                  <a16:creationId xmlns:a16="http://schemas.microsoft.com/office/drawing/2014/main" id="{ED1002BB-CFEA-4BEC-9C40-9272FCB8B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4474" y="4953809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21" name="Line 423">
              <a:extLst>
                <a:ext uri="{FF2B5EF4-FFF2-40B4-BE49-F238E27FC236}">
                  <a16:creationId xmlns:a16="http://schemas.microsoft.com/office/drawing/2014/main" id="{D9458021-8B3D-4D4F-A8FE-CD7F151E59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1012" y="5039534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322" name="Group 694">
              <a:extLst>
                <a:ext uri="{FF2B5EF4-FFF2-40B4-BE49-F238E27FC236}">
                  <a16:creationId xmlns:a16="http://schemas.microsoft.com/office/drawing/2014/main" id="{A0830135-A179-404C-939E-148E296EC9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2399" y="5131609"/>
              <a:ext cx="485775" cy="203200"/>
              <a:chOff x="4650" y="1129"/>
              <a:chExt cx="246" cy="95"/>
            </a:xfrm>
          </p:grpSpPr>
          <p:sp>
            <p:nvSpPr>
              <p:cNvPr id="2342" name="Oval 407">
                <a:extLst>
                  <a:ext uri="{FF2B5EF4-FFF2-40B4-BE49-F238E27FC236}">
                    <a16:creationId xmlns:a16="http://schemas.microsoft.com/office/drawing/2014/main" id="{70F7A2DA-6714-4426-A91B-40E44A07C0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43" name="Rectangle 410">
                <a:extLst>
                  <a:ext uri="{FF2B5EF4-FFF2-40B4-BE49-F238E27FC236}">
                    <a16:creationId xmlns:a16="http://schemas.microsoft.com/office/drawing/2014/main" id="{C511A38B-0ACA-4CA4-9D1C-1316CC9AE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44" name="Oval 411">
                <a:extLst>
                  <a:ext uri="{FF2B5EF4-FFF2-40B4-BE49-F238E27FC236}">
                    <a16:creationId xmlns:a16="http://schemas.microsoft.com/office/drawing/2014/main" id="{8769034B-64F5-428C-BA59-622E0BAFD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345" name="Group 698">
                <a:extLst>
                  <a:ext uri="{FF2B5EF4-FFF2-40B4-BE49-F238E27FC236}">
                    <a16:creationId xmlns:a16="http://schemas.microsoft.com/office/drawing/2014/main" id="{9A6A93D2-A98D-4B34-9E53-68A69E5C0F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348" name="Freeform 699">
                  <a:extLst>
                    <a:ext uri="{FF2B5EF4-FFF2-40B4-BE49-F238E27FC236}">
                      <a16:creationId xmlns:a16="http://schemas.microsoft.com/office/drawing/2014/main" id="{673AE5BE-C19C-4C5F-90ED-0B8A4E5BE3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349" name="Freeform 700">
                  <a:extLst>
                    <a:ext uri="{FF2B5EF4-FFF2-40B4-BE49-F238E27FC236}">
                      <a16:creationId xmlns:a16="http://schemas.microsoft.com/office/drawing/2014/main" id="{540948FC-73F9-4576-B6B5-5A5442B8A9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346" name="Line 701">
                <a:extLst>
                  <a:ext uri="{FF2B5EF4-FFF2-40B4-BE49-F238E27FC236}">
                    <a16:creationId xmlns:a16="http://schemas.microsoft.com/office/drawing/2014/main" id="{EC70DE47-961D-44D0-84C5-9D1B56ED1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47" name="Line 702">
                <a:extLst>
                  <a:ext uri="{FF2B5EF4-FFF2-40B4-BE49-F238E27FC236}">
                    <a16:creationId xmlns:a16="http://schemas.microsoft.com/office/drawing/2014/main" id="{E2A6D82C-B086-4C0E-9EFB-8105603F56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323" name="Group 712">
              <a:extLst>
                <a:ext uri="{FF2B5EF4-FFF2-40B4-BE49-F238E27FC236}">
                  <a16:creationId xmlns:a16="http://schemas.microsoft.com/office/drawing/2014/main" id="{55927903-EFE6-4AC6-8E5C-4BF211653F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3312" y="4850622"/>
              <a:ext cx="485775" cy="203200"/>
              <a:chOff x="4650" y="1129"/>
              <a:chExt cx="246" cy="95"/>
            </a:xfrm>
          </p:grpSpPr>
          <p:sp>
            <p:nvSpPr>
              <p:cNvPr id="2334" name="Oval 407">
                <a:extLst>
                  <a:ext uri="{FF2B5EF4-FFF2-40B4-BE49-F238E27FC236}">
                    <a16:creationId xmlns:a16="http://schemas.microsoft.com/office/drawing/2014/main" id="{B336476C-928D-48BB-B8E1-D1C3DBD9A6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35" name="Rectangle 410">
                <a:extLst>
                  <a:ext uri="{FF2B5EF4-FFF2-40B4-BE49-F238E27FC236}">
                    <a16:creationId xmlns:a16="http://schemas.microsoft.com/office/drawing/2014/main" id="{3DEB718D-0AC6-4507-B3B5-7A223A3CC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36" name="Oval 411">
                <a:extLst>
                  <a:ext uri="{FF2B5EF4-FFF2-40B4-BE49-F238E27FC236}">
                    <a16:creationId xmlns:a16="http://schemas.microsoft.com/office/drawing/2014/main" id="{A9793623-63CA-41C7-BF3D-0F928906F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337" name="Group 716">
                <a:extLst>
                  <a:ext uri="{FF2B5EF4-FFF2-40B4-BE49-F238E27FC236}">
                    <a16:creationId xmlns:a16="http://schemas.microsoft.com/office/drawing/2014/main" id="{E3EEFD68-F98E-46DF-ADD4-A91C9509D9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340" name="Freeform 717">
                  <a:extLst>
                    <a:ext uri="{FF2B5EF4-FFF2-40B4-BE49-F238E27FC236}">
                      <a16:creationId xmlns:a16="http://schemas.microsoft.com/office/drawing/2014/main" id="{AA19DBB0-C9F3-4D35-A250-6083953189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341" name="Freeform 718">
                  <a:extLst>
                    <a:ext uri="{FF2B5EF4-FFF2-40B4-BE49-F238E27FC236}">
                      <a16:creationId xmlns:a16="http://schemas.microsoft.com/office/drawing/2014/main" id="{C039F2A4-7361-44BB-88B9-34218C748B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338" name="Line 719">
                <a:extLst>
                  <a:ext uri="{FF2B5EF4-FFF2-40B4-BE49-F238E27FC236}">
                    <a16:creationId xmlns:a16="http://schemas.microsoft.com/office/drawing/2014/main" id="{1F0C0989-24D0-41BD-93ED-B409505D81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39" name="Line 720">
                <a:extLst>
                  <a:ext uri="{FF2B5EF4-FFF2-40B4-BE49-F238E27FC236}">
                    <a16:creationId xmlns:a16="http://schemas.microsoft.com/office/drawing/2014/main" id="{A59394CD-A3AA-4748-9940-4233B118E7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324" name="Group 721">
              <a:extLst>
                <a:ext uri="{FF2B5EF4-FFF2-40B4-BE49-F238E27FC236}">
                  <a16:creationId xmlns:a16="http://schemas.microsoft.com/office/drawing/2014/main" id="{CC7B81FA-376D-42E2-A552-E2C1815F2F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5299" y="4863322"/>
              <a:ext cx="485775" cy="203200"/>
              <a:chOff x="4650" y="1129"/>
              <a:chExt cx="246" cy="95"/>
            </a:xfrm>
          </p:grpSpPr>
          <p:sp>
            <p:nvSpPr>
              <p:cNvPr id="2326" name="Oval 407">
                <a:extLst>
                  <a:ext uri="{FF2B5EF4-FFF2-40B4-BE49-F238E27FC236}">
                    <a16:creationId xmlns:a16="http://schemas.microsoft.com/office/drawing/2014/main" id="{35BA6A6D-C35C-4188-BCE2-F50AB0EC7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27" name="Rectangle 410">
                <a:extLst>
                  <a:ext uri="{FF2B5EF4-FFF2-40B4-BE49-F238E27FC236}">
                    <a16:creationId xmlns:a16="http://schemas.microsoft.com/office/drawing/2014/main" id="{01D10A66-E9B5-458B-B996-06723AFB8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28" name="Oval 411">
                <a:extLst>
                  <a:ext uri="{FF2B5EF4-FFF2-40B4-BE49-F238E27FC236}">
                    <a16:creationId xmlns:a16="http://schemas.microsoft.com/office/drawing/2014/main" id="{71D14A7A-275E-4395-B79B-59F9A58A4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329" name="Group 725">
                <a:extLst>
                  <a:ext uri="{FF2B5EF4-FFF2-40B4-BE49-F238E27FC236}">
                    <a16:creationId xmlns:a16="http://schemas.microsoft.com/office/drawing/2014/main" id="{ED3BCA0E-DC78-4B12-A3ED-E8F6470CF3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332" name="Freeform 726">
                  <a:extLst>
                    <a:ext uri="{FF2B5EF4-FFF2-40B4-BE49-F238E27FC236}">
                      <a16:creationId xmlns:a16="http://schemas.microsoft.com/office/drawing/2014/main" id="{A8E5D59F-EA5B-4443-A4FC-A01F0C9509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333" name="Freeform 727">
                  <a:extLst>
                    <a:ext uri="{FF2B5EF4-FFF2-40B4-BE49-F238E27FC236}">
                      <a16:creationId xmlns:a16="http://schemas.microsoft.com/office/drawing/2014/main" id="{6D2FA206-4B56-46BD-AE1B-FF0AEECA05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330" name="Line 728">
                <a:extLst>
                  <a:ext uri="{FF2B5EF4-FFF2-40B4-BE49-F238E27FC236}">
                    <a16:creationId xmlns:a16="http://schemas.microsoft.com/office/drawing/2014/main" id="{3F215F65-714B-44CC-91EF-1C025BB6F0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331" name="Line 729">
                <a:extLst>
                  <a:ext uri="{FF2B5EF4-FFF2-40B4-BE49-F238E27FC236}">
                    <a16:creationId xmlns:a16="http://schemas.microsoft.com/office/drawing/2014/main" id="{0A17A9CB-1BB3-450C-8B2C-BC8A74E99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325" name="Text Box 580">
              <a:extLst>
                <a:ext uri="{FF2B5EF4-FFF2-40B4-BE49-F238E27FC236}">
                  <a16:creationId xmlns:a16="http://schemas.microsoft.com/office/drawing/2014/main" id="{6CB33CF1-BCB7-4495-9683-7924119AC2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7390" y="5387079"/>
              <a:ext cx="1289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dirty="0"/>
                <a:t>regional ISP</a:t>
              </a:r>
            </a:p>
          </p:txBody>
        </p:sp>
      </p:grpSp>
      <p:grpSp>
        <p:nvGrpSpPr>
          <p:cNvPr id="1957" name="그룹 1956">
            <a:extLst>
              <a:ext uri="{FF2B5EF4-FFF2-40B4-BE49-F238E27FC236}">
                <a16:creationId xmlns:a16="http://schemas.microsoft.com/office/drawing/2014/main" id="{33AB3D95-DAAE-4B9C-A46C-D39360AB0B17}"/>
              </a:ext>
            </a:extLst>
          </p:cNvPr>
          <p:cNvGrpSpPr/>
          <p:nvPr/>
        </p:nvGrpSpPr>
        <p:grpSpPr>
          <a:xfrm>
            <a:off x="4085691" y="1012412"/>
            <a:ext cx="1702358" cy="1359583"/>
            <a:chOff x="1290150" y="375439"/>
            <a:chExt cx="2030412" cy="1599558"/>
          </a:xfrm>
        </p:grpSpPr>
        <p:grpSp>
          <p:nvGrpSpPr>
            <p:cNvPr id="2257" name="그룹 2256">
              <a:extLst>
                <a:ext uri="{FF2B5EF4-FFF2-40B4-BE49-F238E27FC236}">
                  <a16:creationId xmlns:a16="http://schemas.microsoft.com/office/drawing/2014/main" id="{6B89C0A8-46B5-40A8-A2B0-D33B5FE72F99}"/>
                </a:ext>
              </a:extLst>
            </p:cNvPr>
            <p:cNvGrpSpPr/>
            <p:nvPr/>
          </p:nvGrpSpPr>
          <p:grpSpPr>
            <a:xfrm>
              <a:off x="1290150" y="739921"/>
              <a:ext cx="2030412" cy="1235076"/>
              <a:chOff x="8303419" y="4262937"/>
              <a:chExt cx="2030412" cy="1235076"/>
            </a:xfrm>
          </p:grpSpPr>
          <p:sp>
            <p:nvSpPr>
              <p:cNvPr id="2259" name="Freeform 417">
                <a:extLst>
                  <a:ext uri="{FF2B5EF4-FFF2-40B4-BE49-F238E27FC236}">
                    <a16:creationId xmlns:a16="http://schemas.microsoft.com/office/drawing/2014/main" id="{1FA4B27F-5E89-4C9B-B048-18461FD631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3419" y="4426450"/>
                <a:ext cx="1736725" cy="107156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0" name="Line 425">
                <a:extLst>
                  <a:ext uri="{FF2B5EF4-FFF2-40B4-BE49-F238E27FC236}">
                    <a16:creationId xmlns:a16="http://schemas.microsoft.com/office/drawing/2014/main" id="{C4B0179C-EB18-4D0F-9245-DE99EE0854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24244" y="5304337"/>
                <a:ext cx="509587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261" name="Line 426">
                <a:extLst>
                  <a:ext uri="{FF2B5EF4-FFF2-40B4-BE49-F238E27FC236}">
                    <a16:creationId xmlns:a16="http://schemas.microsoft.com/office/drawing/2014/main" id="{A827BD25-7F47-473F-A577-DFFA34ACC5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90856" y="5120187"/>
                <a:ext cx="152400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pic>
            <p:nvPicPr>
              <p:cNvPr id="2262" name="Picture 603" descr="car_icon_small">
                <a:extLst>
                  <a:ext uri="{FF2B5EF4-FFF2-40B4-BE49-F238E27FC236}">
                    <a16:creationId xmlns:a16="http://schemas.microsoft.com/office/drawing/2014/main" id="{115240EE-D098-49FA-B6AB-DF819815D0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3244" y="4437562"/>
                <a:ext cx="849312" cy="168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263" name="Group 652">
                <a:extLst>
                  <a:ext uri="{FF2B5EF4-FFF2-40B4-BE49-F238E27FC236}">
                    <a16:creationId xmlns:a16="http://schemas.microsoft.com/office/drawing/2014/main" id="{340AD325-5974-435E-A52E-B3985F4CE4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714581" y="4262937"/>
                <a:ext cx="415925" cy="385763"/>
                <a:chOff x="2751" y="1851"/>
                <a:chExt cx="462" cy="478"/>
              </a:xfrm>
            </p:grpSpPr>
            <p:pic>
              <p:nvPicPr>
                <p:cNvPr id="2316" name="Picture 653" descr="iphone_stylized_small">
                  <a:extLst>
                    <a:ext uri="{FF2B5EF4-FFF2-40B4-BE49-F238E27FC236}">
                      <a16:creationId xmlns:a16="http://schemas.microsoft.com/office/drawing/2014/main" id="{BF174C1B-C2D7-4F85-92E9-7667C5222A2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8" y="1922"/>
                  <a:ext cx="152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17" name="Picture 654" descr="antenna_radiation_stylized">
                  <a:extLst>
                    <a:ext uri="{FF2B5EF4-FFF2-40B4-BE49-F238E27FC236}">
                      <a16:creationId xmlns:a16="http://schemas.microsoft.com/office/drawing/2014/main" id="{D5A1C70E-4FED-4EA3-9BA9-534593A36D9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1" y="1851"/>
                  <a:ext cx="462" cy="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264" name="Group 767">
                <a:extLst>
                  <a:ext uri="{FF2B5EF4-FFF2-40B4-BE49-F238E27FC236}">
                    <a16:creationId xmlns:a16="http://schemas.microsoft.com/office/drawing/2014/main" id="{636BF3B6-7284-4EFD-A618-225707DD39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54356" y="5204325"/>
                <a:ext cx="390525" cy="169863"/>
                <a:chOff x="4650" y="1129"/>
                <a:chExt cx="246" cy="95"/>
              </a:xfrm>
            </p:grpSpPr>
            <p:sp>
              <p:nvSpPr>
                <p:cNvPr id="2308" name="Oval 407">
                  <a:extLst>
                    <a:ext uri="{FF2B5EF4-FFF2-40B4-BE49-F238E27FC236}">
                      <a16:creationId xmlns:a16="http://schemas.microsoft.com/office/drawing/2014/main" id="{41A79009-674B-44E9-9F96-E27C38B221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09" name="Rectangle 410">
                  <a:extLst>
                    <a:ext uri="{FF2B5EF4-FFF2-40B4-BE49-F238E27FC236}">
                      <a16:creationId xmlns:a16="http://schemas.microsoft.com/office/drawing/2014/main" id="{8E529019-881E-42D1-A717-91477D5EC6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10" name="Oval 411">
                  <a:extLst>
                    <a:ext uri="{FF2B5EF4-FFF2-40B4-BE49-F238E27FC236}">
                      <a16:creationId xmlns:a16="http://schemas.microsoft.com/office/drawing/2014/main" id="{0E25FF13-C6F4-42DD-A606-BE23F25E1E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2311" name="Group 771">
                  <a:extLst>
                    <a:ext uri="{FF2B5EF4-FFF2-40B4-BE49-F238E27FC236}">
                      <a16:creationId xmlns:a16="http://schemas.microsoft.com/office/drawing/2014/main" id="{F6886530-2BE8-48B3-9A11-A59DD56009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2314" name="Freeform 772">
                    <a:extLst>
                      <a:ext uri="{FF2B5EF4-FFF2-40B4-BE49-F238E27FC236}">
                        <a16:creationId xmlns:a16="http://schemas.microsoft.com/office/drawing/2014/main" id="{052F6B3D-87BE-4019-A951-2C50D4F83F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315" name="Freeform 773">
                    <a:extLst>
                      <a:ext uri="{FF2B5EF4-FFF2-40B4-BE49-F238E27FC236}">
                        <a16:creationId xmlns:a16="http://schemas.microsoft.com/office/drawing/2014/main" id="{64545D85-A6F7-47C2-BB21-776D3036EE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2312" name="Line 774">
                  <a:extLst>
                    <a:ext uri="{FF2B5EF4-FFF2-40B4-BE49-F238E27FC236}">
                      <a16:creationId xmlns:a16="http://schemas.microsoft.com/office/drawing/2014/main" id="{AA8305C0-6C5E-4674-8FC8-7A9243CC9F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313" name="Line 775">
                  <a:extLst>
                    <a:ext uri="{FF2B5EF4-FFF2-40B4-BE49-F238E27FC236}">
                      <a16:creationId xmlns:a16="http://schemas.microsoft.com/office/drawing/2014/main" id="{C274B5DE-3B95-4B94-B8A4-550137FDB1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265" name="Group 782">
                <a:extLst>
                  <a:ext uri="{FF2B5EF4-FFF2-40B4-BE49-F238E27FC236}">
                    <a16:creationId xmlns:a16="http://schemas.microsoft.com/office/drawing/2014/main" id="{408B24B6-4073-408A-B9DA-17BFCB834F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62256" y="4561387"/>
                <a:ext cx="457200" cy="631825"/>
                <a:chOff x="742" y="2409"/>
                <a:chExt cx="576" cy="881"/>
              </a:xfrm>
            </p:grpSpPr>
            <p:grpSp>
              <p:nvGrpSpPr>
                <p:cNvPr id="2290" name="Group 783">
                  <a:extLst>
                    <a:ext uri="{FF2B5EF4-FFF2-40B4-BE49-F238E27FC236}">
                      <a16:creationId xmlns:a16="http://schemas.microsoft.com/office/drawing/2014/main" id="{2F38803D-BCF4-4F4B-B692-85E296DF317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2" y="2643"/>
                  <a:ext cx="376" cy="647"/>
                  <a:chOff x="3130" y="3288"/>
                  <a:chExt cx="410" cy="742"/>
                </a:xfrm>
              </p:grpSpPr>
              <p:sp>
                <p:nvSpPr>
                  <p:cNvPr id="2293" name="Line 270">
                    <a:extLst>
                      <a:ext uri="{FF2B5EF4-FFF2-40B4-BE49-F238E27FC236}">
                        <a16:creationId xmlns:a16="http://schemas.microsoft.com/office/drawing/2014/main" id="{A4FA2CB0-B870-4BE7-AC12-F817D1EF820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30" y="3288"/>
                    <a:ext cx="205" cy="67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94" name="Line 271">
                    <a:extLst>
                      <a:ext uri="{FF2B5EF4-FFF2-40B4-BE49-F238E27FC236}">
                        <a16:creationId xmlns:a16="http://schemas.microsoft.com/office/drawing/2014/main" id="{78A2A904-88FE-406B-B258-7CFD6B107D0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35" y="3288"/>
                    <a:ext cx="205" cy="66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95" name="Line 272">
                    <a:extLst>
                      <a:ext uri="{FF2B5EF4-FFF2-40B4-BE49-F238E27FC236}">
                        <a16:creationId xmlns:a16="http://schemas.microsoft.com/office/drawing/2014/main" id="{DE9B3A38-B283-4658-AA7A-05902B1842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30" y="3957"/>
                    <a:ext cx="205" cy="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96" name="Line 273">
                    <a:extLst>
                      <a:ext uri="{FF2B5EF4-FFF2-40B4-BE49-F238E27FC236}">
                        <a16:creationId xmlns:a16="http://schemas.microsoft.com/office/drawing/2014/main" id="{4AF49F0C-F731-487F-A930-339402B183C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35" y="3957"/>
                    <a:ext cx="205" cy="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97" name="Line 274">
                    <a:extLst>
                      <a:ext uri="{FF2B5EF4-FFF2-40B4-BE49-F238E27FC236}">
                        <a16:creationId xmlns:a16="http://schemas.microsoft.com/office/drawing/2014/main" id="{6E20E9EE-D9C9-42F4-ACDA-E7A28F3DBD9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35" y="3303"/>
                    <a:ext cx="0" cy="72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98" name="Line 275">
                    <a:extLst>
                      <a:ext uri="{FF2B5EF4-FFF2-40B4-BE49-F238E27FC236}">
                        <a16:creationId xmlns:a16="http://schemas.microsoft.com/office/drawing/2014/main" id="{6CC2550F-8229-4A31-B483-982E9CC01CE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30" y="3888"/>
                    <a:ext cx="205" cy="7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99" name="Line 276">
                    <a:extLst>
                      <a:ext uri="{FF2B5EF4-FFF2-40B4-BE49-F238E27FC236}">
                        <a16:creationId xmlns:a16="http://schemas.microsoft.com/office/drawing/2014/main" id="{E8B85BD5-5E82-4A92-8C15-9E33E770750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335" y="3888"/>
                    <a:ext cx="205" cy="6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300" name="Line 277">
                    <a:extLst>
                      <a:ext uri="{FF2B5EF4-FFF2-40B4-BE49-F238E27FC236}">
                        <a16:creationId xmlns:a16="http://schemas.microsoft.com/office/drawing/2014/main" id="{082245B6-6D24-44F6-8D3B-3E237572A7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17" y="3668"/>
                    <a:ext cx="118" cy="5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301" name="Line 278">
                    <a:extLst>
                      <a:ext uri="{FF2B5EF4-FFF2-40B4-BE49-F238E27FC236}">
                        <a16:creationId xmlns:a16="http://schemas.microsoft.com/office/drawing/2014/main" id="{D59058EF-99BF-4653-9300-21D97E28C8D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35" y="3668"/>
                    <a:ext cx="124" cy="5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302" name="Line 279">
                    <a:extLst>
                      <a:ext uri="{FF2B5EF4-FFF2-40B4-BE49-F238E27FC236}">
                        <a16:creationId xmlns:a16="http://schemas.microsoft.com/office/drawing/2014/main" id="{ED9B0215-42B0-4960-A62C-14C2896E513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78" y="3766"/>
                    <a:ext cx="152" cy="7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303" name="Line 280">
                    <a:extLst>
                      <a:ext uri="{FF2B5EF4-FFF2-40B4-BE49-F238E27FC236}">
                        <a16:creationId xmlns:a16="http://schemas.microsoft.com/office/drawing/2014/main" id="{138A3A85-1A21-4A9E-BE3D-38D8C1CA544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35" y="3781"/>
                    <a:ext cx="153" cy="6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304" name="Line 281">
                    <a:extLst>
                      <a:ext uri="{FF2B5EF4-FFF2-40B4-BE49-F238E27FC236}">
                        <a16:creationId xmlns:a16="http://schemas.microsoft.com/office/drawing/2014/main" id="{6016A0EC-3ECA-4C17-B2DD-8822EE06C0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35" y="3567"/>
                    <a:ext cx="78" cy="2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305" name="Line 282">
                    <a:extLst>
                      <a:ext uri="{FF2B5EF4-FFF2-40B4-BE49-F238E27FC236}">
                        <a16:creationId xmlns:a16="http://schemas.microsoft.com/office/drawing/2014/main" id="{53D8FB9A-E0D9-46D6-A54F-75795BB10E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35" y="3428"/>
                    <a:ext cx="49" cy="2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306" name="Line 283">
                    <a:extLst>
                      <a:ext uri="{FF2B5EF4-FFF2-40B4-BE49-F238E27FC236}">
                        <a16:creationId xmlns:a16="http://schemas.microsoft.com/office/drawing/2014/main" id="{37ADC59B-E345-4E87-A880-9325CEEB0A4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47" y="3558"/>
                    <a:ext cx="95" cy="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307" name="Line 284">
                    <a:extLst>
                      <a:ext uri="{FF2B5EF4-FFF2-40B4-BE49-F238E27FC236}">
                        <a16:creationId xmlns:a16="http://schemas.microsoft.com/office/drawing/2014/main" id="{5F28C5F9-F97D-4158-BC9A-3CE39D063D1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89" y="3422"/>
                    <a:ext cx="55" cy="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</p:grpSp>
            <p:pic>
              <p:nvPicPr>
                <p:cNvPr id="2291" name="Picture 799" descr="cell_tower_radiation copy">
                  <a:extLst>
                    <a:ext uri="{FF2B5EF4-FFF2-40B4-BE49-F238E27FC236}">
                      <a16:creationId xmlns:a16="http://schemas.microsoft.com/office/drawing/2014/main" id="{BB0A3B95-62AA-4792-97F8-4EA56ED1FC2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2" y="2409"/>
                  <a:ext cx="576" cy="4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292" name="Oval 800">
                  <a:extLst>
                    <a:ext uri="{FF2B5EF4-FFF2-40B4-BE49-F238E27FC236}">
                      <a16:creationId xmlns:a16="http://schemas.microsoft.com/office/drawing/2014/main" id="{E863979F-41F8-4804-B856-5985D18DC2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6" y="2597"/>
                  <a:ext cx="66" cy="69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</p:grpSp>
          <p:grpSp>
            <p:nvGrpSpPr>
              <p:cNvPr id="2266" name="Group 1016">
                <a:extLst>
                  <a:ext uri="{FF2B5EF4-FFF2-40B4-BE49-F238E27FC236}">
                    <a16:creationId xmlns:a16="http://schemas.microsoft.com/office/drawing/2014/main" id="{3CBC705E-86CA-4953-9681-0CC0CE9EB3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03431" y="4759825"/>
                <a:ext cx="534987" cy="407988"/>
                <a:chOff x="877" y="1008"/>
                <a:chExt cx="2747" cy="2591"/>
              </a:xfrm>
            </p:grpSpPr>
            <p:pic>
              <p:nvPicPr>
                <p:cNvPr id="2267" name="Picture 1017" descr="antenna_stylized">
                  <a:extLst>
                    <a:ext uri="{FF2B5EF4-FFF2-40B4-BE49-F238E27FC236}">
                      <a16:creationId xmlns:a16="http://schemas.microsoft.com/office/drawing/2014/main" id="{0DEFC85D-5D9C-436A-BEFC-24CBAD5467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7" y="1008"/>
                  <a:ext cx="2725" cy="14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268" name="Picture 1018" descr="laptop_keyboard">
                  <a:extLst>
                    <a:ext uri="{FF2B5EF4-FFF2-40B4-BE49-F238E27FC236}">
                      <a16:creationId xmlns:a16="http://schemas.microsoft.com/office/drawing/2014/main" id="{40B27C1A-8048-4C37-90C4-ACE1E52101D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1009" y="2586"/>
                  <a:ext cx="2245" cy="10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269" name="Freeform 1019">
                  <a:extLst>
                    <a:ext uri="{FF2B5EF4-FFF2-40B4-BE49-F238E27FC236}">
                      <a16:creationId xmlns:a16="http://schemas.microsoft.com/office/drawing/2014/main" id="{8F537FD1-54BA-41AD-9AA3-F7BD1A9414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3" y="1603"/>
                  <a:ext cx="1807" cy="1322"/>
                </a:xfrm>
                <a:custGeom>
                  <a:avLst/>
                  <a:gdLst>
                    <a:gd name="T0" fmla="*/ 4 w 2982"/>
                    <a:gd name="T1" fmla="*/ 0 h 2442"/>
                    <a:gd name="T2" fmla="*/ 0 w 2982"/>
                    <a:gd name="T3" fmla="*/ 4 h 2442"/>
                    <a:gd name="T4" fmla="*/ 16 w 2982"/>
                    <a:gd name="T5" fmla="*/ 5 h 2442"/>
                    <a:gd name="T6" fmla="*/ 20 w 2982"/>
                    <a:gd name="T7" fmla="*/ 1 h 2442"/>
                    <a:gd name="T8" fmla="*/ 4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pic>
              <p:nvPicPr>
                <p:cNvPr id="2270" name="Picture 1020" descr="screen">
                  <a:extLst>
                    <a:ext uri="{FF2B5EF4-FFF2-40B4-BE49-F238E27FC236}">
                      <a16:creationId xmlns:a16="http://schemas.microsoft.com/office/drawing/2014/main" id="{4E203750-C276-4C98-BBE8-CA7BD713185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42" y="1637"/>
                  <a:ext cx="1642" cy="12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271" name="Freeform 1021">
                  <a:extLst>
                    <a:ext uri="{FF2B5EF4-FFF2-40B4-BE49-F238E27FC236}">
                      <a16:creationId xmlns:a16="http://schemas.microsoft.com/office/drawing/2014/main" id="{81ACDEC9-5687-4A09-99A2-E8243A5EAD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2" y="1564"/>
                  <a:ext cx="1531" cy="246"/>
                </a:xfrm>
                <a:custGeom>
                  <a:avLst/>
                  <a:gdLst>
                    <a:gd name="T0" fmla="*/ 1 w 2528"/>
                    <a:gd name="T1" fmla="*/ 0 h 455"/>
                    <a:gd name="T2" fmla="*/ 17 w 2528"/>
                    <a:gd name="T3" fmla="*/ 1 h 455"/>
                    <a:gd name="T4" fmla="*/ 16 w 2528"/>
                    <a:gd name="T5" fmla="*/ 1 h 455"/>
                    <a:gd name="T6" fmla="*/ 0 w 2528"/>
                    <a:gd name="T7" fmla="*/ 1 h 455"/>
                    <a:gd name="T8" fmla="*/ 1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72" name="Freeform 1022">
                  <a:extLst>
                    <a:ext uri="{FF2B5EF4-FFF2-40B4-BE49-F238E27FC236}">
                      <a16:creationId xmlns:a16="http://schemas.microsoft.com/office/drawing/2014/main" id="{5C486E78-00EF-4FCC-B30B-64DC151F7F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7" y="1562"/>
                  <a:ext cx="425" cy="1024"/>
                </a:xfrm>
                <a:custGeom>
                  <a:avLst/>
                  <a:gdLst>
                    <a:gd name="T0" fmla="*/ 4 w 702"/>
                    <a:gd name="T1" fmla="*/ 0 h 1893"/>
                    <a:gd name="T2" fmla="*/ 0 w 702"/>
                    <a:gd name="T3" fmla="*/ 4 h 1893"/>
                    <a:gd name="T4" fmla="*/ 1 w 702"/>
                    <a:gd name="T5" fmla="*/ 4 h 1893"/>
                    <a:gd name="T6" fmla="*/ 5 w 702"/>
                    <a:gd name="T7" fmla="*/ 1 h 1893"/>
                    <a:gd name="T8" fmla="*/ 4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73" name="Freeform 1023">
                  <a:extLst>
                    <a:ext uri="{FF2B5EF4-FFF2-40B4-BE49-F238E27FC236}">
                      <a16:creationId xmlns:a16="http://schemas.microsoft.com/office/drawing/2014/main" id="{BA577198-8236-4A7F-AA31-B30B85C54B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4" y="1745"/>
                  <a:ext cx="458" cy="1182"/>
                </a:xfrm>
                <a:custGeom>
                  <a:avLst/>
                  <a:gdLst>
                    <a:gd name="T0" fmla="*/ 5 w 756"/>
                    <a:gd name="T1" fmla="*/ 0 h 2184"/>
                    <a:gd name="T2" fmla="*/ 1 w 756"/>
                    <a:gd name="T3" fmla="*/ 5 h 2184"/>
                    <a:gd name="T4" fmla="*/ 0 w 756"/>
                    <a:gd name="T5" fmla="*/ 5 h 2184"/>
                    <a:gd name="T6" fmla="*/ 4 w 756"/>
                    <a:gd name="T7" fmla="*/ 1 h 2184"/>
                    <a:gd name="T8" fmla="*/ 5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74" name="Freeform 1024">
                  <a:extLst>
                    <a:ext uri="{FF2B5EF4-FFF2-40B4-BE49-F238E27FC236}">
                      <a16:creationId xmlns:a16="http://schemas.microsoft.com/office/drawing/2014/main" id="{A545519D-4EC9-4CB9-A0A7-AB228D58AA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2" y="2534"/>
                  <a:ext cx="1680" cy="399"/>
                </a:xfrm>
                <a:custGeom>
                  <a:avLst/>
                  <a:gdLst>
                    <a:gd name="T0" fmla="*/ 1 w 2773"/>
                    <a:gd name="T1" fmla="*/ 0 h 738"/>
                    <a:gd name="T2" fmla="*/ 0 w 2773"/>
                    <a:gd name="T3" fmla="*/ 1 h 738"/>
                    <a:gd name="T4" fmla="*/ 16 w 2773"/>
                    <a:gd name="T5" fmla="*/ 2 h 738"/>
                    <a:gd name="T6" fmla="*/ 16 w 2773"/>
                    <a:gd name="T7" fmla="*/ 1 h 738"/>
                    <a:gd name="T8" fmla="*/ 1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75" name="Freeform 1025">
                  <a:extLst>
                    <a:ext uri="{FF2B5EF4-FFF2-40B4-BE49-F238E27FC236}">
                      <a16:creationId xmlns:a16="http://schemas.microsoft.com/office/drawing/2014/main" id="{4B0F9F52-AA7C-4A72-B72D-586B84933F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5" y="1755"/>
                  <a:ext cx="429" cy="1187"/>
                </a:xfrm>
                <a:custGeom>
                  <a:avLst/>
                  <a:gdLst>
                    <a:gd name="T0" fmla="*/ 12 w 637"/>
                    <a:gd name="T1" fmla="*/ 0 h 1659"/>
                    <a:gd name="T2" fmla="*/ 12 w 637"/>
                    <a:gd name="T3" fmla="*/ 0 h 1659"/>
                    <a:gd name="T4" fmla="*/ 1 w 637"/>
                    <a:gd name="T5" fmla="*/ 59 h 1659"/>
                    <a:gd name="T6" fmla="*/ 0 w 637"/>
                    <a:gd name="T7" fmla="*/ 57 h 1659"/>
                    <a:gd name="T8" fmla="*/ 12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76" name="Freeform 1026">
                  <a:extLst>
                    <a:ext uri="{FF2B5EF4-FFF2-40B4-BE49-F238E27FC236}">
                      <a16:creationId xmlns:a16="http://schemas.microsoft.com/office/drawing/2014/main" id="{14EF9487-A9AF-48F1-9B08-B460426823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4" y="2587"/>
                  <a:ext cx="1494" cy="394"/>
                </a:xfrm>
                <a:custGeom>
                  <a:avLst/>
                  <a:gdLst>
                    <a:gd name="T0" fmla="*/ 0 w 2216"/>
                    <a:gd name="T1" fmla="*/ 0 h 550"/>
                    <a:gd name="T2" fmla="*/ 1 w 2216"/>
                    <a:gd name="T3" fmla="*/ 2 h 550"/>
                    <a:gd name="T4" fmla="*/ 42 w 2216"/>
                    <a:gd name="T5" fmla="*/ 20 h 550"/>
                    <a:gd name="T6" fmla="*/ 42 w 2216"/>
                    <a:gd name="T7" fmla="*/ 17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2277" name="Group 1027">
                  <a:extLst>
                    <a:ext uri="{FF2B5EF4-FFF2-40B4-BE49-F238E27FC236}">
                      <a16:creationId xmlns:a16="http://schemas.microsoft.com/office/drawing/2014/main" id="{ECA21A79-44AC-4C05-B5EA-413E711C38D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09" y="3008"/>
                  <a:ext cx="507" cy="234"/>
                  <a:chOff x="1740" y="2642"/>
                  <a:chExt cx="752" cy="327"/>
                </a:xfrm>
              </p:grpSpPr>
              <p:sp>
                <p:nvSpPr>
                  <p:cNvPr id="2284" name="Freeform 1028">
                    <a:extLst>
                      <a:ext uri="{FF2B5EF4-FFF2-40B4-BE49-F238E27FC236}">
                        <a16:creationId xmlns:a16="http://schemas.microsoft.com/office/drawing/2014/main" id="{51894E7D-21A9-44AC-AB9D-6CC0F9707A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85" name="Freeform 1029">
                    <a:extLst>
                      <a:ext uri="{FF2B5EF4-FFF2-40B4-BE49-F238E27FC236}">
                        <a16:creationId xmlns:a16="http://schemas.microsoft.com/office/drawing/2014/main" id="{7D254469-1DBC-45F2-BBE2-F4480537DA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86" name="Freeform 1030">
                    <a:extLst>
                      <a:ext uri="{FF2B5EF4-FFF2-40B4-BE49-F238E27FC236}">
                        <a16:creationId xmlns:a16="http://schemas.microsoft.com/office/drawing/2014/main" id="{52FD8518-E578-4E6E-82AF-379C70740C9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87" name="Freeform 1031">
                    <a:extLst>
                      <a:ext uri="{FF2B5EF4-FFF2-40B4-BE49-F238E27FC236}">
                        <a16:creationId xmlns:a16="http://schemas.microsoft.com/office/drawing/2014/main" id="{BBF1CA5F-7CC2-40F4-8738-105131027A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88" name="Freeform 1032">
                    <a:extLst>
                      <a:ext uri="{FF2B5EF4-FFF2-40B4-BE49-F238E27FC236}">
                        <a16:creationId xmlns:a16="http://schemas.microsoft.com/office/drawing/2014/main" id="{A3E8BCD2-E094-4A20-8DD9-813C32C9AA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89" name="Freeform 1033">
                    <a:extLst>
                      <a:ext uri="{FF2B5EF4-FFF2-40B4-BE49-F238E27FC236}">
                        <a16:creationId xmlns:a16="http://schemas.microsoft.com/office/drawing/2014/main" id="{22168523-52BA-409A-B922-EB785906DA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2278" name="Freeform 1034">
                  <a:extLst>
                    <a:ext uri="{FF2B5EF4-FFF2-40B4-BE49-F238E27FC236}">
                      <a16:creationId xmlns:a16="http://schemas.microsoft.com/office/drawing/2014/main" id="{D32AFEBA-066B-4C64-BD29-263313DBEE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77" y="3043"/>
                  <a:ext cx="614" cy="514"/>
                </a:xfrm>
                <a:custGeom>
                  <a:avLst/>
                  <a:gdLst>
                    <a:gd name="T0" fmla="*/ 1 w 990"/>
                    <a:gd name="T1" fmla="*/ 10 h 792"/>
                    <a:gd name="T2" fmla="*/ 9 w 990"/>
                    <a:gd name="T3" fmla="*/ 0 h 792"/>
                    <a:gd name="T4" fmla="*/ 9 w 990"/>
                    <a:gd name="T5" fmla="*/ 1 h 792"/>
                    <a:gd name="T6" fmla="*/ 0 w 990"/>
                    <a:gd name="T7" fmla="*/ 10 h 792"/>
                    <a:gd name="T8" fmla="*/ 1 w 990"/>
                    <a:gd name="T9" fmla="*/ 10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79" name="Freeform 1035">
                  <a:extLst>
                    <a:ext uri="{FF2B5EF4-FFF2-40B4-BE49-F238E27FC236}">
                      <a16:creationId xmlns:a16="http://schemas.microsoft.com/office/drawing/2014/main" id="{00F821FE-39FA-4B4C-A7E8-25B493E7AA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0" y="3084"/>
                  <a:ext cx="1571" cy="469"/>
                </a:xfrm>
                <a:custGeom>
                  <a:avLst/>
                  <a:gdLst>
                    <a:gd name="T0" fmla="*/ 1 w 2532"/>
                    <a:gd name="T1" fmla="*/ 0 h 723"/>
                    <a:gd name="T2" fmla="*/ 1 w 2532"/>
                    <a:gd name="T3" fmla="*/ 0 h 723"/>
                    <a:gd name="T4" fmla="*/ 22 w 2532"/>
                    <a:gd name="T5" fmla="*/ 9 h 723"/>
                    <a:gd name="T6" fmla="*/ 22 w 2532"/>
                    <a:gd name="T7" fmla="*/ 10 h 723"/>
                    <a:gd name="T8" fmla="*/ 0 w 2532"/>
                    <a:gd name="T9" fmla="*/ 1 h 723"/>
                    <a:gd name="T10" fmla="*/ 1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80" name="Freeform 1036">
                  <a:extLst>
                    <a:ext uri="{FF2B5EF4-FFF2-40B4-BE49-F238E27FC236}">
                      <a16:creationId xmlns:a16="http://schemas.microsoft.com/office/drawing/2014/main" id="{9BF8D8B0-F9A3-41C9-9CA4-7132E33A62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1" y="2998"/>
                  <a:ext cx="17" cy="95"/>
                </a:xfrm>
                <a:custGeom>
                  <a:avLst/>
                  <a:gdLst>
                    <a:gd name="T0" fmla="*/ 1 w 26"/>
                    <a:gd name="T1" fmla="*/ 1 h 147"/>
                    <a:gd name="T2" fmla="*/ 1 w 26"/>
                    <a:gd name="T3" fmla="*/ 2 h 147"/>
                    <a:gd name="T4" fmla="*/ 0 w 26"/>
                    <a:gd name="T5" fmla="*/ 2 h 147"/>
                    <a:gd name="T6" fmla="*/ 1 w 26"/>
                    <a:gd name="T7" fmla="*/ 0 h 147"/>
                    <a:gd name="T8" fmla="*/ 1 w 26"/>
                    <a:gd name="T9" fmla="*/ 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81" name="Freeform 1037">
                  <a:extLst>
                    <a:ext uri="{FF2B5EF4-FFF2-40B4-BE49-F238E27FC236}">
                      <a16:creationId xmlns:a16="http://schemas.microsoft.com/office/drawing/2014/main" id="{75A46C14-6303-4546-AA0C-1A6D405B0A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2" y="2611"/>
                  <a:ext cx="730" cy="393"/>
                </a:xfrm>
                <a:custGeom>
                  <a:avLst/>
                  <a:gdLst>
                    <a:gd name="T0" fmla="*/ 10 w 1176"/>
                    <a:gd name="T1" fmla="*/ 0 h 606"/>
                    <a:gd name="T2" fmla="*/ 0 w 1176"/>
                    <a:gd name="T3" fmla="*/ 8 h 606"/>
                    <a:gd name="T4" fmla="*/ 1 w 1176"/>
                    <a:gd name="T5" fmla="*/ 8 h 606"/>
                    <a:gd name="T6" fmla="*/ 10 w 1176"/>
                    <a:gd name="T7" fmla="*/ 1 h 606"/>
                    <a:gd name="T8" fmla="*/ 1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82" name="Freeform 1038">
                  <a:extLst>
                    <a:ext uri="{FF2B5EF4-FFF2-40B4-BE49-F238E27FC236}">
                      <a16:creationId xmlns:a16="http://schemas.microsoft.com/office/drawing/2014/main" id="{35405059-F6B6-451E-9B71-800D2DAAFFC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1" y="3018"/>
                  <a:ext cx="1490" cy="451"/>
                </a:xfrm>
                <a:custGeom>
                  <a:avLst/>
                  <a:gdLst>
                    <a:gd name="T0" fmla="*/ 1 w 2532"/>
                    <a:gd name="T1" fmla="*/ 0 h 723"/>
                    <a:gd name="T2" fmla="*/ 1 w 2532"/>
                    <a:gd name="T3" fmla="*/ 0 h 723"/>
                    <a:gd name="T4" fmla="*/ 12 w 2532"/>
                    <a:gd name="T5" fmla="*/ 6 h 723"/>
                    <a:gd name="T6" fmla="*/ 12 w 2532"/>
                    <a:gd name="T7" fmla="*/ 6 h 723"/>
                    <a:gd name="T8" fmla="*/ 0 w 2532"/>
                    <a:gd name="T9" fmla="*/ 1 h 723"/>
                    <a:gd name="T10" fmla="*/ 1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83" name="Freeform 1039">
                  <a:extLst>
                    <a:ext uri="{FF2B5EF4-FFF2-40B4-BE49-F238E27FC236}">
                      <a16:creationId xmlns:a16="http://schemas.microsoft.com/office/drawing/2014/main" id="{E0B04775-1581-4005-950E-0EAF1EDB42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549" y="2986"/>
                  <a:ext cx="608" cy="467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 h 723"/>
                    <a:gd name="T6" fmla="*/ 0 w 2532"/>
                    <a:gd name="T7" fmla="*/ 9 h 723"/>
                    <a:gd name="T8" fmla="*/ 0 w 2532"/>
                    <a:gd name="T9" fmla="*/ 1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2258" name="Text Box 580">
              <a:extLst>
                <a:ext uri="{FF2B5EF4-FFF2-40B4-BE49-F238E27FC236}">
                  <a16:creationId xmlns:a16="http://schemas.microsoft.com/office/drawing/2014/main" id="{99BFCD10-68C0-4E9E-8257-D09F811E51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4069" y="375439"/>
              <a:ext cx="1549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dirty="0"/>
                <a:t>mobile network</a:t>
              </a:r>
            </a:p>
          </p:txBody>
        </p:sp>
      </p:grpSp>
      <p:grpSp>
        <p:nvGrpSpPr>
          <p:cNvPr id="1958" name="그룹 1957">
            <a:extLst>
              <a:ext uri="{FF2B5EF4-FFF2-40B4-BE49-F238E27FC236}">
                <a16:creationId xmlns:a16="http://schemas.microsoft.com/office/drawing/2014/main" id="{270AC6AE-AFD1-4697-826F-83522D148E93}"/>
              </a:ext>
            </a:extLst>
          </p:cNvPr>
          <p:cNvGrpSpPr/>
          <p:nvPr/>
        </p:nvGrpSpPr>
        <p:grpSpPr>
          <a:xfrm>
            <a:off x="7287312" y="5051442"/>
            <a:ext cx="2615429" cy="1425558"/>
            <a:chOff x="338165" y="5052235"/>
            <a:chExt cx="3119438" cy="1677178"/>
          </a:xfrm>
        </p:grpSpPr>
        <p:grpSp>
          <p:nvGrpSpPr>
            <p:cNvPr id="2087" name="그룹 2086">
              <a:extLst>
                <a:ext uri="{FF2B5EF4-FFF2-40B4-BE49-F238E27FC236}">
                  <a16:creationId xmlns:a16="http://schemas.microsoft.com/office/drawing/2014/main" id="{C1F7A4EF-7039-45CC-8652-FBDD4C91CB5A}"/>
                </a:ext>
              </a:extLst>
            </p:cNvPr>
            <p:cNvGrpSpPr/>
            <p:nvPr/>
          </p:nvGrpSpPr>
          <p:grpSpPr>
            <a:xfrm>
              <a:off x="338165" y="5052235"/>
              <a:ext cx="3119438" cy="1665288"/>
              <a:chOff x="5457825" y="4378325"/>
              <a:chExt cx="3119438" cy="1665288"/>
            </a:xfrm>
          </p:grpSpPr>
          <p:sp>
            <p:nvSpPr>
              <p:cNvPr id="2089" name="Freeform 427">
                <a:extLst>
                  <a:ext uri="{FF2B5EF4-FFF2-40B4-BE49-F238E27FC236}">
                    <a16:creationId xmlns:a16="http://schemas.microsoft.com/office/drawing/2014/main" id="{2F6EE49F-5B44-4D96-85E2-AFFD8C56F3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7513" y="4378325"/>
                <a:ext cx="3079750" cy="1665288"/>
              </a:xfrm>
              <a:custGeom>
                <a:avLst/>
                <a:gdLst>
                  <a:gd name="T0" fmla="*/ 2147483647 w 1940"/>
                  <a:gd name="T1" fmla="*/ 2147483647 h 1049"/>
                  <a:gd name="T2" fmla="*/ 2147483647 w 1940"/>
                  <a:gd name="T3" fmla="*/ 2147483647 h 1049"/>
                  <a:gd name="T4" fmla="*/ 2147483647 w 1940"/>
                  <a:gd name="T5" fmla="*/ 2147483647 h 1049"/>
                  <a:gd name="T6" fmla="*/ 2147483647 w 1940"/>
                  <a:gd name="T7" fmla="*/ 2147483647 h 1049"/>
                  <a:gd name="T8" fmla="*/ 2147483647 w 1940"/>
                  <a:gd name="T9" fmla="*/ 2147483647 h 1049"/>
                  <a:gd name="T10" fmla="*/ 2147483647 w 1940"/>
                  <a:gd name="T11" fmla="*/ 2147483647 h 1049"/>
                  <a:gd name="T12" fmla="*/ 2147483647 w 1940"/>
                  <a:gd name="T13" fmla="*/ 2147483647 h 1049"/>
                  <a:gd name="T14" fmla="*/ 2147483647 w 1940"/>
                  <a:gd name="T15" fmla="*/ 2147483647 h 1049"/>
                  <a:gd name="T16" fmla="*/ 2147483647 w 1940"/>
                  <a:gd name="T17" fmla="*/ 2147483647 h 1049"/>
                  <a:gd name="T18" fmla="*/ 2147483647 w 1940"/>
                  <a:gd name="T19" fmla="*/ 2147483647 h 1049"/>
                  <a:gd name="T20" fmla="*/ 2147483647 w 1940"/>
                  <a:gd name="T21" fmla="*/ 2147483647 h 1049"/>
                  <a:gd name="T22" fmla="*/ 2147483647 w 1940"/>
                  <a:gd name="T23" fmla="*/ 2147483647 h 1049"/>
                  <a:gd name="T24" fmla="*/ 2147483647 w 1940"/>
                  <a:gd name="T25" fmla="*/ 2147483647 h 1049"/>
                  <a:gd name="T26" fmla="*/ 2147483647 w 1940"/>
                  <a:gd name="T27" fmla="*/ 2147483647 h 1049"/>
                  <a:gd name="T28" fmla="*/ 2147483647 w 1940"/>
                  <a:gd name="T29" fmla="*/ 2147483647 h 1049"/>
                  <a:gd name="T30" fmla="*/ 2147483647 w 1940"/>
                  <a:gd name="T31" fmla="*/ 2147483647 h 104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940"/>
                  <a:gd name="T49" fmla="*/ 0 h 1049"/>
                  <a:gd name="T50" fmla="*/ 1940 w 1940"/>
                  <a:gd name="T51" fmla="*/ 1049 h 104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940" h="1049">
                    <a:moveTo>
                      <a:pt x="952" y="26"/>
                    </a:moveTo>
                    <a:cubicBezTo>
                      <a:pt x="867" y="45"/>
                      <a:pt x="832" y="118"/>
                      <a:pt x="755" y="125"/>
                    </a:cubicBezTo>
                    <a:cubicBezTo>
                      <a:pt x="678" y="132"/>
                      <a:pt x="587" y="72"/>
                      <a:pt x="488" y="68"/>
                    </a:cubicBezTo>
                    <a:cubicBezTo>
                      <a:pt x="389" y="64"/>
                      <a:pt x="237" y="48"/>
                      <a:pt x="158" y="101"/>
                    </a:cubicBezTo>
                    <a:cubicBezTo>
                      <a:pt x="79" y="154"/>
                      <a:pt x="28" y="298"/>
                      <a:pt x="14" y="389"/>
                    </a:cubicBezTo>
                    <a:cubicBezTo>
                      <a:pt x="0" y="480"/>
                      <a:pt x="25" y="595"/>
                      <a:pt x="71" y="648"/>
                    </a:cubicBezTo>
                    <a:cubicBezTo>
                      <a:pt x="117" y="701"/>
                      <a:pt x="205" y="665"/>
                      <a:pt x="288" y="706"/>
                    </a:cubicBezTo>
                    <a:cubicBezTo>
                      <a:pt x="371" y="747"/>
                      <a:pt x="450" y="842"/>
                      <a:pt x="568" y="893"/>
                    </a:cubicBezTo>
                    <a:cubicBezTo>
                      <a:pt x="686" y="944"/>
                      <a:pt x="852" y="991"/>
                      <a:pt x="996" y="1014"/>
                    </a:cubicBezTo>
                    <a:cubicBezTo>
                      <a:pt x="1140" y="1036"/>
                      <a:pt x="1309" y="1049"/>
                      <a:pt x="1433" y="1031"/>
                    </a:cubicBezTo>
                    <a:cubicBezTo>
                      <a:pt x="1557" y="1012"/>
                      <a:pt x="1657" y="960"/>
                      <a:pt x="1739" y="907"/>
                    </a:cubicBezTo>
                    <a:cubicBezTo>
                      <a:pt x="1821" y="855"/>
                      <a:pt x="1906" y="824"/>
                      <a:pt x="1923" y="714"/>
                    </a:cubicBezTo>
                    <a:cubicBezTo>
                      <a:pt x="1940" y="604"/>
                      <a:pt x="1898" y="350"/>
                      <a:pt x="1839" y="251"/>
                    </a:cubicBezTo>
                    <a:cubicBezTo>
                      <a:pt x="1780" y="151"/>
                      <a:pt x="1662" y="153"/>
                      <a:pt x="1566" y="114"/>
                    </a:cubicBezTo>
                    <a:cubicBezTo>
                      <a:pt x="1470" y="76"/>
                      <a:pt x="1365" y="30"/>
                      <a:pt x="1263" y="15"/>
                    </a:cubicBezTo>
                    <a:cubicBezTo>
                      <a:pt x="1161" y="0"/>
                      <a:pt x="1037" y="8"/>
                      <a:pt x="952" y="26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90" name="Line 428">
                <a:extLst>
                  <a:ext uri="{FF2B5EF4-FFF2-40B4-BE49-F238E27FC236}">
                    <a16:creationId xmlns:a16="http://schemas.microsoft.com/office/drawing/2014/main" id="{9B26DBA6-4EBC-465D-AA12-4FD3DCE3DB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7845425" y="5159376"/>
                <a:ext cx="523875" cy="1397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91" name="Line 429">
                <a:extLst>
                  <a:ext uri="{FF2B5EF4-FFF2-40B4-BE49-F238E27FC236}">
                    <a16:creationId xmlns:a16="http://schemas.microsoft.com/office/drawing/2014/main" id="{11CB7B8C-21FD-4367-97C9-43378DD316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7991475" y="5440363"/>
                <a:ext cx="3175" cy="85725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92" name="Line 430">
                <a:extLst>
                  <a:ext uri="{FF2B5EF4-FFF2-40B4-BE49-F238E27FC236}">
                    <a16:creationId xmlns:a16="http://schemas.microsoft.com/office/drawing/2014/main" id="{A1CA797E-8E24-4984-88DF-8DDEA40D9E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177213" y="5116513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2093" name="Line 431">
                <a:extLst>
                  <a:ext uri="{FF2B5EF4-FFF2-40B4-BE49-F238E27FC236}">
                    <a16:creationId xmlns:a16="http://schemas.microsoft.com/office/drawing/2014/main" id="{A7327294-2A64-44BD-8121-8B88DDED9E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8063" y="4697413"/>
                <a:ext cx="390525" cy="1841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94" name="Line 432">
                <a:extLst>
                  <a:ext uri="{FF2B5EF4-FFF2-40B4-BE49-F238E27FC236}">
                    <a16:creationId xmlns:a16="http://schemas.microsoft.com/office/drawing/2014/main" id="{BFE103E5-648A-4AF2-BB17-D2E1F799CB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737350" y="4684713"/>
                <a:ext cx="322263" cy="1984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95" name="Line 433">
                <a:extLst>
                  <a:ext uri="{FF2B5EF4-FFF2-40B4-BE49-F238E27FC236}">
                    <a16:creationId xmlns:a16="http://schemas.microsoft.com/office/drawing/2014/main" id="{30588C22-52AA-43F5-96A8-27F8D9BC6A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780213" y="4976813"/>
                <a:ext cx="9715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96" name="Line 435">
                <a:extLst>
                  <a:ext uri="{FF2B5EF4-FFF2-40B4-BE49-F238E27FC236}">
                    <a16:creationId xmlns:a16="http://schemas.microsoft.com/office/drawing/2014/main" id="{207FC7EB-BDF2-44CD-8652-D65AA6B8CF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00763" y="4773613"/>
                <a:ext cx="263525" cy="857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97" name="Line 436">
                <a:extLst>
                  <a:ext uri="{FF2B5EF4-FFF2-40B4-BE49-F238E27FC236}">
                    <a16:creationId xmlns:a16="http://schemas.microsoft.com/office/drawing/2014/main" id="{16E6FC88-457A-4EA6-8EA1-DF9E98F09D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42000" y="498316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98" name="Line 439">
                <a:extLst>
                  <a:ext uri="{FF2B5EF4-FFF2-40B4-BE49-F238E27FC236}">
                    <a16:creationId xmlns:a16="http://schemas.microsoft.com/office/drawing/2014/main" id="{CC3F12D2-50A6-41D1-84B5-B5B0517474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67450" y="5070475"/>
                <a:ext cx="142875" cy="1984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99" name="Line 440">
                <a:extLst>
                  <a:ext uri="{FF2B5EF4-FFF2-40B4-BE49-F238E27FC236}">
                    <a16:creationId xmlns:a16="http://schemas.microsoft.com/office/drawing/2014/main" id="{5F0152B6-F0BA-40BB-9727-DA1A0680A5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588125" y="5097463"/>
                <a:ext cx="74613" cy="1730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100" name="Line 441">
                <a:extLst>
                  <a:ext uri="{FF2B5EF4-FFF2-40B4-BE49-F238E27FC236}">
                    <a16:creationId xmlns:a16="http://schemas.microsoft.com/office/drawing/2014/main" id="{F5110F7F-F046-4A20-8738-C09C67F4A6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43700" y="5053013"/>
                <a:ext cx="503238" cy="269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2101" name="Group 590">
                <a:extLst>
                  <a:ext uri="{FF2B5EF4-FFF2-40B4-BE49-F238E27FC236}">
                    <a16:creationId xmlns:a16="http://schemas.microsoft.com/office/drawing/2014/main" id="{C5B33366-D1AD-45A6-9998-777E5A0F63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5775325" y="4533900"/>
                <a:ext cx="414337" cy="373063"/>
                <a:chOff x="2839" y="3501"/>
                <a:chExt cx="755" cy="803"/>
              </a:xfrm>
            </p:grpSpPr>
            <p:pic>
              <p:nvPicPr>
                <p:cNvPr id="2255" name="Picture 591" descr="desktop_computer_stylized_medium">
                  <a:extLst>
                    <a:ext uri="{FF2B5EF4-FFF2-40B4-BE49-F238E27FC236}">
                      <a16:creationId xmlns:a16="http://schemas.microsoft.com/office/drawing/2014/main" id="{79A05950-A3E9-4E02-AA15-61842D83846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256" name="Freeform 592">
                  <a:extLst>
                    <a:ext uri="{FF2B5EF4-FFF2-40B4-BE49-F238E27FC236}">
                      <a16:creationId xmlns:a16="http://schemas.microsoft.com/office/drawing/2014/main" id="{8F6C7FE7-ED29-4EFF-8775-23C2FA8B3D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102" name="Group 593">
                <a:extLst>
                  <a:ext uri="{FF2B5EF4-FFF2-40B4-BE49-F238E27FC236}">
                    <a16:creationId xmlns:a16="http://schemas.microsoft.com/office/drawing/2014/main" id="{8CF3E49A-42C5-45C7-BC4A-389A396EF5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5457825" y="4954588"/>
                <a:ext cx="482600" cy="406400"/>
                <a:chOff x="2839" y="3501"/>
                <a:chExt cx="755" cy="803"/>
              </a:xfrm>
            </p:grpSpPr>
            <p:pic>
              <p:nvPicPr>
                <p:cNvPr id="2253" name="Picture 594" descr="desktop_computer_stylized_medium">
                  <a:extLst>
                    <a:ext uri="{FF2B5EF4-FFF2-40B4-BE49-F238E27FC236}">
                      <a16:creationId xmlns:a16="http://schemas.microsoft.com/office/drawing/2014/main" id="{6451E03E-960A-4FCE-95B9-80C92E862F3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254" name="Freeform 595">
                  <a:extLst>
                    <a:ext uri="{FF2B5EF4-FFF2-40B4-BE49-F238E27FC236}">
                      <a16:creationId xmlns:a16="http://schemas.microsoft.com/office/drawing/2014/main" id="{A619C5DF-FD04-4620-999D-E8349A6052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103" name="Group 596">
                <a:extLst>
                  <a:ext uri="{FF2B5EF4-FFF2-40B4-BE49-F238E27FC236}">
                    <a16:creationId xmlns:a16="http://schemas.microsoft.com/office/drawing/2014/main" id="{8DB1FCAD-6D56-4D00-A700-CD60CE52EE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5935663" y="5256213"/>
                <a:ext cx="427037" cy="349250"/>
                <a:chOff x="2839" y="3501"/>
                <a:chExt cx="755" cy="803"/>
              </a:xfrm>
            </p:grpSpPr>
            <p:pic>
              <p:nvPicPr>
                <p:cNvPr id="2251" name="Picture 597" descr="desktop_computer_stylized_medium">
                  <a:extLst>
                    <a:ext uri="{FF2B5EF4-FFF2-40B4-BE49-F238E27FC236}">
                      <a16:creationId xmlns:a16="http://schemas.microsoft.com/office/drawing/2014/main" id="{56F3F57E-13B0-4CA8-9BBB-DA56F48FD95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252" name="Freeform 598">
                  <a:extLst>
                    <a:ext uri="{FF2B5EF4-FFF2-40B4-BE49-F238E27FC236}">
                      <a16:creationId xmlns:a16="http://schemas.microsoft.com/office/drawing/2014/main" id="{C888D681-59D3-4485-968B-9D5003A49A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104" name="Group 599">
                <a:extLst>
                  <a:ext uri="{FF2B5EF4-FFF2-40B4-BE49-F238E27FC236}">
                    <a16:creationId xmlns:a16="http://schemas.microsoft.com/office/drawing/2014/main" id="{4DFBDA93-BEA5-4FB2-A304-E7AC3D225B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50025" y="5238750"/>
                <a:ext cx="427037" cy="350838"/>
                <a:chOff x="2839" y="3501"/>
                <a:chExt cx="755" cy="803"/>
              </a:xfrm>
            </p:grpSpPr>
            <p:pic>
              <p:nvPicPr>
                <p:cNvPr id="2249" name="Picture 600" descr="desktop_computer_stylized_medium">
                  <a:extLst>
                    <a:ext uri="{FF2B5EF4-FFF2-40B4-BE49-F238E27FC236}">
                      <a16:creationId xmlns:a16="http://schemas.microsoft.com/office/drawing/2014/main" id="{03BCBE41-43FD-4A78-B165-6EF2ED562E2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250" name="Freeform 601">
                  <a:extLst>
                    <a:ext uri="{FF2B5EF4-FFF2-40B4-BE49-F238E27FC236}">
                      <a16:creationId xmlns:a16="http://schemas.microsoft.com/office/drawing/2014/main" id="{0D47A674-311D-4DC8-BE04-8FC8D27408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105" name="Group 730">
                <a:extLst>
                  <a:ext uri="{FF2B5EF4-FFF2-40B4-BE49-F238E27FC236}">
                    <a16:creationId xmlns:a16="http://schemas.microsoft.com/office/drawing/2014/main" id="{8847B1AF-AB84-4988-A064-E51B43000F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62775" y="4505325"/>
                <a:ext cx="619125" cy="242888"/>
                <a:chOff x="4650" y="1129"/>
                <a:chExt cx="246" cy="95"/>
              </a:xfrm>
            </p:grpSpPr>
            <p:sp>
              <p:nvSpPr>
                <p:cNvPr id="2241" name="Oval 407">
                  <a:extLst>
                    <a:ext uri="{FF2B5EF4-FFF2-40B4-BE49-F238E27FC236}">
                      <a16:creationId xmlns:a16="http://schemas.microsoft.com/office/drawing/2014/main" id="{F3BB7FDD-58E8-4E68-89DD-24A4AB9FEC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42" name="Rectangle 410">
                  <a:extLst>
                    <a:ext uri="{FF2B5EF4-FFF2-40B4-BE49-F238E27FC236}">
                      <a16:creationId xmlns:a16="http://schemas.microsoft.com/office/drawing/2014/main" id="{83D14DFF-AD7C-4983-8048-B7FDC70AD1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43" name="Oval 411">
                  <a:extLst>
                    <a:ext uri="{FF2B5EF4-FFF2-40B4-BE49-F238E27FC236}">
                      <a16:creationId xmlns:a16="http://schemas.microsoft.com/office/drawing/2014/main" id="{85CC7F42-24BD-4D89-8D23-6BBB4D334B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2244" name="Group 734">
                  <a:extLst>
                    <a:ext uri="{FF2B5EF4-FFF2-40B4-BE49-F238E27FC236}">
                      <a16:creationId xmlns:a16="http://schemas.microsoft.com/office/drawing/2014/main" id="{E92C5B67-ED29-488E-B8E6-F0AC817138B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2247" name="Freeform 735">
                    <a:extLst>
                      <a:ext uri="{FF2B5EF4-FFF2-40B4-BE49-F238E27FC236}">
                        <a16:creationId xmlns:a16="http://schemas.microsoft.com/office/drawing/2014/main" id="{CEFCEB0F-1A68-409C-929D-973414E4238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48" name="Freeform 736">
                    <a:extLst>
                      <a:ext uri="{FF2B5EF4-FFF2-40B4-BE49-F238E27FC236}">
                        <a16:creationId xmlns:a16="http://schemas.microsoft.com/office/drawing/2014/main" id="{5461883E-284B-4A8B-94A5-0F17B0178C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2245" name="Line 737">
                  <a:extLst>
                    <a:ext uri="{FF2B5EF4-FFF2-40B4-BE49-F238E27FC236}">
                      <a16:creationId xmlns:a16="http://schemas.microsoft.com/office/drawing/2014/main" id="{F22B8758-7480-44E4-81B1-F5BCDE9B70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46" name="Line 738">
                  <a:extLst>
                    <a:ext uri="{FF2B5EF4-FFF2-40B4-BE49-F238E27FC236}">
                      <a16:creationId xmlns:a16="http://schemas.microsoft.com/office/drawing/2014/main" id="{8C37EE56-9C74-475A-944E-1048AB7EC7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106" name="Group 739">
                <a:extLst>
                  <a:ext uri="{FF2B5EF4-FFF2-40B4-BE49-F238E27FC236}">
                    <a16:creationId xmlns:a16="http://schemas.microsoft.com/office/drawing/2014/main" id="{A450FCCC-E77A-487F-AC4A-C18E9D5C1C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6188" y="4803775"/>
                <a:ext cx="619125" cy="242888"/>
                <a:chOff x="4650" y="1129"/>
                <a:chExt cx="246" cy="95"/>
              </a:xfrm>
            </p:grpSpPr>
            <p:sp>
              <p:nvSpPr>
                <p:cNvPr id="2233" name="Oval 407">
                  <a:extLst>
                    <a:ext uri="{FF2B5EF4-FFF2-40B4-BE49-F238E27FC236}">
                      <a16:creationId xmlns:a16="http://schemas.microsoft.com/office/drawing/2014/main" id="{7DF42586-5B93-4025-8122-98792A6E00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34" name="Rectangle 410">
                  <a:extLst>
                    <a:ext uri="{FF2B5EF4-FFF2-40B4-BE49-F238E27FC236}">
                      <a16:creationId xmlns:a16="http://schemas.microsoft.com/office/drawing/2014/main" id="{C9870BF9-D481-459D-86A1-0231B429E0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35" name="Oval 411">
                  <a:extLst>
                    <a:ext uri="{FF2B5EF4-FFF2-40B4-BE49-F238E27FC236}">
                      <a16:creationId xmlns:a16="http://schemas.microsoft.com/office/drawing/2014/main" id="{7868EF0E-97AA-4E93-84BE-8A211256EF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2236" name="Group 743">
                  <a:extLst>
                    <a:ext uri="{FF2B5EF4-FFF2-40B4-BE49-F238E27FC236}">
                      <a16:creationId xmlns:a16="http://schemas.microsoft.com/office/drawing/2014/main" id="{38B2A4F9-41C5-4F09-93FD-4BF95F9579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2239" name="Freeform 744">
                    <a:extLst>
                      <a:ext uri="{FF2B5EF4-FFF2-40B4-BE49-F238E27FC236}">
                        <a16:creationId xmlns:a16="http://schemas.microsoft.com/office/drawing/2014/main" id="{7A60EE59-7951-40DF-906C-3B6FB7E8DE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40" name="Freeform 745">
                    <a:extLst>
                      <a:ext uri="{FF2B5EF4-FFF2-40B4-BE49-F238E27FC236}">
                        <a16:creationId xmlns:a16="http://schemas.microsoft.com/office/drawing/2014/main" id="{D2C434E3-3CA4-4170-89E9-D0AB2C4BD94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2237" name="Line 746">
                  <a:extLst>
                    <a:ext uri="{FF2B5EF4-FFF2-40B4-BE49-F238E27FC236}">
                      <a16:creationId xmlns:a16="http://schemas.microsoft.com/office/drawing/2014/main" id="{DE869A09-2845-46BA-AE48-9DD4E31F3C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38" name="Line 747">
                  <a:extLst>
                    <a:ext uri="{FF2B5EF4-FFF2-40B4-BE49-F238E27FC236}">
                      <a16:creationId xmlns:a16="http://schemas.microsoft.com/office/drawing/2014/main" id="{981A9480-81B6-4660-B210-8DF79A7A7C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107" name="Group 748">
                <a:extLst>
                  <a:ext uri="{FF2B5EF4-FFF2-40B4-BE49-F238E27FC236}">
                    <a16:creationId xmlns:a16="http://schemas.microsoft.com/office/drawing/2014/main" id="{9162884E-7E97-488B-AFC2-815784469C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6813" y="4848225"/>
                <a:ext cx="619125" cy="242888"/>
                <a:chOff x="4650" y="1129"/>
                <a:chExt cx="246" cy="95"/>
              </a:xfrm>
            </p:grpSpPr>
            <p:sp>
              <p:nvSpPr>
                <p:cNvPr id="2225" name="Oval 407">
                  <a:extLst>
                    <a:ext uri="{FF2B5EF4-FFF2-40B4-BE49-F238E27FC236}">
                      <a16:creationId xmlns:a16="http://schemas.microsoft.com/office/drawing/2014/main" id="{8354A79C-DC47-4337-8D44-A3239A14EA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26" name="Rectangle 410">
                  <a:extLst>
                    <a:ext uri="{FF2B5EF4-FFF2-40B4-BE49-F238E27FC236}">
                      <a16:creationId xmlns:a16="http://schemas.microsoft.com/office/drawing/2014/main" id="{BDF3980C-83DC-427D-90A3-92A354A6BC0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27" name="Oval 411">
                  <a:extLst>
                    <a:ext uri="{FF2B5EF4-FFF2-40B4-BE49-F238E27FC236}">
                      <a16:creationId xmlns:a16="http://schemas.microsoft.com/office/drawing/2014/main" id="{1573043F-2CFE-42DC-85D0-0E470D5D19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2228" name="Group 752">
                  <a:extLst>
                    <a:ext uri="{FF2B5EF4-FFF2-40B4-BE49-F238E27FC236}">
                      <a16:creationId xmlns:a16="http://schemas.microsoft.com/office/drawing/2014/main" id="{F9B9B092-1E6F-4900-82B0-DFDFCE6183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2231" name="Freeform 753">
                    <a:extLst>
                      <a:ext uri="{FF2B5EF4-FFF2-40B4-BE49-F238E27FC236}">
                        <a16:creationId xmlns:a16="http://schemas.microsoft.com/office/drawing/2014/main" id="{9539E33B-4F4E-4347-AD40-F334DA85EB2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32" name="Freeform 754">
                    <a:extLst>
                      <a:ext uri="{FF2B5EF4-FFF2-40B4-BE49-F238E27FC236}">
                        <a16:creationId xmlns:a16="http://schemas.microsoft.com/office/drawing/2014/main" id="{25C9BFFD-E44D-4FA2-BE29-40DE0FF0AE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2229" name="Line 755">
                  <a:extLst>
                    <a:ext uri="{FF2B5EF4-FFF2-40B4-BE49-F238E27FC236}">
                      <a16:creationId xmlns:a16="http://schemas.microsoft.com/office/drawing/2014/main" id="{E16C1FC6-C3F1-4481-AC35-7099489CDB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30" name="Line 756">
                  <a:extLst>
                    <a:ext uri="{FF2B5EF4-FFF2-40B4-BE49-F238E27FC236}">
                      <a16:creationId xmlns:a16="http://schemas.microsoft.com/office/drawing/2014/main" id="{5551E47E-B284-421E-9AD2-626DF355C6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108" name="Group 779">
                <a:extLst>
                  <a:ext uri="{FF2B5EF4-FFF2-40B4-BE49-F238E27FC236}">
                    <a16:creationId xmlns:a16="http://schemas.microsoft.com/office/drawing/2014/main" id="{FB0C0353-F295-478B-B1A1-4793951134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32638" y="5003800"/>
                <a:ext cx="563562" cy="420688"/>
                <a:chOff x="2967" y="478"/>
                <a:chExt cx="788" cy="625"/>
              </a:xfrm>
            </p:grpSpPr>
            <p:pic>
              <p:nvPicPr>
                <p:cNvPr id="2223" name="Picture 780" descr="access_point_stylized_small">
                  <a:extLst>
                    <a:ext uri="{FF2B5EF4-FFF2-40B4-BE49-F238E27FC236}">
                      <a16:creationId xmlns:a16="http://schemas.microsoft.com/office/drawing/2014/main" id="{107CA456-DC64-438B-BAE8-BBE5DC98F22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12" y="559"/>
                  <a:ext cx="576" cy="5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224" name="Picture 781" descr="antenna_radiation_stylized">
                  <a:extLst>
                    <a:ext uri="{FF2B5EF4-FFF2-40B4-BE49-F238E27FC236}">
                      <a16:creationId xmlns:a16="http://schemas.microsoft.com/office/drawing/2014/main" id="{6E4BF359-8A70-4888-A630-6B9CADC946E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67" y="478"/>
                  <a:ext cx="788" cy="1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2109" name="Group 950">
                <a:extLst>
                  <a:ext uri="{FF2B5EF4-FFF2-40B4-BE49-F238E27FC236}">
                    <a16:creationId xmlns:a16="http://schemas.microsoft.com/office/drawing/2014/main" id="{332DFD0C-A83B-4B99-918F-390504EA11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40713" y="5002213"/>
                <a:ext cx="227012" cy="481013"/>
                <a:chOff x="4140" y="429"/>
                <a:chExt cx="1425" cy="2396"/>
              </a:xfrm>
            </p:grpSpPr>
            <p:sp>
              <p:nvSpPr>
                <p:cNvPr id="2191" name="Freeform 951">
                  <a:extLst>
                    <a:ext uri="{FF2B5EF4-FFF2-40B4-BE49-F238E27FC236}">
                      <a16:creationId xmlns:a16="http://schemas.microsoft.com/office/drawing/2014/main" id="{E531920C-633F-4382-926B-8890CFF9E5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7 w 354"/>
                    <a:gd name="T1" fmla="*/ 0 h 2742"/>
                    <a:gd name="T2" fmla="*/ 38 w 354"/>
                    <a:gd name="T3" fmla="*/ 55 h 2742"/>
                    <a:gd name="T4" fmla="*/ 37 w 354"/>
                    <a:gd name="T5" fmla="*/ 425 h 2742"/>
                    <a:gd name="T6" fmla="*/ 0 w 354"/>
                    <a:gd name="T7" fmla="*/ 445 h 2742"/>
                    <a:gd name="T8" fmla="*/ 7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92" name="Rectangle 952">
                  <a:extLst>
                    <a:ext uri="{FF2B5EF4-FFF2-40B4-BE49-F238E27FC236}">
                      <a16:creationId xmlns:a16="http://schemas.microsoft.com/office/drawing/2014/main" id="{C74CA466-38CB-42F5-BEA0-0422A0684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2193" name="Freeform 953">
                  <a:extLst>
                    <a:ext uri="{FF2B5EF4-FFF2-40B4-BE49-F238E27FC236}">
                      <a16:creationId xmlns:a16="http://schemas.microsoft.com/office/drawing/2014/main" id="{7D43674E-CE84-489D-986A-3FBCFDCBC6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23 w 211"/>
                    <a:gd name="T3" fmla="*/ 36 h 2537"/>
                    <a:gd name="T4" fmla="*/ 2 w 211"/>
                    <a:gd name="T5" fmla="*/ 405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94" name="Freeform 954">
                  <a:extLst>
                    <a:ext uri="{FF2B5EF4-FFF2-40B4-BE49-F238E27FC236}">
                      <a16:creationId xmlns:a16="http://schemas.microsoft.com/office/drawing/2014/main" id="{8AB6CF1E-9DFE-48C0-95E4-6B313947E2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36 w 328"/>
                    <a:gd name="T3" fmla="*/ 21 h 226"/>
                    <a:gd name="T4" fmla="*/ 36 w 328"/>
                    <a:gd name="T5" fmla="*/ 38 h 226"/>
                    <a:gd name="T6" fmla="*/ 0 w 328"/>
                    <a:gd name="T7" fmla="*/ 1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95" name="Rectangle 955">
                  <a:extLst>
                    <a:ext uri="{FF2B5EF4-FFF2-40B4-BE49-F238E27FC236}">
                      <a16:creationId xmlns:a16="http://schemas.microsoft.com/office/drawing/2014/main" id="{999A04F5-875C-43E9-A757-04DE42C8AC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grpSp>
              <p:nvGrpSpPr>
                <p:cNvPr id="2196" name="Group 956">
                  <a:extLst>
                    <a:ext uri="{FF2B5EF4-FFF2-40B4-BE49-F238E27FC236}">
                      <a16:creationId xmlns:a16="http://schemas.microsoft.com/office/drawing/2014/main" id="{192A5835-D690-41A0-8E85-BBF3D083F9D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221" name="AutoShape 957">
                    <a:extLst>
                      <a:ext uri="{FF2B5EF4-FFF2-40B4-BE49-F238E27FC236}">
                        <a16:creationId xmlns:a16="http://schemas.microsoft.com/office/drawing/2014/main" id="{B61EDD13-B50A-4767-95A0-9C09741BA9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2222" name="AutoShape 958">
                    <a:extLst>
                      <a:ext uri="{FF2B5EF4-FFF2-40B4-BE49-F238E27FC236}">
                        <a16:creationId xmlns:a16="http://schemas.microsoft.com/office/drawing/2014/main" id="{66AD108C-B5D9-46AB-8508-5C53E94C9A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</p:grpSp>
            <p:sp>
              <p:nvSpPr>
                <p:cNvPr id="2197" name="Rectangle 959">
                  <a:extLst>
                    <a:ext uri="{FF2B5EF4-FFF2-40B4-BE49-F238E27FC236}">
                      <a16:creationId xmlns:a16="http://schemas.microsoft.com/office/drawing/2014/main" id="{B6BB20E5-FFF9-4573-90C9-83F0934999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grpSp>
              <p:nvGrpSpPr>
                <p:cNvPr id="2198" name="Group 960">
                  <a:extLst>
                    <a:ext uri="{FF2B5EF4-FFF2-40B4-BE49-F238E27FC236}">
                      <a16:creationId xmlns:a16="http://schemas.microsoft.com/office/drawing/2014/main" id="{4468C233-25A7-4B47-99BF-80C6724FAA8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219" name="AutoShape 961">
                    <a:extLst>
                      <a:ext uri="{FF2B5EF4-FFF2-40B4-BE49-F238E27FC236}">
                        <a16:creationId xmlns:a16="http://schemas.microsoft.com/office/drawing/2014/main" id="{363F36A1-A3E2-468F-8049-36C3316A0E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2220" name="AutoShape 962">
                    <a:extLst>
                      <a:ext uri="{FF2B5EF4-FFF2-40B4-BE49-F238E27FC236}">
                        <a16:creationId xmlns:a16="http://schemas.microsoft.com/office/drawing/2014/main" id="{9C543638-2C98-48FE-B233-3C94CCDBCE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</p:grpSp>
            <p:sp>
              <p:nvSpPr>
                <p:cNvPr id="2199" name="Rectangle 963">
                  <a:extLst>
                    <a:ext uri="{FF2B5EF4-FFF2-40B4-BE49-F238E27FC236}">
                      <a16:creationId xmlns:a16="http://schemas.microsoft.com/office/drawing/2014/main" id="{C0D9C5B7-0165-4ABD-8AB7-1DF283F709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2200" name="Rectangle 964">
                  <a:extLst>
                    <a:ext uri="{FF2B5EF4-FFF2-40B4-BE49-F238E27FC236}">
                      <a16:creationId xmlns:a16="http://schemas.microsoft.com/office/drawing/2014/main" id="{6F3E7654-023A-43CC-8B8A-4CD50174E5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grpSp>
              <p:nvGrpSpPr>
                <p:cNvPr id="2201" name="Group 965">
                  <a:extLst>
                    <a:ext uri="{FF2B5EF4-FFF2-40B4-BE49-F238E27FC236}">
                      <a16:creationId xmlns:a16="http://schemas.microsoft.com/office/drawing/2014/main" id="{3F5C5181-4B4F-49C0-99DD-24628C40E4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217" name="AutoShape 966">
                    <a:extLst>
                      <a:ext uri="{FF2B5EF4-FFF2-40B4-BE49-F238E27FC236}">
                        <a16:creationId xmlns:a16="http://schemas.microsoft.com/office/drawing/2014/main" id="{18A06CE0-E17F-4015-A0ED-C9F2A77876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2218" name="AutoShape 967">
                    <a:extLst>
                      <a:ext uri="{FF2B5EF4-FFF2-40B4-BE49-F238E27FC236}">
                        <a16:creationId xmlns:a16="http://schemas.microsoft.com/office/drawing/2014/main" id="{6C821304-0771-4186-A643-F749DC5B9D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</p:grpSp>
            <p:sp>
              <p:nvSpPr>
                <p:cNvPr id="2202" name="Freeform 968">
                  <a:extLst>
                    <a:ext uri="{FF2B5EF4-FFF2-40B4-BE49-F238E27FC236}">
                      <a16:creationId xmlns:a16="http://schemas.microsoft.com/office/drawing/2014/main" id="{A4BF95AF-246C-4B20-B278-9061A9CD48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36 w 328"/>
                    <a:gd name="T3" fmla="*/ 20 h 226"/>
                    <a:gd name="T4" fmla="*/ 36 w 328"/>
                    <a:gd name="T5" fmla="*/ 36 h 226"/>
                    <a:gd name="T6" fmla="*/ 0 w 328"/>
                    <a:gd name="T7" fmla="*/ 15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2203" name="Group 969">
                  <a:extLst>
                    <a:ext uri="{FF2B5EF4-FFF2-40B4-BE49-F238E27FC236}">
                      <a16:creationId xmlns:a16="http://schemas.microsoft.com/office/drawing/2014/main" id="{2998CB5A-7EC0-4433-B767-FA840A108C8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215" name="AutoShape 970">
                    <a:extLst>
                      <a:ext uri="{FF2B5EF4-FFF2-40B4-BE49-F238E27FC236}">
                        <a16:creationId xmlns:a16="http://schemas.microsoft.com/office/drawing/2014/main" id="{5051B3D7-7E85-4289-BE1C-05BEE2026E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2216" name="AutoShape 971">
                    <a:extLst>
                      <a:ext uri="{FF2B5EF4-FFF2-40B4-BE49-F238E27FC236}">
                        <a16:creationId xmlns:a16="http://schemas.microsoft.com/office/drawing/2014/main" id="{A594E79C-7DED-4885-B926-AA149F86BC4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</p:grpSp>
            <p:sp>
              <p:nvSpPr>
                <p:cNvPr id="2204" name="Rectangle 972">
                  <a:extLst>
                    <a:ext uri="{FF2B5EF4-FFF2-40B4-BE49-F238E27FC236}">
                      <a16:creationId xmlns:a16="http://schemas.microsoft.com/office/drawing/2014/main" id="{D41EA335-AD67-42F2-BDAF-727EAB4A81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2205" name="Freeform 973">
                  <a:extLst>
                    <a:ext uri="{FF2B5EF4-FFF2-40B4-BE49-F238E27FC236}">
                      <a16:creationId xmlns:a16="http://schemas.microsoft.com/office/drawing/2014/main" id="{6F0912CC-22A6-4786-9DE0-7D0E3B35A8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32 w 296"/>
                    <a:gd name="T3" fmla="*/ 22 h 256"/>
                    <a:gd name="T4" fmla="*/ 32 w 296"/>
                    <a:gd name="T5" fmla="*/ 41 h 256"/>
                    <a:gd name="T6" fmla="*/ 0 w 296"/>
                    <a:gd name="T7" fmla="*/ 15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06" name="Freeform 974">
                  <a:extLst>
                    <a:ext uri="{FF2B5EF4-FFF2-40B4-BE49-F238E27FC236}">
                      <a16:creationId xmlns:a16="http://schemas.microsoft.com/office/drawing/2014/main" id="{31EA46C4-E92F-4317-91D9-7F0423176B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34 w 304"/>
                    <a:gd name="T3" fmla="*/ 27 h 288"/>
                    <a:gd name="T4" fmla="*/ 31 w 304"/>
                    <a:gd name="T5" fmla="*/ 47 h 288"/>
                    <a:gd name="T6" fmla="*/ 2 w 304"/>
                    <a:gd name="T7" fmla="*/ 2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07" name="Oval 975">
                  <a:extLst>
                    <a:ext uri="{FF2B5EF4-FFF2-40B4-BE49-F238E27FC236}">
                      <a16:creationId xmlns:a16="http://schemas.microsoft.com/office/drawing/2014/main" id="{32491DEC-4234-488F-8100-1046DCD82A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2208" name="Freeform 976">
                  <a:extLst>
                    <a:ext uri="{FF2B5EF4-FFF2-40B4-BE49-F238E27FC236}">
                      <a16:creationId xmlns:a16="http://schemas.microsoft.com/office/drawing/2014/main" id="{ECF5E50F-B66C-45BA-AE84-851001900C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18 h 240"/>
                    <a:gd name="T2" fmla="*/ 2 w 306"/>
                    <a:gd name="T3" fmla="*/ 40 h 240"/>
                    <a:gd name="T4" fmla="*/ 34 w 306"/>
                    <a:gd name="T5" fmla="*/ 18 h 240"/>
                    <a:gd name="T6" fmla="*/ 32 w 306"/>
                    <a:gd name="T7" fmla="*/ 0 h 240"/>
                    <a:gd name="T8" fmla="*/ 0 w 306"/>
                    <a:gd name="T9" fmla="*/ 1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09" name="AutoShape 977">
                  <a:extLst>
                    <a:ext uri="{FF2B5EF4-FFF2-40B4-BE49-F238E27FC236}">
                      <a16:creationId xmlns:a16="http://schemas.microsoft.com/office/drawing/2014/main" id="{FBA32892-E5F3-4E34-A322-7CA7D9BFA0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2210" name="AutoShape 978">
                  <a:extLst>
                    <a:ext uri="{FF2B5EF4-FFF2-40B4-BE49-F238E27FC236}">
                      <a16:creationId xmlns:a16="http://schemas.microsoft.com/office/drawing/2014/main" id="{EA1339E1-29EB-44C3-8D9F-FD35E1DA80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2211" name="Oval 979">
                  <a:extLst>
                    <a:ext uri="{FF2B5EF4-FFF2-40B4-BE49-F238E27FC236}">
                      <a16:creationId xmlns:a16="http://schemas.microsoft.com/office/drawing/2014/main" id="{7DAEEB65-51FD-4FE5-9257-099EFB1B6B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2212" name="Oval 980">
                  <a:extLst>
                    <a:ext uri="{FF2B5EF4-FFF2-40B4-BE49-F238E27FC236}">
                      <a16:creationId xmlns:a16="http://schemas.microsoft.com/office/drawing/2014/main" id="{AB67C265-3D26-4D32-8686-08CFE1ADC8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ko-KR" altLang="ko-KR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213" name="Oval 981">
                  <a:extLst>
                    <a:ext uri="{FF2B5EF4-FFF2-40B4-BE49-F238E27FC236}">
                      <a16:creationId xmlns:a16="http://schemas.microsoft.com/office/drawing/2014/main" id="{239D339B-1E11-4120-9454-16B2449957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2214" name="Rectangle 982">
                  <a:extLst>
                    <a:ext uri="{FF2B5EF4-FFF2-40B4-BE49-F238E27FC236}">
                      <a16:creationId xmlns:a16="http://schemas.microsoft.com/office/drawing/2014/main" id="{FFA11277-1558-4945-8218-7596B04571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</p:grpSp>
          <p:grpSp>
            <p:nvGrpSpPr>
              <p:cNvPr id="2110" name="Group 983">
                <a:extLst>
                  <a:ext uri="{FF2B5EF4-FFF2-40B4-BE49-F238E27FC236}">
                    <a16:creationId xmlns:a16="http://schemas.microsoft.com/office/drawing/2014/main" id="{1C455C91-14FE-4BAD-98A9-E174DE716E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4800" y="5303838"/>
                <a:ext cx="227012" cy="481013"/>
                <a:chOff x="4140" y="429"/>
                <a:chExt cx="1425" cy="2396"/>
              </a:xfrm>
            </p:grpSpPr>
            <p:sp>
              <p:nvSpPr>
                <p:cNvPr id="2159" name="Freeform 984">
                  <a:extLst>
                    <a:ext uri="{FF2B5EF4-FFF2-40B4-BE49-F238E27FC236}">
                      <a16:creationId xmlns:a16="http://schemas.microsoft.com/office/drawing/2014/main" id="{2A335EA0-90E0-4941-BB8F-0E8540D08B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7 w 354"/>
                    <a:gd name="T1" fmla="*/ 0 h 2742"/>
                    <a:gd name="T2" fmla="*/ 38 w 354"/>
                    <a:gd name="T3" fmla="*/ 55 h 2742"/>
                    <a:gd name="T4" fmla="*/ 37 w 354"/>
                    <a:gd name="T5" fmla="*/ 425 h 2742"/>
                    <a:gd name="T6" fmla="*/ 0 w 354"/>
                    <a:gd name="T7" fmla="*/ 445 h 2742"/>
                    <a:gd name="T8" fmla="*/ 7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0" name="Rectangle 985">
                  <a:extLst>
                    <a:ext uri="{FF2B5EF4-FFF2-40B4-BE49-F238E27FC236}">
                      <a16:creationId xmlns:a16="http://schemas.microsoft.com/office/drawing/2014/main" id="{D1E5EDF4-42E3-402F-A2D2-257E1939A4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2161" name="Freeform 986">
                  <a:extLst>
                    <a:ext uri="{FF2B5EF4-FFF2-40B4-BE49-F238E27FC236}">
                      <a16:creationId xmlns:a16="http://schemas.microsoft.com/office/drawing/2014/main" id="{9D8FC1DD-630A-48DC-857F-A3FF97DA9D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23 w 211"/>
                    <a:gd name="T3" fmla="*/ 36 h 2537"/>
                    <a:gd name="T4" fmla="*/ 2 w 211"/>
                    <a:gd name="T5" fmla="*/ 405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2" name="Freeform 987">
                  <a:extLst>
                    <a:ext uri="{FF2B5EF4-FFF2-40B4-BE49-F238E27FC236}">
                      <a16:creationId xmlns:a16="http://schemas.microsoft.com/office/drawing/2014/main" id="{D39D90A4-B0F1-448D-9ADF-4E4E3DB83C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36 w 328"/>
                    <a:gd name="T3" fmla="*/ 21 h 226"/>
                    <a:gd name="T4" fmla="*/ 36 w 328"/>
                    <a:gd name="T5" fmla="*/ 38 h 226"/>
                    <a:gd name="T6" fmla="*/ 0 w 328"/>
                    <a:gd name="T7" fmla="*/ 1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63" name="Rectangle 988">
                  <a:extLst>
                    <a:ext uri="{FF2B5EF4-FFF2-40B4-BE49-F238E27FC236}">
                      <a16:creationId xmlns:a16="http://schemas.microsoft.com/office/drawing/2014/main" id="{1EE704EB-5B74-43E7-8C79-D7B1C7A334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grpSp>
              <p:nvGrpSpPr>
                <p:cNvPr id="2164" name="Group 989">
                  <a:extLst>
                    <a:ext uri="{FF2B5EF4-FFF2-40B4-BE49-F238E27FC236}">
                      <a16:creationId xmlns:a16="http://schemas.microsoft.com/office/drawing/2014/main" id="{86EC3CA0-81A2-40F4-B6C0-7B173A05D3F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189" name="AutoShape 990">
                    <a:extLst>
                      <a:ext uri="{FF2B5EF4-FFF2-40B4-BE49-F238E27FC236}">
                        <a16:creationId xmlns:a16="http://schemas.microsoft.com/office/drawing/2014/main" id="{C06DCE4B-1F9F-426A-BDBC-9CCB2EF545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2190" name="AutoShape 991">
                    <a:extLst>
                      <a:ext uri="{FF2B5EF4-FFF2-40B4-BE49-F238E27FC236}">
                        <a16:creationId xmlns:a16="http://schemas.microsoft.com/office/drawing/2014/main" id="{38E844EC-072E-417B-9173-1424EF49C0F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</p:grpSp>
            <p:sp>
              <p:nvSpPr>
                <p:cNvPr id="2165" name="Rectangle 992">
                  <a:extLst>
                    <a:ext uri="{FF2B5EF4-FFF2-40B4-BE49-F238E27FC236}">
                      <a16:creationId xmlns:a16="http://schemas.microsoft.com/office/drawing/2014/main" id="{65AD02F7-EDA5-4166-9DCD-C876E412DC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grpSp>
              <p:nvGrpSpPr>
                <p:cNvPr id="2166" name="Group 993">
                  <a:extLst>
                    <a:ext uri="{FF2B5EF4-FFF2-40B4-BE49-F238E27FC236}">
                      <a16:creationId xmlns:a16="http://schemas.microsoft.com/office/drawing/2014/main" id="{33B84527-AE31-47EE-81DE-795D26BA97A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187" name="AutoShape 994">
                    <a:extLst>
                      <a:ext uri="{FF2B5EF4-FFF2-40B4-BE49-F238E27FC236}">
                        <a16:creationId xmlns:a16="http://schemas.microsoft.com/office/drawing/2014/main" id="{09D8534A-179A-46C9-9F9E-C23652AA236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2188" name="AutoShape 995">
                    <a:extLst>
                      <a:ext uri="{FF2B5EF4-FFF2-40B4-BE49-F238E27FC236}">
                        <a16:creationId xmlns:a16="http://schemas.microsoft.com/office/drawing/2014/main" id="{195C0C9C-BB95-461E-8245-0B610C02EB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</p:grpSp>
            <p:sp>
              <p:nvSpPr>
                <p:cNvPr id="2167" name="Rectangle 996">
                  <a:extLst>
                    <a:ext uri="{FF2B5EF4-FFF2-40B4-BE49-F238E27FC236}">
                      <a16:creationId xmlns:a16="http://schemas.microsoft.com/office/drawing/2014/main" id="{36EBD681-7868-45D4-9FDD-9735789F5C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2168" name="Rectangle 997">
                  <a:extLst>
                    <a:ext uri="{FF2B5EF4-FFF2-40B4-BE49-F238E27FC236}">
                      <a16:creationId xmlns:a16="http://schemas.microsoft.com/office/drawing/2014/main" id="{5721A843-2734-406C-945C-FCBF20C6AB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grpSp>
              <p:nvGrpSpPr>
                <p:cNvPr id="2169" name="Group 998">
                  <a:extLst>
                    <a:ext uri="{FF2B5EF4-FFF2-40B4-BE49-F238E27FC236}">
                      <a16:creationId xmlns:a16="http://schemas.microsoft.com/office/drawing/2014/main" id="{3975EF60-2C52-47E5-A17E-68301623D7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185" name="AutoShape 999">
                    <a:extLst>
                      <a:ext uri="{FF2B5EF4-FFF2-40B4-BE49-F238E27FC236}">
                        <a16:creationId xmlns:a16="http://schemas.microsoft.com/office/drawing/2014/main" id="{4FE6A4D8-499E-485A-8D68-3A20D16787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2186" name="AutoShape 1000">
                    <a:extLst>
                      <a:ext uri="{FF2B5EF4-FFF2-40B4-BE49-F238E27FC236}">
                        <a16:creationId xmlns:a16="http://schemas.microsoft.com/office/drawing/2014/main" id="{8221CEBE-83F7-4F87-BFEA-FCF2A24CA1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</p:grpSp>
            <p:sp>
              <p:nvSpPr>
                <p:cNvPr id="2170" name="Freeform 1001">
                  <a:extLst>
                    <a:ext uri="{FF2B5EF4-FFF2-40B4-BE49-F238E27FC236}">
                      <a16:creationId xmlns:a16="http://schemas.microsoft.com/office/drawing/2014/main" id="{245ADAE3-717B-407F-9916-99BE95AE43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36 w 328"/>
                    <a:gd name="T3" fmla="*/ 20 h 226"/>
                    <a:gd name="T4" fmla="*/ 36 w 328"/>
                    <a:gd name="T5" fmla="*/ 36 h 226"/>
                    <a:gd name="T6" fmla="*/ 0 w 328"/>
                    <a:gd name="T7" fmla="*/ 15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2171" name="Group 1002">
                  <a:extLst>
                    <a:ext uri="{FF2B5EF4-FFF2-40B4-BE49-F238E27FC236}">
                      <a16:creationId xmlns:a16="http://schemas.microsoft.com/office/drawing/2014/main" id="{909E3D2D-659C-4E38-A13B-26A6458A033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183" name="AutoShape 1003">
                    <a:extLst>
                      <a:ext uri="{FF2B5EF4-FFF2-40B4-BE49-F238E27FC236}">
                        <a16:creationId xmlns:a16="http://schemas.microsoft.com/office/drawing/2014/main" id="{280E0BCF-5A17-4413-AFDA-4B5A962532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2184" name="AutoShape 1004">
                    <a:extLst>
                      <a:ext uri="{FF2B5EF4-FFF2-40B4-BE49-F238E27FC236}">
                        <a16:creationId xmlns:a16="http://schemas.microsoft.com/office/drawing/2014/main" id="{01846654-24C2-4064-997C-9E4DC80335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</p:grpSp>
            <p:sp>
              <p:nvSpPr>
                <p:cNvPr id="2172" name="Rectangle 1005">
                  <a:extLst>
                    <a:ext uri="{FF2B5EF4-FFF2-40B4-BE49-F238E27FC236}">
                      <a16:creationId xmlns:a16="http://schemas.microsoft.com/office/drawing/2014/main" id="{AB2EE742-1245-4C19-A5CF-9C81307495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2173" name="Freeform 1006">
                  <a:extLst>
                    <a:ext uri="{FF2B5EF4-FFF2-40B4-BE49-F238E27FC236}">
                      <a16:creationId xmlns:a16="http://schemas.microsoft.com/office/drawing/2014/main" id="{731C702D-49F3-46A4-AAE9-06614D0930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32 w 296"/>
                    <a:gd name="T3" fmla="*/ 22 h 256"/>
                    <a:gd name="T4" fmla="*/ 32 w 296"/>
                    <a:gd name="T5" fmla="*/ 41 h 256"/>
                    <a:gd name="T6" fmla="*/ 0 w 296"/>
                    <a:gd name="T7" fmla="*/ 15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4" name="Freeform 1007">
                  <a:extLst>
                    <a:ext uri="{FF2B5EF4-FFF2-40B4-BE49-F238E27FC236}">
                      <a16:creationId xmlns:a16="http://schemas.microsoft.com/office/drawing/2014/main" id="{B3DBC8AE-DFBB-4F93-A008-A1A625E7E8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34 w 304"/>
                    <a:gd name="T3" fmla="*/ 27 h 288"/>
                    <a:gd name="T4" fmla="*/ 31 w 304"/>
                    <a:gd name="T5" fmla="*/ 47 h 288"/>
                    <a:gd name="T6" fmla="*/ 2 w 304"/>
                    <a:gd name="T7" fmla="*/ 2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5" name="Oval 1008">
                  <a:extLst>
                    <a:ext uri="{FF2B5EF4-FFF2-40B4-BE49-F238E27FC236}">
                      <a16:creationId xmlns:a16="http://schemas.microsoft.com/office/drawing/2014/main" id="{7A602FBF-CCB7-4442-B053-96136AE968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2176" name="Freeform 1009">
                  <a:extLst>
                    <a:ext uri="{FF2B5EF4-FFF2-40B4-BE49-F238E27FC236}">
                      <a16:creationId xmlns:a16="http://schemas.microsoft.com/office/drawing/2014/main" id="{FC771F84-5A5B-4896-88CB-A941141497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18 h 240"/>
                    <a:gd name="T2" fmla="*/ 2 w 306"/>
                    <a:gd name="T3" fmla="*/ 40 h 240"/>
                    <a:gd name="T4" fmla="*/ 34 w 306"/>
                    <a:gd name="T5" fmla="*/ 18 h 240"/>
                    <a:gd name="T6" fmla="*/ 32 w 306"/>
                    <a:gd name="T7" fmla="*/ 0 h 240"/>
                    <a:gd name="T8" fmla="*/ 0 w 306"/>
                    <a:gd name="T9" fmla="*/ 1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77" name="AutoShape 1010">
                  <a:extLst>
                    <a:ext uri="{FF2B5EF4-FFF2-40B4-BE49-F238E27FC236}">
                      <a16:creationId xmlns:a16="http://schemas.microsoft.com/office/drawing/2014/main" id="{5727719A-CF4F-430C-A219-92B0FE352A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2178" name="AutoShape 1011">
                  <a:extLst>
                    <a:ext uri="{FF2B5EF4-FFF2-40B4-BE49-F238E27FC236}">
                      <a16:creationId xmlns:a16="http://schemas.microsoft.com/office/drawing/2014/main" id="{2758F2CA-6643-48B0-8CAD-36FFFB3E18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2179" name="Oval 1012">
                  <a:extLst>
                    <a:ext uri="{FF2B5EF4-FFF2-40B4-BE49-F238E27FC236}">
                      <a16:creationId xmlns:a16="http://schemas.microsoft.com/office/drawing/2014/main" id="{D81ACA87-BC65-4A81-87D6-FD94C13DBF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2180" name="Oval 1013">
                  <a:extLst>
                    <a:ext uri="{FF2B5EF4-FFF2-40B4-BE49-F238E27FC236}">
                      <a16:creationId xmlns:a16="http://schemas.microsoft.com/office/drawing/2014/main" id="{A8810C75-9E69-44E3-99D5-B3311CD322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ko-KR" altLang="ko-KR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181" name="Oval 1014">
                  <a:extLst>
                    <a:ext uri="{FF2B5EF4-FFF2-40B4-BE49-F238E27FC236}">
                      <a16:creationId xmlns:a16="http://schemas.microsoft.com/office/drawing/2014/main" id="{057814B2-F7D4-403E-B521-777F4136E4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2182" name="Rectangle 1015">
                  <a:extLst>
                    <a:ext uri="{FF2B5EF4-FFF2-40B4-BE49-F238E27FC236}">
                      <a16:creationId xmlns:a16="http://schemas.microsoft.com/office/drawing/2014/main" id="{9B98F805-F819-4156-AB6F-24D9E3AF85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</p:grpSp>
          <p:grpSp>
            <p:nvGrpSpPr>
              <p:cNvPr id="2111" name="Group 1064">
                <a:extLst>
                  <a:ext uri="{FF2B5EF4-FFF2-40B4-BE49-F238E27FC236}">
                    <a16:creationId xmlns:a16="http://schemas.microsoft.com/office/drawing/2014/main" id="{11C94A77-B96C-4281-8E05-5ECB24BB4C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72288" y="5486400"/>
                <a:ext cx="474662" cy="407988"/>
                <a:chOff x="877" y="1008"/>
                <a:chExt cx="2747" cy="2591"/>
              </a:xfrm>
            </p:grpSpPr>
            <p:pic>
              <p:nvPicPr>
                <p:cNvPr id="2136" name="Picture 1065" descr="antenna_stylized">
                  <a:extLst>
                    <a:ext uri="{FF2B5EF4-FFF2-40B4-BE49-F238E27FC236}">
                      <a16:creationId xmlns:a16="http://schemas.microsoft.com/office/drawing/2014/main" id="{0A9A5DB0-8D38-4A0C-ABB9-C5690EA295D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7" y="1008"/>
                  <a:ext cx="2725" cy="14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37" name="Picture 1066" descr="laptop_keyboard">
                  <a:extLst>
                    <a:ext uri="{FF2B5EF4-FFF2-40B4-BE49-F238E27FC236}">
                      <a16:creationId xmlns:a16="http://schemas.microsoft.com/office/drawing/2014/main" id="{1E202AD2-5D97-461F-9936-24E94AC6BD0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1009" y="2586"/>
                  <a:ext cx="2245" cy="10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138" name="Freeform 1067">
                  <a:extLst>
                    <a:ext uri="{FF2B5EF4-FFF2-40B4-BE49-F238E27FC236}">
                      <a16:creationId xmlns:a16="http://schemas.microsoft.com/office/drawing/2014/main" id="{2D78383C-A205-458F-8B43-A79689CC3D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3" y="1603"/>
                  <a:ext cx="1807" cy="1322"/>
                </a:xfrm>
                <a:custGeom>
                  <a:avLst/>
                  <a:gdLst>
                    <a:gd name="T0" fmla="*/ 4 w 2982"/>
                    <a:gd name="T1" fmla="*/ 0 h 2442"/>
                    <a:gd name="T2" fmla="*/ 0 w 2982"/>
                    <a:gd name="T3" fmla="*/ 4 h 2442"/>
                    <a:gd name="T4" fmla="*/ 16 w 2982"/>
                    <a:gd name="T5" fmla="*/ 5 h 2442"/>
                    <a:gd name="T6" fmla="*/ 20 w 2982"/>
                    <a:gd name="T7" fmla="*/ 1 h 2442"/>
                    <a:gd name="T8" fmla="*/ 4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pic>
              <p:nvPicPr>
                <p:cNvPr id="2139" name="Picture 1068" descr="screen">
                  <a:extLst>
                    <a:ext uri="{FF2B5EF4-FFF2-40B4-BE49-F238E27FC236}">
                      <a16:creationId xmlns:a16="http://schemas.microsoft.com/office/drawing/2014/main" id="{FDFA15CB-6498-4856-8693-2C4E8D9B2E3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42" y="1637"/>
                  <a:ext cx="1642" cy="12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140" name="Freeform 1069">
                  <a:extLst>
                    <a:ext uri="{FF2B5EF4-FFF2-40B4-BE49-F238E27FC236}">
                      <a16:creationId xmlns:a16="http://schemas.microsoft.com/office/drawing/2014/main" id="{1BC6CED8-A390-451A-9A61-BE4628C10B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2" y="1564"/>
                  <a:ext cx="1531" cy="246"/>
                </a:xfrm>
                <a:custGeom>
                  <a:avLst/>
                  <a:gdLst>
                    <a:gd name="T0" fmla="*/ 1 w 2528"/>
                    <a:gd name="T1" fmla="*/ 0 h 455"/>
                    <a:gd name="T2" fmla="*/ 17 w 2528"/>
                    <a:gd name="T3" fmla="*/ 1 h 455"/>
                    <a:gd name="T4" fmla="*/ 16 w 2528"/>
                    <a:gd name="T5" fmla="*/ 1 h 455"/>
                    <a:gd name="T6" fmla="*/ 0 w 2528"/>
                    <a:gd name="T7" fmla="*/ 1 h 455"/>
                    <a:gd name="T8" fmla="*/ 1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41" name="Freeform 1070">
                  <a:extLst>
                    <a:ext uri="{FF2B5EF4-FFF2-40B4-BE49-F238E27FC236}">
                      <a16:creationId xmlns:a16="http://schemas.microsoft.com/office/drawing/2014/main" id="{7D48CFB3-111B-4813-B854-A59A38D2AD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7" y="1562"/>
                  <a:ext cx="425" cy="1024"/>
                </a:xfrm>
                <a:custGeom>
                  <a:avLst/>
                  <a:gdLst>
                    <a:gd name="T0" fmla="*/ 4 w 702"/>
                    <a:gd name="T1" fmla="*/ 0 h 1893"/>
                    <a:gd name="T2" fmla="*/ 0 w 702"/>
                    <a:gd name="T3" fmla="*/ 4 h 1893"/>
                    <a:gd name="T4" fmla="*/ 1 w 702"/>
                    <a:gd name="T5" fmla="*/ 4 h 1893"/>
                    <a:gd name="T6" fmla="*/ 5 w 702"/>
                    <a:gd name="T7" fmla="*/ 1 h 1893"/>
                    <a:gd name="T8" fmla="*/ 4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42" name="Freeform 1071">
                  <a:extLst>
                    <a:ext uri="{FF2B5EF4-FFF2-40B4-BE49-F238E27FC236}">
                      <a16:creationId xmlns:a16="http://schemas.microsoft.com/office/drawing/2014/main" id="{1AAEFB7C-BFC5-4E7F-A3FB-204D6A7458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4" y="1745"/>
                  <a:ext cx="458" cy="1182"/>
                </a:xfrm>
                <a:custGeom>
                  <a:avLst/>
                  <a:gdLst>
                    <a:gd name="T0" fmla="*/ 5 w 756"/>
                    <a:gd name="T1" fmla="*/ 0 h 2184"/>
                    <a:gd name="T2" fmla="*/ 1 w 756"/>
                    <a:gd name="T3" fmla="*/ 5 h 2184"/>
                    <a:gd name="T4" fmla="*/ 0 w 756"/>
                    <a:gd name="T5" fmla="*/ 5 h 2184"/>
                    <a:gd name="T6" fmla="*/ 4 w 756"/>
                    <a:gd name="T7" fmla="*/ 1 h 2184"/>
                    <a:gd name="T8" fmla="*/ 5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43" name="Freeform 1072">
                  <a:extLst>
                    <a:ext uri="{FF2B5EF4-FFF2-40B4-BE49-F238E27FC236}">
                      <a16:creationId xmlns:a16="http://schemas.microsoft.com/office/drawing/2014/main" id="{B488F540-DE6B-4AA9-BDD7-C11581DD99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2" y="2534"/>
                  <a:ext cx="1680" cy="399"/>
                </a:xfrm>
                <a:custGeom>
                  <a:avLst/>
                  <a:gdLst>
                    <a:gd name="T0" fmla="*/ 1 w 2773"/>
                    <a:gd name="T1" fmla="*/ 0 h 738"/>
                    <a:gd name="T2" fmla="*/ 0 w 2773"/>
                    <a:gd name="T3" fmla="*/ 1 h 738"/>
                    <a:gd name="T4" fmla="*/ 16 w 2773"/>
                    <a:gd name="T5" fmla="*/ 2 h 738"/>
                    <a:gd name="T6" fmla="*/ 16 w 2773"/>
                    <a:gd name="T7" fmla="*/ 1 h 738"/>
                    <a:gd name="T8" fmla="*/ 1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44" name="Freeform 1073">
                  <a:extLst>
                    <a:ext uri="{FF2B5EF4-FFF2-40B4-BE49-F238E27FC236}">
                      <a16:creationId xmlns:a16="http://schemas.microsoft.com/office/drawing/2014/main" id="{AE01F6CB-2A5F-4C21-BA95-0425F00C37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5" y="1755"/>
                  <a:ext cx="429" cy="1187"/>
                </a:xfrm>
                <a:custGeom>
                  <a:avLst/>
                  <a:gdLst>
                    <a:gd name="T0" fmla="*/ 12 w 637"/>
                    <a:gd name="T1" fmla="*/ 0 h 1659"/>
                    <a:gd name="T2" fmla="*/ 12 w 637"/>
                    <a:gd name="T3" fmla="*/ 0 h 1659"/>
                    <a:gd name="T4" fmla="*/ 1 w 637"/>
                    <a:gd name="T5" fmla="*/ 59 h 1659"/>
                    <a:gd name="T6" fmla="*/ 0 w 637"/>
                    <a:gd name="T7" fmla="*/ 57 h 1659"/>
                    <a:gd name="T8" fmla="*/ 12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45" name="Freeform 1074">
                  <a:extLst>
                    <a:ext uri="{FF2B5EF4-FFF2-40B4-BE49-F238E27FC236}">
                      <a16:creationId xmlns:a16="http://schemas.microsoft.com/office/drawing/2014/main" id="{1D866C50-BD87-4514-BB50-9A17201368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4" y="2587"/>
                  <a:ext cx="1494" cy="394"/>
                </a:xfrm>
                <a:custGeom>
                  <a:avLst/>
                  <a:gdLst>
                    <a:gd name="T0" fmla="*/ 0 w 2216"/>
                    <a:gd name="T1" fmla="*/ 0 h 550"/>
                    <a:gd name="T2" fmla="*/ 1 w 2216"/>
                    <a:gd name="T3" fmla="*/ 2 h 550"/>
                    <a:gd name="T4" fmla="*/ 42 w 2216"/>
                    <a:gd name="T5" fmla="*/ 20 h 550"/>
                    <a:gd name="T6" fmla="*/ 42 w 2216"/>
                    <a:gd name="T7" fmla="*/ 17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2146" name="Group 1075">
                  <a:extLst>
                    <a:ext uri="{FF2B5EF4-FFF2-40B4-BE49-F238E27FC236}">
                      <a16:creationId xmlns:a16="http://schemas.microsoft.com/office/drawing/2014/main" id="{38215E19-ADE7-4A72-978A-D1BFC0C423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09" y="3008"/>
                  <a:ext cx="507" cy="234"/>
                  <a:chOff x="1740" y="2642"/>
                  <a:chExt cx="752" cy="327"/>
                </a:xfrm>
              </p:grpSpPr>
              <p:sp>
                <p:nvSpPr>
                  <p:cNvPr id="2153" name="Freeform 1076">
                    <a:extLst>
                      <a:ext uri="{FF2B5EF4-FFF2-40B4-BE49-F238E27FC236}">
                        <a16:creationId xmlns:a16="http://schemas.microsoft.com/office/drawing/2014/main" id="{E48EEBAA-E0E7-453E-85BE-72F68EAA4E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54" name="Freeform 1077">
                    <a:extLst>
                      <a:ext uri="{FF2B5EF4-FFF2-40B4-BE49-F238E27FC236}">
                        <a16:creationId xmlns:a16="http://schemas.microsoft.com/office/drawing/2014/main" id="{BA08A0FB-DCC9-4B5D-9E9A-B6A98F6CB2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55" name="Freeform 1078">
                    <a:extLst>
                      <a:ext uri="{FF2B5EF4-FFF2-40B4-BE49-F238E27FC236}">
                        <a16:creationId xmlns:a16="http://schemas.microsoft.com/office/drawing/2014/main" id="{2D7C6CD8-3F28-484F-85B5-0F3449377D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56" name="Freeform 1079">
                    <a:extLst>
                      <a:ext uri="{FF2B5EF4-FFF2-40B4-BE49-F238E27FC236}">
                        <a16:creationId xmlns:a16="http://schemas.microsoft.com/office/drawing/2014/main" id="{F3745BA3-0C36-4C09-AC9A-6179724503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57" name="Freeform 1080">
                    <a:extLst>
                      <a:ext uri="{FF2B5EF4-FFF2-40B4-BE49-F238E27FC236}">
                        <a16:creationId xmlns:a16="http://schemas.microsoft.com/office/drawing/2014/main" id="{1808EBF9-4D58-4E3F-94BD-E7FD58C4EF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58" name="Freeform 1081">
                    <a:extLst>
                      <a:ext uri="{FF2B5EF4-FFF2-40B4-BE49-F238E27FC236}">
                        <a16:creationId xmlns:a16="http://schemas.microsoft.com/office/drawing/2014/main" id="{BAAFCD86-014F-4E92-BB2B-A364C02A1A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2147" name="Freeform 1082">
                  <a:extLst>
                    <a:ext uri="{FF2B5EF4-FFF2-40B4-BE49-F238E27FC236}">
                      <a16:creationId xmlns:a16="http://schemas.microsoft.com/office/drawing/2014/main" id="{C1B215DB-5AE2-4E34-89B8-220CB7838F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77" y="3043"/>
                  <a:ext cx="614" cy="514"/>
                </a:xfrm>
                <a:custGeom>
                  <a:avLst/>
                  <a:gdLst>
                    <a:gd name="T0" fmla="*/ 1 w 990"/>
                    <a:gd name="T1" fmla="*/ 10 h 792"/>
                    <a:gd name="T2" fmla="*/ 9 w 990"/>
                    <a:gd name="T3" fmla="*/ 0 h 792"/>
                    <a:gd name="T4" fmla="*/ 9 w 990"/>
                    <a:gd name="T5" fmla="*/ 1 h 792"/>
                    <a:gd name="T6" fmla="*/ 0 w 990"/>
                    <a:gd name="T7" fmla="*/ 10 h 792"/>
                    <a:gd name="T8" fmla="*/ 1 w 990"/>
                    <a:gd name="T9" fmla="*/ 10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48" name="Freeform 1083">
                  <a:extLst>
                    <a:ext uri="{FF2B5EF4-FFF2-40B4-BE49-F238E27FC236}">
                      <a16:creationId xmlns:a16="http://schemas.microsoft.com/office/drawing/2014/main" id="{8BCEDC02-2CEA-4580-8B62-F6B21B8F2C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0" y="3084"/>
                  <a:ext cx="1571" cy="469"/>
                </a:xfrm>
                <a:custGeom>
                  <a:avLst/>
                  <a:gdLst>
                    <a:gd name="T0" fmla="*/ 1 w 2532"/>
                    <a:gd name="T1" fmla="*/ 0 h 723"/>
                    <a:gd name="T2" fmla="*/ 1 w 2532"/>
                    <a:gd name="T3" fmla="*/ 0 h 723"/>
                    <a:gd name="T4" fmla="*/ 22 w 2532"/>
                    <a:gd name="T5" fmla="*/ 9 h 723"/>
                    <a:gd name="T6" fmla="*/ 22 w 2532"/>
                    <a:gd name="T7" fmla="*/ 10 h 723"/>
                    <a:gd name="T8" fmla="*/ 0 w 2532"/>
                    <a:gd name="T9" fmla="*/ 1 h 723"/>
                    <a:gd name="T10" fmla="*/ 1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49" name="Freeform 1084">
                  <a:extLst>
                    <a:ext uri="{FF2B5EF4-FFF2-40B4-BE49-F238E27FC236}">
                      <a16:creationId xmlns:a16="http://schemas.microsoft.com/office/drawing/2014/main" id="{01BE1A1E-E780-4DDA-AA81-5249C2558F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1" y="2998"/>
                  <a:ext cx="17" cy="95"/>
                </a:xfrm>
                <a:custGeom>
                  <a:avLst/>
                  <a:gdLst>
                    <a:gd name="T0" fmla="*/ 1 w 26"/>
                    <a:gd name="T1" fmla="*/ 1 h 147"/>
                    <a:gd name="T2" fmla="*/ 1 w 26"/>
                    <a:gd name="T3" fmla="*/ 2 h 147"/>
                    <a:gd name="T4" fmla="*/ 0 w 26"/>
                    <a:gd name="T5" fmla="*/ 2 h 147"/>
                    <a:gd name="T6" fmla="*/ 1 w 26"/>
                    <a:gd name="T7" fmla="*/ 0 h 147"/>
                    <a:gd name="T8" fmla="*/ 1 w 26"/>
                    <a:gd name="T9" fmla="*/ 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0" name="Freeform 1085">
                  <a:extLst>
                    <a:ext uri="{FF2B5EF4-FFF2-40B4-BE49-F238E27FC236}">
                      <a16:creationId xmlns:a16="http://schemas.microsoft.com/office/drawing/2014/main" id="{86EFD436-760C-452C-9CDF-F461BC33C4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2" y="2611"/>
                  <a:ext cx="730" cy="393"/>
                </a:xfrm>
                <a:custGeom>
                  <a:avLst/>
                  <a:gdLst>
                    <a:gd name="T0" fmla="*/ 10 w 1176"/>
                    <a:gd name="T1" fmla="*/ 0 h 606"/>
                    <a:gd name="T2" fmla="*/ 0 w 1176"/>
                    <a:gd name="T3" fmla="*/ 8 h 606"/>
                    <a:gd name="T4" fmla="*/ 1 w 1176"/>
                    <a:gd name="T5" fmla="*/ 8 h 606"/>
                    <a:gd name="T6" fmla="*/ 10 w 1176"/>
                    <a:gd name="T7" fmla="*/ 1 h 606"/>
                    <a:gd name="T8" fmla="*/ 1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1" name="Freeform 1086">
                  <a:extLst>
                    <a:ext uri="{FF2B5EF4-FFF2-40B4-BE49-F238E27FC236}">
                      <a16:creationId xmlns:a16="http://schemas.microsoft.com/office/drawing/2014/main" id="{68B98E52-2DEA-4A83-AF80-4ABB078F7E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1" y="3018"/>
                  <a:ext cx="1490" cy="451"/>
                </a:xfrm>
                <a:custGeom>
                  <a:avLst/>
                  <a:gdLst>
                    <a:gd name="T0" fmla="*/ 1 w 2532"/>
                    <a:gd name="T1" fmla="*/ 0 h 723"/>
                    <a:gd name="T2" fmla="*/ 1 w 2532"/>
                    <a:gd name="T3" fmla="*/ 0 h 723"/>
                    <a:gd name="T4" fmla="*/ 12 w 2532"/>
                    <a:gd name="T5" fmla="*/ 6 h 723"/>
                    <a:gd name="T6" fmla="*/ 12 w 2532"/>
                    <a:gd name="T7" fmla="*/ 6 h 723"/>
                    <a:gd name="T8" fmla="*/ 0 w 2532"/>
                    <a:gd name="T9" fmla="*/ 1 h 723"/>
                    <a:gd name="T10" fmla="*/ 1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52" name="Freeform 1087">
                  <a:extLst>
                    <a:ext uri="{FF2B5EF4-FFF2-40B4-BE49-F238E27FC236}">
                      <a16:creationId xmlns:a16="http://schemas.microsoft.com/office/drawing/2014/main" id="{A8334070-9B4F-4F3F-AB96-A3AED759C7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549" y="2986"/>
                  <a:ext cx="608" cy="467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 h 723"/>
                    <a:gd name="T6" fmla="*/ 0 w 2532"/>
                    <a:gd name="T7" fmla="*/ 9 h 723"/>
                    <a:gd name="T8" fmla="*/ 0 w 2532"/>
                    <a:gd name="T9" fmla="*/ 1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112" name="Group 1142">
                <a:extLst>
                  <a:ext uri="{FF2B5EF4-FFF2-40B4-BE49-F238E27FC236}">
                    <a16:creationId xmlns:a16="http://schemas.microsoft.com/office/drawing/2014/main" id="{2665F849-CDBA-4892-889D-51F8F6DE1E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07263" y="5422900"/>
                <a:ext cx="474662" cy="407988"/>
                <a:chOff x="877" y="1008"/>
                <a:chExt cx="2747" cy="2591"/>
              </a:xfrm>
            </p:grpSpPr>
            <p:pic>
              <p:nvPicPr>
                <p:cNvPr id="2113" name="Picture 1143" descr="antenna_stylized">
                  <a:extLst>
                    <a:ext uri="{FF2B5EF4-FFF2-40B4-BE49-F238E27FC236}">
                      <a16:creationId xmlns:a16="http://schemas.microsoft.com/office/drawing/2014/main" id="{AEFF5D16-EC1A-4E5D-8CA2-5540885BCAA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7" y="1008"/>
                  <a:ext cx="2725" cy="14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114" name="Picture 1144" descr="laptop_keyboard">
                  <a:extLst>
                    <a:ext uri="{FF2B5EF4-FFF2-40B4-BE49-F238E27FC236}">
                      <a16:creationId xmlns:a16="http://schemas.microsoft.com/office/drawing/2014/main" id="{B0169C85-7780-48FD-BCE2-276334751E6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1009" y="2586"/>
                  <a:ext cx="2245" cy="10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115" name="Freeform 1145">
                  <a:extLst>
                    <a:ext uri="{FF2B5EF4-FFF2-40B4-BE49-F238E27FC236}">
                      <a16:creationId xmlns:a16="http://schemas.microsoft.com/office/drawing/2014/main" id="{7255C4B0-82F2-4D2C-96C8-8110BDE77E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3" y="1603"/>
                  <a:ext cx="1807" cy="1322"/>
                </a:xfrm>
                <a:custGeom>
                  <a:avLst/>
                  <a:gdLst>
                    <a:gd name="T0" fmla="*/ 4 w 2982"/>
                    <a:gd name="T1" fmla="*/ 0 h 2442"/>
                    <a:gd name="T2" fmla="*/ 0 w 2982"/>
                    <a:gd name="T3" fmla="*/ 4 h 2442"/>
                    <a:gd name="T4" fmla="*/ 16 w 2982"/>
                    <a:gd name="T5" fmla="*/ 5 h 2442"/>
                    <a:gd name="T6" fmla="*/ 20 w 2982"/>
                    <a:gd name="T7" fmla="*/ 1 h 2442"/>
                    <a:gd name="T8" fmla="*/ 4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pic>
              <p:nvPicPr>
                <p:cNvPr id="2116" name="Picture 1146" descr="screen">
                  <a:extLst>
                    <a:ext uri="{FF2B5EF4-FFF2-40B4-BE49-F238E27FC236}">
                      <a16:creationId xmlns:a16="http://schemas.microsoft.com/office/drawing/2014/main" id="{ABC87C5A-78FD-4B2A-A2D1-964A4046CCA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42" y="1637"/>
                  <a:ext cx="1642" cy="12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117" name="Freeform 1147">
                  <a:extLst>
                    <a:ext uri="{FF2B5EF4-FFF2-40B4-BE49-F238E27FC236}">
                      <a16:creationId xmlns:a16="http://schemas.microsoft.com/office/drawing/2014/main" id="{8A4B0E7C-FEDA-4085-965F-31DDF96723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2" y="1564"/>
                  <a:ext cx="1531" cy="246"/>
                </a:xfrm>
                <a:custGeom>
                  <a:avLst/>
                  <a:gdLst>
                    <a:gd name="T0" fmla="*/ 1 w 2528"/>
                    <a:gd name="T1" fmla="*/ 0 h 455"/>
                    <a:gd name="T2" fmla="*/ 17 w 2528"/>
                    <a:gd name="T3" fmla="*/ 1 h 455"/>
                    <a:gd name="T4" fmla="*/ 16 w 2528"/>
                    <a:gd name="T5" fmla="*/ 1 h 455"/>
                    <a:gd name="T6" fmla="*/ 0 w 2528"/>
                    <a:gd name="T7" fmla="*/ 1 h 455"/>
                    <a:gd name="T8" fmla="*/ 1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18" name="Freeform 1148">
                  <a:extLst>
                    <a:ext uri="{FF2B5EF4-FFF2-40B4-BE49-F238E27FC236}">
                      <a16:creationId xmlns:a16="http://schemas.microsoft.com/office/drawing/2014/main" id="{325B0EF4-0FCE-43B2-BA28-41B43129CE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7" y="1562"/>
                  <a:ext cx="425" cy="1024"/>
                </a:xfrm>
                <a:custGeom>
                  <a:avLst/>
                  <a:gdLst>
                    <a:gd name="T0" fmla="*/ 4 w 702"/>
                    <a:gd name="T1" fmla="*/ 0 h 1893"/>
                    <a:gd name="T2" fmla="*/ 0 w 702"/>
                    <a:gd name="T3" fmla="*/ 4 h 1893"/>
                    <a:gd name="T4" fmla="*/ 1 w 702"/>
                    <a:gd name="T5" fmla="*/ 4 h 1893"/>
                    <a:gd name="T6" fmla="*/ 5 w 702"/>
                    <a:gd name="T7" fmla="*/ 1 h 1893"/>
                    <a:gd name="T8" fmla="*/ 4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19" name="Freeform 1149">
                  <a:extLst>
                    <a:ext uri="{FF2B5EF4-FFF2-40B4-BE49-F238E27FC236}">
                      <a16:creationId xmlns:a16="http://schemas.microsoft.com/office/drawing/2014/main" id="{66748DE9-FC04-46CF-A776-63DC17775D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4" y="1745"/>
                  <a:ext cx="458" cy="1182"/>
                </a:xfrm>
                <a:custGeom>
                  <a:avLst/>
                  <a:gdLst>
                    <a:gd name="T0" fmla="*/ 5 w 756"/>
                    <a:gd name="T1" fmla="*/ 0 h 2184"/>
                    <a:gd name="T2" fmla="*/ 1 w 756"/>
                    <a:gd name="T3" fmla="*/ 5 h 2184"/>
                    <a:gd name="T4" fmla="*/ 0 w 756"/>
                    <a:gd name="T5" fmla="*/ 5 h 2184"/>
                    <a:gd name="T6" fmla="*/ 4 w 756"/>
                    <a:gd name="T7" fmla="*/ 1 h 2184"/>
                    <a:gd name="T8" fmla="*/ 5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20" name="Freeform 1150">
                  <a:extLst>
                    <a:ext uri="{FF2B5EF4-FFF2-40B4-BE49-F238E27FC236}">
                      <a16:creationId xmlns:a16="http://schemas.microsoft.com/office/drawing/2014/main" id="{D4B50D19-5EFB-42CB-AF2E-EA70E785C8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2" y="2534"/>
                  <a:ext cx="1680" cy="399"/>
                </a:xfrm>
                <a:custGeom>
                  <a:avLst/>
                  <a:gdLst>
                    <a:gd name="T0" fmla="*/ 1 w 2773"/>
                    <a:gd name="T1" fmla="*/ 0 h 738"/>
                    <a:gd name="T2" fmla="*/ 0 w 2773"/>
                    <a:gd name="T3" fmla="*/ 1 h 738"/>
                    <a:gd name="T4" fmla="*/ 16 w 2773"/>
                    <a:gd name="T5" fmla="*/ 2 h 738"/>
                    <a:gd name="T6" fmla="*/ 16 w 2773"/>
                    <a:gd name="T7" fmla="*/ 1 h 738"/>
                    <a:gd name="T8" fmla="*/ 1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21" name="Freeform 1151">
                  <a:extLst>
                    <a:ext uri="{FF2B5EF4-FFF2-40B4-BE49-F238E27FC236}">
                      <a16:creationId xmlns:a16="http://schemas.microsoft.com/office/drawing/2014/main" id="{4C319AD0-6730-4CDB-8B33-36C2BD37B8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5" y="1755"/>
                  <a:ext cx="429" cy="1187"/>
                </a:xfrm>
                <a:custGeom>
                  <a:avLst/>
                  <a:gdLst>
                    <a:gd name="T0" fmla="*/ 12 w 637"/>
                    <a:gd name="T1" fmla="*/ 0 h 1659"/>
                    <a:gd name="T2" fmla="*/ 12 w 637"/>
                    <a:gd name="T3" fmla="*/ 0 h 1659"/>
                    <a:gd name="T4" fmla="*/ 1 w 637"/>
                    <a:gd name="T5" fmla="*/ 59 h 1659"/>
                    <a:gd name="T6" fmla="*/ 0 w 637"/>
                    <a:gd name="T7" fmla="*/ 57 h 1659"/>
                    <a:gd name="T8" fmla="*/ 12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22" name="Freeform 1152">
                  <a:extLst>
                    <a:ext uri="{FF2B5EF4-FFF2-40B4-BE49-F238E27FC236}">
                      <a16:creationId xmlns:a16="http://schemas.microsoft.com/office/drawing/2014/main" id="{67DE7B5E-E622-4623-AB41-8B31D901B3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4" y="2587"/>
                  <a:ext cx="1494" cy="394"/>
                </a:xfrm>
                <a:custGeom>
                  <a:avLst/>
                  <a:gdLst>
                    <a:gd name="T0" fmla="*/ 0 w 2216"/>
                    <a:gd name="T1" fmla="*/ 0 h 550"/>
                    <a:gd name="T2" fmla="*/ 1 w 2216"/>
                    <a:gd name="T3" fmla="*/ 2 h 550"/>
                    <a:gd name="T4" fmla="*/ 42 w 2216"/>
                    <a:gd name="T5" fmla="*/ 20 h 550"/>
                    <a:gd name="T6" fmla="*/ 42 w 2216"/>
                    <a:gd name="T7" fmla="*/ 17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2123" name="Group 1153">
                  <a:extLst>
                    <a:ext uri="{FF2B5EF4-FFF2-40B4-BE49-F238E27FC236}">
                      <a16:creationId xmlns:a16="http://schemas.microsoft.com/office/drawing/2014/main" id="{4DEC2AF3-9824-41A3-95B9-61EFA8E888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09" y="3008"/>
                  <a:ext cx="507" cy="234"/>
                  <a:chOff x="1740" y="2642"/>
                  <a:chExt cx="752" cy="327"/>
                </a:xfrm>
              </p:grpSpPr>
              <p:sp>
                <p:nvSpPr>
                  <p:cNvPr id="2130" name="Freeform 1154">
                    <a:extLst>
                      <a:ext uri="{FF2B5EF4-FFF2-40B4-BE49-F238E27FC236}">
                        <a16:creationId xmlns:a16="http://schemas.microsoft.com/office/drawing/2014/main" id="{0D4719AB-7314-4EE2-90E2-01EC33FF2D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31" name="Freeform 1155">
                    <a:extLst>
                      <a:ext uri="{FF2B5EF4-FFF2-40B4-BE49-F238E27FC236}">
                        <a16:creationId xmlns:a16="http://schemas.microsoft.com/office/drawing/2014/main" id="{8AE6D854-B85F-4290-878B-D3B71D764BC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32" name="Freeform 1156">
                    <a:extLst>
                      <a:ext uri="{FF2B5EF4-FFF2-40B4-BE49-F238E27FC236}">
                        <a16:creationId xmlns:a16="http://schemas.microsoft.com/office/drawing/2014/main" id="{879EA552-D92F-41E7-B1A2-9A27142CEE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33" name="Freeform 1157">
                    <a:extLst>
                      <a:ext uri="{FF2B5EF4-FFF2-40B4-BE49-F238E27FC236}">
                        <a16:creationId xmlns:a16="http://schemas.microsoft.com/office/drawing/2014/main" id="{D7BF9DBF-F105-4D1A-A186-0F4E5DA5B2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34" name="Freeform 1158">
                    <a:extLst>
                      <a:ext uri="{FF2B5EF4-FFF2-40B4-BE49-F238E27FC236}">
                        <a16:creationId xmlns:a16="http://schemas.microsoft.com/office/drawing/2014/main" id="{1D1BA41B-B4B4-4BC5-B48C-26A4A06CDE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35" name="Freeform 1159">
                    <a:extLst>
                      <a:ext uri="{FF2B5EF4-FFF2-40B4-BE49-F238E27FC236}">
                        <a16:creationId xmlns:a16="http://schemas.microsoft.com/office/drawing/2014/main" id="{96E7DA0D-1726-41FC-B15B-5AFD976B8B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2124" name="Freeform 1160">
                  <a:extLst>
                    <a:ext uri="{FF2B5EF4-FFF2-40B4-BE49-F238E27FC236}">
                      <a16:creationId xmlns:a16="http://schemas.microsoft.com/office/drawing/2014/main" id="{1E7E9810-11B0-4AAD-B0C2-92F3A1F66B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77" y="3043"/>
                  <a:ext cx="614" cy="514"/>
                </a:xfrm>
                <a:custGeom>
                  <a:avLst/>
                  <a:gdLst>
                    <a:gd name="T0" fmla="*/ 1 w 990"/>
                    <a:gd name="T1" fmla="*/ 10 h 792"/>
                    <a:gd name="T2" fmla="*/ 9 w 990"/>
                    <a:gd name="T3" fmla="*/ 0 h 792"/>
                    <a:gd name="T4" fmla="*/ 9 w 990"/>
                    <a:gd name="T5" fmla="*/ 1 h 792"/>
                    <a:gd name="T6" fmla="*/ 0 w 990"/>
                    <a:gd name="T7" fmla="*/ 10 h 792"/>
                    <a:gd name="T8" fmla="*/ 1 w 990"/>
                    <a:gd name="T9" fmla="*/ 10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25" name="Freeform 1161">
                  <a:extLst>
                    <a:ext uri="{FF2B5EF4-FFF2-40B4-BE49-F238E27FC236}">
                      <a16:creationId xmlns:a16="http://schemas.microsoft.com/office/drawing/2014/main" id="{34742D8D-9A60-4BF9-B4FF-FF3494E1D6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0" y="3084"/>
                  <a:ext cx="1571" cy="469"/>
                </a:xfrm>
                <a:custGeom>
                  <a:avLst/>
                  <a:gdLst>
                    <a:gd name="T0" fmla="*/ 1 w 2532"/>
                    <a:gd name="T1" fmla="*/ 0 h 723"/>
                    <a:gd name="T2" fmla="*/ 1 w 2532"/>
                    <a:gd name="T3" fmla="*/ 0 h 723"/>
                    <a:gd name="T4" fmla="*/ 22 w 2532"/>
                    <a:gd name="T5" fmla="*/ 9 h 723"/>
                    <a:gd name="T6" fmla="*/ 22 w 2532"/>
                    <a:gd name="T7" fmla="*/ 10 h 723"/>
                    <a:gd name="T8" fmla="*/ 0 w 2532"/>
                    <a:gd name="T9" fmla="*/ 1 h 723"/>
                    <a:gd name="T10" fmla="*/ 1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26" name="Freeform 1162">
                  <a:extLst>
                    <a:ext uri="{FF2B5EF4-FFF2-40B4-BE49-F238E27FC236}">
                      <a16:creationId xmlns:a16="http://schemas.microsoft.com/office/drawing/2014/main" id="{B7F3CFAE-9AD0-4AEE-9C1D-E6A57B8BB5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1" y="2998"/>
                  <a:ext cx="17" cy="95"/>
                </a:xfrm>
                <a:custGeom>
                  <a:avLst/>
                  <a:gdLst>
                    <a:gd name="T0" fmla="*/ 1 w 26"/>
                    <a:gd name="T1" fmla="*/ 1 h 147"/>
                    <a:gd name="T2" fmla="*/ 1 w 26"/>
                    <a:gd name="T3" fmla="*/ 2 h 147"/>
                    <a:gd name="T4" fmla="*/ 0 w 26"/>
                    <a:gd name="T5" fmla="*/ 2 h 147"/>
                    <a:gd name="T6" fmla="*/ 1 w 26"/>
                    <a:gd name="T7" fmla="*/ 0 h 147"/>
                    <a:gd name="T8" fmla="*/ 1 w 26"/>
                    <a:gd name="T9" fmla="*/ 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27" name="Freeform 1163">
                  <a:extLst>
                    <a:ext uri="{FF2B5EF4-FFF2-40B4-BE49-F238E27FC236}">
                      <a16:creationId xmlns:a16="http://schemas.microsoft.com/office/drawing/2014/main" id="{C7F55CA8-525C-401F-97AB-99625E7086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2" y="2611"/>
                  <a:ext cx="730" cy="393"/>
                </a:xfrm>
                <a:custGeom>
                  <a:avLst/>
                  <a:gdLst>
                    <a:gd name="T0" fmla="*/ 10 w 1176"/>
                    <a:gd name="T1" fmla="*/ 0 h 606"/>
                    <a:gd name="T2" fmla="*/ 0 w 1176"/>
                    <a:gd name="T3" fmla="*/ 8 h 606"/>
                    <a:gd name="T4" fmla="*/ 1 w 1176"/>
                    <a:gd name="T5" fmla="*/ 8 h 606"/>
                    <a:gd name="T6" fmla="*/ 10 w 1176"/>
                    <a:gd name="T7" fmla="*/ 1 h 606"/>
                    <a:gd name="T8" fmla="*/ 1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28" name="Freeform 1164">
                  <a:extLst>
                    <a:ext uri="{FF2B5EF4-FFF2-40B4-BE49-F238E27FC236}">
                      <a16:creationId xmlns:a16="http://schemas.microsoft.com/office/drawing/2014/main" id="{28C76220-98CB-4423-B13B-2738C374CC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1" y="3018"/>
                  <a:ext cx="1490" cy="451"/>
                </a:xfrm>
                <a:custGeom>
                  <a:avLst/>
                  <a:gdLst>
                    <a:gd name="T0" fmla="*/ 1 w 2532"/>
                    <a:gd name="T1" fmla="*/ 0 h 723"/>
                    <a:gd name="T2" fmla="*/ 1 w 2532"/>
                    <a:gd name="T3" fmla="*/ 0 h 723"/>
                    <a:gd name="T4" fmla="*/ 12 w 2532"/>
                    <a:gd name="T5" fmla="*/ 6 h 723"/>
                    <a:gd name="T6" fmla="*/ 12 w 2532"/>
                    <a:gd name="T7" fmla="*/ 6 h 723"/>
                    <a:gd name="T8" fmla="*/ 0 w 2532"/>
                    <a:gd name="T9" fmla="*/ 1 h 723"/>
                    <a:gd name="T10" fmla="*/ 1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29" name="Freeform 1165">
                  <a:extLst>
                    <a:ext uri="{FF2B5EF4-FFF2-40B4-BE49-F238E27FC236}">
                      <a16:creationId xmlns:a16="http://schemas.microsoft.com/office/drawing/2014/main" id="{8E2E8D9C-0335-4D69-9FAA-921C5B140E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549" y="2986"/>
                  <a:ext cx="608" cy="467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 h 723"/>
                    <a:gd name="T6" fmla="*/ 0 w 2532"/>
                    <a:gd name="T7" fmla="*/ 9 h 723"/>
                    <a:gd name="T8" fmla="*/ 0 w 2532"/>
                    <a:gd name="T9" fmla="*/ 1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2088" name="Text Box 580">
              <a:extLst>
                <a:ext uri="{FF2B5EF4-FFF2-40B4-BE49-F238E27FC236}">
                  <a16:creationId xmlns:a16="http://schemas.microsoft.com/office/drawing/2014/main" id="{B5108B63-CFBE-4150-A48B-8988B835FD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371" y="6246813"/>
              <a:ext cx="129540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ko-KR" sz="1600" dirty="0"/>
                <a:t>institutional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600" dirty="0"/>
                <a:t>       network</a:t>
              </a:r>
            </a:p>
          </p:txBody>
        </p:sp>
      </p:grpSp>
      <p:grpSp>
        <p:nvGrpSpPr>
          <p:cNvPr id="1959" name="그룹 1958">
            <a:extLst>
              <a:ext uri="{FF2B5EF4-FFF2-40B4-BE49-F238E27FC236}">
                <a16:creationId xmlns:a16="http://schemas.microsoft.com/office/drawing/2014/main" id="{BD378D06-FEDD-4F93-AFC8-BC696CAC4634}"/>
              </a:ext>
            </a:extLst>
          </p:cNvPr>
          <p:cNvGrpSpPr/>
          <p:nvPr/>
        </p:nvGrpSpPr>
        <p:grpSpPr>
          <a:xfrm>
            <a:off x="3249866" y="2763794"/>
            <a:ext cx="1627821" cy="802853"/>
            <a:chOff x="8816420" y="4397284"/>
            <a:chExt cx="1941512" cy="944562"/>
          </a:xfrm>
        </p:grpSpPr>
        <p:grpSp>
          <p:nvGrpSpPr>
            <p:cNvPr id="2042" name="Group 418">
              <a:extLst>
                <a:ext uri="{FF2B5EF4-FFF2-40B4-BE49-F238E27FC236}">
                  <a16:creationId xmlns:a16="http://schemas.microsoft.com/office/drawing/2014/main" id="{8291C7F2-E2EB-47FF-A9DB-E486BF5089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16420" y="4408396"/>
              <a:ext cx="1458912" cy="933450"/>
              <a:chOff x="2889" y="1631"/>
              <a:chExt cx="980" cy="743"/>
            </a:xfrm>
          </p:grpSpPr>
          <p:sp>
            <p:nvSpPr>
              <p:cNvPr id="2085" name="Rectangle 419">
                <a:extLst>
                  <a:ext uri="{FF2B5EF4-FFF2-40B4-BE49-F238E27FC236}">
                    <a16:creationId xmlns:a16="http://schemas.microsoft.com/office/drawing/2014/main" id="{AAD14AE2-D183-44EC-9CB1-35727050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2086" name="AutoShape 420">
                <a:extLst>
                  <a:ext uri="{FF2B5EF4-FFF2-40B4-BE49-F238E27FC236}">
                    <a16:creationId xmlns:a16="http://schemas.microsoft.com/office/drawing/2014/main" id="{D30D3E7B-D6D7-4E53-9FFF-FD99A0A25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ko-KR" altLang="ko-KR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2043" name="Line 443">
              <a:extLst>
                <a:ext uri="{FF2B5EF4-FFF2-40B4-BE49-F238E27FC236}">
                  <a16:creationId xmlns:a16="http://schemas.microsoft.com/office/drawing/2014/main" id="{22955F63-1941-4831-BA72-3C170271D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19720" y="4956084"/>
              <a:ext cx="0" cy="131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44" name="Line 449">
              <a:extLst>
                <a:ext uri="{FF2B5EF4-FFF2-40B4-BE49-F238E27FC236}">
                  <a16:creationId xmlns:a16="http://schemas.microsoft.com/office/drawing/2014/main" id="{AF13896C-382D-41A4-91C5-506C315737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29195" y="5167221"/>
              <a:ext cx="1682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045" name="Group 757">
              <a:extLst>
                <a:ext uri="{FF2B5EF4-FFF2-40B4-BE49-F238E27FC236}">
                  <a16:creationId xmlns:a16="http://schemas.microsoft.com/office/drawing/2014/main" id="{045387A9-082F-4CE4-93ED-BC71588341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91120" y="5073559"/>
              <a:ext cx="390525" cy="169863"/>
              <a:chOff x="4650" y="1129"/>
              <a:chExt cx="246" cy="95"/>
            </a:xfrm>
          </p:grpSpPr>
          <p:sp>
            <p:nvSpPr>
              <p:cNvPr id="2077" name="Oval 407">
                <a:extLst>
                  <a:ext uri="{FF2B5EF4-FFF2-40B4-BE49-F238E27FC236}">
                    <a16:creationId xmlns:a16="http://schemas.microsoft.com/office/drawing/2014/main" id="{0E486033-2706-43E2-A3B6-2BEE4CC32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8" name="Rectangle 410">
                <a:extLst>
                  <a:ext uri="{FF2B5EF4-FFF2-40B4-BE49-F238E27FC236}">
                    <a16:creationId xmlns:a16="http://schemas.microsoft.com/office/drawing/2014/main" id="{7FF5A821-0BCF-436C-B15E-61B70B2628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79" name="Oval 411">
                <a:extLst>
                  <a:ext uri="{FF2B5EF4-FFF2-40B4-BE49-F238E27FC236}">
                    <a16:creationId xmlns:a16="http://schemas.microsoft.com/office/drawing/2014/main" id="{22B206FA-35EE-4DDF-B7EA-197CC147B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80" name="Group 761">
                <a:extLst>
                  <a:ext uri="{FF2B5EF4-FFF2-40B4-BE49-F238E27FC236}">
                    <a16:creationId xmlns:a16="http://schemas.microsoft.com/office/drawing/2014/main" id="{8F2243B7-4797-4303-9D7A-1FC3167CAA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083" name="Freeform 762">
                  <a:extLst>
                    <a:ext uri="{FF2B5EF4-FFF2-40B4-BE49-F238E27FC236}">
                      <a16:creationId xmlns:a16="http://schemas.microsoft.com/office/drawing/2014/main" id="{E71C5997-93F7-4E11-8190-50EF6384AE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84" name="Freeform 763">
                  <a:extLst>
                    <a:ext uri="{FF2B5EF4-FFF2-40B4-BE49-F238E27FC236}">
                      <a16:creationId xmlns:a16="http://schemas.microsoft.com/office/drawing/2014/main" id="{1CAF9049-2167-4BD1-988F-37C299CE7F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081" name="Line 764">
                <a:extLst>
                  <a:ext uri="{FF2B5EF4-FFF2-40B4-BE49-F238E27FC236}">
                    <a16:creationId xmlns:a16="http://schemas.microsoft.com/office/drawing/2014/main" id="{05B7AF14-8767-4339-B6A6-B2F6AEDEFB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82" name="Line 765">
                <a:extLst>
                  <a:ext uri="{FF2B5EF4-FFF2-40B4-BE49-F238E27FC236}">
                    <a16:creationId xmlns:a16="http://schemas.microsoft.com/office/drawing/2014/main" id="{10559515-F40C-4368-8EF4-C7C8DDCCF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046" name="Group 776">
              <a:extLst>
                <a:ext uri="{FF2B5EF4-FFF2-40B4-BE49-F238E27FC236}">
                  <a16:creationId xmlns:a16="http://schemas.microsoft.com/office/drawing/2014/main" id="{8E1070B4-4DEF-4CB5-8E9C-C96667F8B6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9795" y="4933859"/>
              <a:ext cx="506412" cy="352425"/>
              <a:chOff x="2967" y="478"/>
              <a:chExt cx="788" cy="625"/>
            </a:xfrm>
          </p:grpSpPr>
          <p:pic>
            <p:nvPicPr>
              <p:cNvPr id="2075" name="Picture 777" descr="access_point_stylized_small">
                <a:extLst>
                  <a:ext uri="{FF2B5EF4-FFF2-40B4-BE49-F238E27FC236}">
                    <a16:creationId xmlns:a16="http://schemas.microsoft.com/office/drawing/2014/main" id="{4DC8C174-ADAF-49AF-8D93-FC771A8F12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76" name="Picture 778" descr="antenna_radiation_stylized">
                <a:extLst>
                  <a:ext uri="{FF2B5EF4-FFF2-40B4-BE49-F238E27FC236}">
                    <a16:creationId xmlns:a16="http://schemas.microsoft.com/office/drawing/2014/main" id="{4A44DF39-8C16-4B99-B15A-063E0F5244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47" name="Text Box 580">
              <a:extLst>
                <a:ext uri="{FF2B5EF4-FFF2-40B4-BE49-F238E27FC236}">
                  <a16:creationId xmlns:a16="http://schemas.microsoft.com/office/drawing/2014/main" id="{54FA42D3-D70C-4FD6-B50D-9923F0E712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62582" y="4397284"/>
              <a:ext cx="89535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ko-KR" sz="1600" dirty="0"/>
                <a:t>home 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600" dirty="0"/>
                <a:t>network</a:t>
              </a:r>
            </a:p>
          </p:txBody>
        </p:sp>
        <p:grpSp>
          <p:nvGrpSpPr>
            <p:cNvPr id="2048" name="Group 1114">
              <a:extLst>
                <a:ext uri="{FF2B5EF4-FFF2-40B4-BE49-F238E27FC236}">
                  <a16:creationId xmlns:a16="http://schemas.microsoft.com/office/drawing/2014/main" id="{0A3D78B3-1198-44F1-90D3-6FDF70AD1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98995" y="4475071"/>
              <a:ext cx="444500" cy="407988"/>
              <a:chOff x="877" y="1008"/>
              <a:chExt cx="2747" cy="2591"/>
            </a:xfrm>
          </p:grpSpPr>
          <p:pic>
            <p:nvPicPr>
              <p:cNvPr id="2052" name="Picture 1115" descr="antenna_stylized">
                <a:extLst>
                  <a:ext uri="{FF2B5EF4-FFF2-40B4-BE49-F238E27FC236}">
                    <a16:creationId xmlns:a16="http://schemas.microsoft.com/office/drawing/2014/main" id="{BC215262-BB58-40BD-AE7D-BA464385B5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53" name="Picture 1116" descr="laptop_keyboard">
                <a:extLst>
                  <a:ext uri="{FF2B5EF4-FFF2-40B4-BE49-F238E27FC236}">
                    <a16:creationId xmlns:a16="http://schemas.microsoft.com/office/drawing/2014/main" id="{A43A90DE-2D4E-4EB0-9917-74A80DD413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54" name="Freeform 1117">
                <a:extLst>
                  <a:ext uri="{FF2B5EF4-FFF2-40B4-BE49-F238E27FC236}">
                    <a16:creationId xmlns:a16="http://schemas.microsoft.com/office/drawing/2014/main" id="{F550D177-24BF-4582-A0F7-2FBBF1FF0E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pic>
            <p:nvPicPr>
              <p:cNvPr id="2055" name="Picture 1118" descr="screen">
                <a:extLst>
                  <a:ext uri="{FF2B5EF4-FFF2-40B4-BE49-F238E27FC236}">
                    <a16:creationId xmlns:a16="http://schemas.microsoft.com/office/drawing/2014/main" id="{9C831D5B-BB1A-4F29-A5AD-70C28154D01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56" name="Freeform 1119">
                <a:extLst>
                  <a:ext uri="{FF2B5EF4-FFF2-40B4-BE49-F238E27FC236}">
                    <a16:creationId xmlns:a16="http://schemas.microsoft.com/office/drawing/2014/main" id="{9FB3345F-BD29-4493-9B3E-026BC7B03E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7" name="Freeform 1120">
                <a:extLst>
                  <a:ext uri="{FF2B5EF4-FFF2-40B4-BE49-F238E27FC236}">
                    <a16:creationId xmlns:a16="http://schemas.microsoft.com/office/drawing/2014/main" id="{C8FAFD81-588A-47BD-8DC7-52F096A6CD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8" name="Freeform 1121">
                <a:extLst>
                  <a:ext uri="{FF2B5EF4-FFF2-40B4-BE49-F238E27FC236}">
                    <a16:creationId xmlns:a16="http://schemas.microsoft.com/office/drawing/2014/main" id="{043D1464-1A7F-4289-8340-D1E2FFDB5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59" name="Freeform 1122">
                <a:extLst>
                  <a:ext uri="{FF2B5EF4-FFF2-40B4-BE49-F238E27FC236}">
                    <a16:creationId xmlns:a16="http://schemas.microsoft.com/office/drawing/2014/main" id="{9B16F265-F760-4F79-A6EA-D1B6AAA90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60" name="Freeform 1123">
                <a:extLst>
                  <a:ext uri="{FF2B5EF4-FFF2-40B4-BE49-F238E27FC236}">
                    <a16:creationId xmlns:a16="http://schemas.microsoft.com/office/drawing/2014/main" id="{E8CABC21-65E1-4874-A84F-6B8ABD85AD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61" name="Freeform 1124">
                <a:extLst>
                  <a:ext uri="{FF2B5EF4-FFF2-40B4-BE49-F238E27FC236}">
                    <a16:creationId xmlns:a16="http://schemas.microsoft.com/office/drawing/2014/main" id="{A920A5B3-7562-4923-B6EC-41C01057C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2062" name="Group 1125">
                <a:extLst>
                  <a:ext uri="{FF2B5EF4-FFF2-40B4-BE49-F238E27FC236}">
                    <a16:creationId xmlns:a16="http://schemas.microsoft.com/office/drawing/2014/main" id="{497A209B-68F1-41E3-B698-2F6524ED88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69" name="Freeform 1126">
                  <a:extLst>
                    <a:ext uri="{FF2B5EF4-FFF2-40B4-BE49-F238E27FC236}">
                      <a16:creationId xmlns:a16="http://schemas.microsoft.com/office/drawing/2014/main" id="{F5C86822-F742-4A80-96A7-526A523CED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70" name="Freeform 1127">
                  <a:extLst>
                    <a:ext uri="{FF2B5EF4-FFF2-40B4-BE49-F238E27FC236}">
                      <a16:creationId xmlns:a16="http://schemas.microsoft.com/office/drawing/2014/main" id="{30616153-4D66-4A46-9143-69F7A550A2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71" name="Freeform 1128">
                  <a:extLst>
                    <a:ext uri="{FF2B5EF4-FFF2-40B4-BE49-F238E27FC236}">
                      <a16:creationId xmlns:a16="http://schemas.microsoft.com/office/drawing/2014/main" id="{004D54FA-EDE8-412F-A208-1D435E39A2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72" name="Freeform 1129">
                  <a:extLst>
                    <a:ext uri="{FF2B5EF4-FFF2-40B4-BE49-F238E27FC236}">
                      <a16:creationId xmlns:a16="http://schemas.microsoft.com/office/drawing/2014/main" id="{37089452-B920-4F31-87E4-EC5048C849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73" name="Freeform 1130">
                  <a:extLst>
                    <a:ext uri="{FF2B5EF4-FFF2-40B4-BE49-F238E27FC236}">
                      <a16:creationId xmlns:a16="http://schemas.microsoft.com/office/drawing/2014/main" id="{EFB1813C-33D5-4746-853E-93EB91C74C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74" name="Freeform 1131">
                  <a:extLst>
                    <a:ext uri="{FF2B5EF4-FFF2-40B4-BE49-F238E27FC236}">
                      <a16:creationId xmlns:a16="http://schemas.microsoft.com/office/drawing/2014/main" id="{415BA6AE-28B6-479A-9FA0-43F294E31E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063" name="Freeform 1132">
                <a:extLst>
                  <a:ext uri="{FF2B5EF4-FFF2-40B4-BE49-F238E27FC236}">
                    <a16:creationId xmlns:a16="http://schemas.microsoft.com/office/drawing/2014/main" id="{A8FB2060-5B76-47F2-A8CC-E9527C6372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64" name="Freeform 1133">
                <a:extLst>
                  <a:ext uri="{FF2B5EF4-FFF2-40B4-BE49-F238E27FC236}">
                    <a16:creationId xmlns:a16="http://schemas.microsoft.com/office/drawing/2014/main" id="{8F11461C-4428-4C4D-8FC1-37549C1A4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65" name="Freeform 1134">
                <a:extLst>
                  <a:ext uri="{FF2B5EF4-FFF2-40B4-BE49-F238E27FC236}">
                    <a16:creationId xmlns:a16="http://schemas.microsoft.com/office/drawing/2014/main" id="{8B9752CC-D0AB-418A-B207-EF8AF8D56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66" name="Freeform 1135">
                <a:extLst>
                  <a:ext uri="{FF2B5EF4-FFF2-40B4-BE49-F238E27FC236}">
                    <a16:creationId xmlns:a16="http://schemas.microsoft.com/office/drawing/2014/main" id="{5A1B7117-DCD6-4A47-AE1B-B9EE5CD9C6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67" name="Freeform 1136">
                <a:extLst>
                  <a:ext uri="{FF2B5EF4-FFF2-40B4-BE49-F238E27FC236}">
                    <a16:creationId xmlns:a16="http://schemas.microsoft.com/office/drawing/2014/main" id="{A1574DA5-F316-491A-95CA-F36B34661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68" name="Freeform 1137">
                <a:extLst>
                  <a:ext uri="{FF2B5EF4-FFF2-40B4-BE49-F238E27FC236}">
                    <a16:creationId xmlns:a16="http://schemas.microsoft.com/office/drawing/2014/main" id="{E89581F3-4ED3-48E6-89B3-80EC9972E8C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049" name="Group 1139">
              <a:extLst>
                <a:ext uri="{FF2B5EF4-FFF2-40B4-BE49-F238E27FC236}">
                  <a16:creationId xmlns:a16="http://schemas.microsoft.com/office/drawing/2014/main" id="{A7FBBD2A-8E62-4B6A-AE31-8952E74E1E7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478407" y="4656046"/>
              <a:ext cx="414337" cy="373063"/>
              <a:chOff x="2839" y="3501"/>
              <a:chExt cx="755" cy="803"/>
            </a:xfrm>
          </p:grpSpPr>
          <p:pic>
            <p:nvPicPr>
              <p:cNvPr id="2050" name="Picture 1140" descr="desktop_computer_stylized_medium">
                <a:extLst>
                  <a:ext uri="{FF2B5EF4-FFF2-40B4-BE49-F238E27FC236}">
                    <a16:creationId xmlns:a16="http://schemas.microsoft.com/office/drawing/2014/main" id="{AABFB4CB-4FF0-4247-8309-6FF03AF41B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51" name="Freeform 1141">
                <a:extLst>
                  <a:ext uri="{FF2B5EF4-FFF2-40B4-BE49-F238E27FC236}">
                    <a16:creationId xmlns:a16="http://schemas.microsoft.com/office/drawing/2014/main" id="{3D70FEC1-4A59-4A60-8B18-F35D2B895F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</p:grpSp>
      <p:sp>
        <p:nvSpPr>
          <p:cNvPr id="1960" name="Line 424">
            <a:extLst>
              <a:ext uri="{FF2B5EF4-FFF2-40B4-BE49-F238E27FC236}">
                <a16:creationId xmlns:a16="http://schemas.microsoft.com/office/drawing/2014/main" id="{39565DEB-3AE0-4165-9ACB-56B763D3A86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3277" y="4782847"/>
            <a:ext cx="1311610" cy="44940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61" name="Line 424">
            <a:extLst>
              <a:ext uri="{FF2B5EF4-FFF2-40B4-BE49-F238E27FC236}">
                <a16:creationId xmlns:a16="http://schemas.microsoft.com/office/drawing/2014/main" id="{EACAB164-52C9-4BFC-8E25-C4ABCEC3B8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41412" y="4193278"/>
            <a:ext cx="179176" cy="4552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cxnSp>
        <p:nvCxnSpPr>
          <p:cNvPr id="1962" name="Straight Connector 515">
            <a:extLst>
              <a:ext uri="{FF2B5EF4-FFF2-40B4-BE49-F238E27FC236}">
                <a16:creationId xmlns:a16="http://schemas.microsoft.com/office/drawing/2014/main" id="{B72A5836-CCF1-49FF-8BF2-B3920FB6AAA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561561" y="3207106"/>
            <a:ext cx="250803" cy="206075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63" name="Group 518">
            <a:extLst>
              <a:ext uri="{FF2B5EF4-FFF2-40B4-BE49-F238E27FC236}">
                <a16:creationId xmlns:a16="http://schemas.microsoft.com/office/drawing/2014/main" id="{BC7B5567-D391-4AD4-9C95-4B8820441F0C}"/>
              </a:ext>
            </a:extLst>
          </p:cNvPr>
          <p:cNvGrpSpPr>
            <a:grpSpLocks/>
          </p:cNvGrpSpPr>
          <p:nvPr/>
        </p:nvGrpSpPr>
        <p:grpSpPr bwMode="auto">
          <a:xfrm>
            <a:off x="7736201" y="2952760"/>
            <a:ext cx="445271" cy="287998"/>
            <a:chOff x="5573768" y="2726239"/>
            <a:chExt cx="530938" cy="338554"/>
          </a:xfrm>
        </p:grpSpPr>
        <p:sp>
          <p:nvSpPr>
            <p:cNvPr id="2040" name="Oval 521">
              <a:extLst>
                <a:ext uri="{FF2B5EF4-FFF2-40B4-BE49-F238E27FC236}">
                  <a16:creationId xmlns:a16="http://schemas.microsoft.com/office/drawing/2014/main" id="{978ED2F3-6CE5-451C-BEC4-766201656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73768" y="2751297"/>
              <a:ext cx="528092" cy="3048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ko-KR" altLang="ko-KR"/>
            </a:p>
          </p:txBody>
        </p:sp>
        <p:sp>
          <p:nvSpPr>
            <p:cNvPr id="2041" name="TextBox 522">
              <a:extLst>
                <a:ext uri="{FF2B5EF4-FFF2-40B4-BE49-F238E27FC236}">
                  <a16:creationId xmlns:a16="http://schemas.microsoft.com/office/drawing/2014/main" id="{5BE7DA24-C810-4122-9BC8-719C65601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3027" y="2726239"/>
              <a:ext cx="511679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dirty="0">
                  <a:solidFill>
                    <a:schemeClr val="bg1"/>
                  </a:solidFill>
                </a:rPr>
                <a:t>IXP</a:t>
              </a:r>
            </a:p>
          </p:txBody>
        </p:sp>
      </p:grpSp>
      <p:cxnSp>
        <p:nvCxnSpPr>
          <p:cNvPr id="1964" name="Straight Connector 519">
            <a:extLst>
              <a:ext uri="{FF2B5EF4-FFF2-40B4-BE49-F238E27FC236}">
                <a16:creationId xmlns:a16="http://schemas.microsoft.com/office/drawing/2014/main" id="{FEF0F093-0708-4AB0-821B-52AD125B21B6}"/>
              </a:ext>
            </a:extLst>
          </p:cNvPr>
          <p:cNvCxnSpPr>
            <a:cxnSpLocks noChangeShapeType="1"/>
            <a:stCxn id="2040" idx="6"/>
            <a:endCxn id="2369" idx="3"/>
          </p:cNvCxnSpPr>
          <p:nvPr/>
        </p:nvCxnSpPr>
        <p:spPr bwMode="auto">
          <a:xfrm flipV="1">
            <a:off x="8179085" y="2708803"/>
            <a:ext cx="944724" cy="394916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65" name="Straight Connector 520">
            <a:extLst>
              <a:ext uri="{FF2B5EF4-FFF2-40B4-BE49-F238E27FC236}">
                <a16:creationId xmlns:a16="http://schemas.microsoft.com/office/drawing/2014/main" id="{11CC0AB5-47E0-4919-BFE2-A12C699FB1D7}"/>
              </a:ext>
            </a:extLst>
          </p:cNvPr>
          <p:cNvCxnSpPr>
            <a:cxnSpLocks noChangeShapeType="1"/>
            <a:stCxn id="2556" idx="1"/>
          </p:cNvCxnSpPr>
          <p:nvPr/>
        </p:nvCxnSpPr>
        <p:spPr bwMode="auto">
          <a:xfrm>
            <a:off x="7574755" y="2775743"/>
            <a:ext cx="247645" cy="22792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66" name="Straight Connector 520">
            <a:extLst>
              <a:ext uri="{FF2B5EF4-FFF2-40B4-BE49-F238E27FC236}">
                <a16:creationId xmlns:a16="http://schemas.microsoft.com/office/drawing/2014/main" id="{96270553-7066-4376-A2EE-ABC70647DBE7}"/>
              </a:ext>
            </a:extLst>
          </p:cNvPr>
          <p:cNvCxnSpPr>
            <a:cxnSpLocks noChangeShapeType="1"/>
            <a:stCxn id="2543" idx="5"/>
            <a:endCxn id="2510" idx="1"/>
          </p:cNvCxnSpPr>
          <p:nvPr/>
        </p:nvCxnSpPr>
        <p:spPr bwMode="auto">
          <a:xfrm>
            <a:off x="6782875" y="2934641"/>
            <a:ext cx="521024" cy="518086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967" name="그룹 1966">
            <a:extLst>
              <a:ext uri="{FF2B5EF4-FFF2-40B4-BE49-F238E27FC236}">
                <a16:creationId xmlns:a16="http://schemas.microsoft.com/office/drawing/2014/main" id="{6E13832C-3749-49C8-90C8-B017D0966C0B}"/>
              </a:ext>
            </a:extLst>
          </p:cNvPr>
          <p:cNvGrpSpPr/>
          <p:nvPr/>
        </p:nvGrpSpPr>
        <p:grpSpPr>
          <a:xfrm>
            <a:off x="4443131" y="3229314"/>
            <a:ext cx="1276580" cy="829741"/>
            <a:chOff x="2547390" y="4747434"/>
            <a:chExt cx="1522584" cy="976195"/>
          </a:xfrm>
        </p:grpSpPr>
        <p:sp>
          <p:nvSpPr>
            <p:cNvPr id="2008" name="Freeform 415">
              <a:extLst>
                <a:ext uri="{FF2B5EF4-FFF2-40B4-BE49-F238E27FC236}">
                  <a16:creationId xmlns:a16="http://schemas.microsoft.com/office/drawing/2014/main" id="{1BFFF18F-0AED-43A2-A200-7434F8195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5524" y="4747434"/>
              <a:ext cx="1314450" cy="674688"/>
            </a:xfrm>
            <a:custGeom>
              <a:avLst/>
              <a:gdLst>
                <a:gd name="T0" fmla="*/ 2147483647 w 828"/>
                <a:gd name="T1" fmla="*/ 2147483647 h 425"/>
                <a:gd name="T2" fmla="*/ 2147483647 w 828"/>
                <a:gd name="T3" fmla="*/ 2147483647 h 425"/>
                <a:gd name="T4" fmla="*/ 2147483647 w 828"/>
                <a:gd name="T5" fmla="*/ 2147483647 h 425"/>
                <a:gd name="T6" fmla="*/ 2147483647 w 828"/>
                <a:gd name="T7" fmla="*/ 2147483647 h 425"/>
                <a:gd name="T8" fmla="*/ 2147483647 w 828"/>
                <a:gd name="T9" fmla="*/ 2147483647 h 425"/>
                <a:gd name="T10" fmla="*/ 2147483647 w 828"/>
                <a:gd name="T11" fmla="*/ 2147483647 h 425"/>
                <a:gd name="T12" fmla="*/ 2147483647 w 828"/>
                <a:gd name="T13" fmla="*/ 2147483647 h 425"/>
                <a:gd name="T14" fmla="*/ 2147483647 w 828"/>
                <a:gd name="T15" fmla="*/ 2147483647 h 425"/>
                <a:gd name="T16" fmla="*/ 2147483647 w 828"/>
                <a:gd name="T17" fmla="*/ 2147483647 h 425"/>
                <a:gd name="T18" fmla="*/ 2147483647 w 828"/>
                <a:gd name="T19" fmla="*/ 2147483647 h 425"/>
                <a:gd name="T20" fmla="*/ 2147483647 w 828"/>
                <a:gd name="T21" fmla="*/ 2147483647 h 425"/>
                <a:gd name="T22" fmla="*/ 2147483647 w 828"/>
                <a:gd name="T23" fmla="*/ 2147483647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09" name="Line 421">
              <a:extLst>
                <a:ext uri="{FF2B5EF4-FFF2-40B4-BE49-F238E27FC236}">
                  <a16:creationId xmlns:a16="http://schemas.microsoft.com/office/drawing/2014/main" id="{2872101C-E2CF-4FCB-AD12-E151C765B3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7637" y="5033184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10" name="Line 422">
              <a:extLst>
                <a:ext uri="{FF2B5EF4-FFF2-40B4-BE49-F238E27FC236}">
                  <a16:creationId xmlns:a16="http://schemas.microsoft.com/office/drawing/2014/main" id="{2C53B532-CF1C-43A0-9930-EC079C0B50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4474" y="4953809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11" name="Line 423">
              <a:extLst>
                <a:ext uri="{FF2B5EF4-FFF2-40B4-BE49-F238E27FC236}">
                  <a16:creationId xmlns:a16="http://schemas.microsoft.com/office/drawing/2014/main" id="{9BEBD071-A160-4DF9-8545-C3A135731F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1012" y="5039534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012" name="Group 694">
              <a:extLst>
                <a:ext uri="{FF2B5EF4-FFF2-40B4-BE49-F238E27FC236}">
                  <a16:creationId xmlns:a16="http://schemas.microsoft.com/office/drawing/2014/main" id="{C78CD238-C83E-49C0-B1EA-CD7F5F5806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2399" y="5131609"/>
              <a:ext cx="485775" cy="203200"/>
              <a:chOff x="4650" y="1129"/>
              <a:chExt cx="246" cy="95"/>
            </a:xfrm>
          </p:grpSpPr>
          <p:sp>
            <p:nvSpPr>
              <p:cNvPr id="2032" name="Oval 407">
                <a:extLst>
                  <a:ext uri="{FF2B5EF4-FFF2-40B4-BE49-F238E27FC236}">
                    <a16:creationId xmlns:a16="http://schemas.microsoft.com/office/drawing/2014/main" id="{0E8185DE-9F92-4121-B9A6-E198F8BEA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33" name="Rectangle 410">
                <a:extLst>
                  <a:ext uri="{FF2B5EF4-FFF2-40B4-BE49-F238E27FC236}">
                    <a16:creationId xmlns:a16="http://schemas.microsoft.com/office/drawing/2014/main" id="{F4731E08-C10B-4416-8FD7-15AD6F1E2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34" name="Oval 411">
                <a:extLst>
                  <a:ext uri="{FF2B5EF4-FFF2-40B4-BE49-F238E27FC236}">
                    <a16:creationId xmlns:a16="http://schemas.microsoft.com/office/drawing/2014/main" id="{246A705F-3F90-4EDA-816C-FE74B625A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35" name="Group 698">
                <a:extLst>
                  <a:ext uri="{FF2B5EF4-FFF2-40B4-BE49-F238E27FC236}">
                    <a16:creationId xmlns:a16="http://schemas.microsoft.com/office/drawing/2014/main" id="{658ABF5B-3794-403A-B764-BB2E3C2388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038" name="Freeform 699">
                  <a:extLst>
                    <a:ext uri="{FF2B5EF4-FFF2-40B4-BE49-F238E27FC236}">
                      <a16:creationId xmlns:a16="http://schemas.microsoft.com/office/drawing/2014/main" id="{B6A0229A-D90A-40F4-A89F-E9472A5089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39" name="Freeform 700">
                  <a:extLst>
                    <a:ext uri="{FF2B5EF4-FFF2-40B4-BE49-F238E27FC236}">
                      <a16:creationId xmlns:a16="http://schemas.microsoft.com/office/drawing/2014/main" id="{A85F269A-DA08-44B4-8AE6-0981D126EF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036" name="Line 701">
                <a:extLst>
                  <a:ext uri="{FF2B5EF4-FFF2-40B4-BE49-F238E27FC236}">
                    <a16:creationId xmlns:a16="http://schemas.microsoft.com/office/drawing/2014/main" id="{BD95D08D-1409-4C4F-87BC-900339A59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37" name="Line 702">
                <a:extLst>
                  <a:ext uri="{FF2B5EF4-FFF2-40B4-BE49-F238E27FC236}">
                    <a16:creationId xmlns:a16="http://schemas.microsoft.com/office/drawing/2014/main" id="{735DB787-A39D-496A-96B4-0CAEFA9289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013" name="Group 712">
              <a:extLst>
                <a:ext uri="{FF2B5EF4-FFF2-40B4-BE49-F238E27FC236}">
                  <a16:creationId xmlns:a16="http://schemas.microsoft.com/office/drawing/2014/main" id="{97A415F9-FF25-488C-BF63-07C8847A6B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3312" y="4850622"/>
              <a:ext cx="485775" cy="203200"/>
              <a:chOff x="4650" y="1129"/>
              <a:chExt cx="246" cy="95"/>
            </a:xfrm>
          </p:grpSpPr>
          <p:sp>
            <p:nvSpPr>
              <p:cNvPr id="2024" name="Oval 407">
                <a:extLst>
                  <a:ext uri="{FF2B5EF4-FFF2-40B4-BE49-F238E27FC236}">
                    <a16:creationId xmlns:a16="http://schemas.microsoft.com/office/drawing/2014/main" id="{D3C80CF3-8F76-4121-915F-4905BAEB94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25" name="Rectangle 410">
                <a:extLst>
                  <a:ext uri="{FF2B5EF4-FFF2-40B4-BE49-F238E27FC236}">
                    <a16:creationId xmlns:a16="http://schemas.microsoft.com/office/drawing/2014/main" id="{42BCD3B3-679A-4DDB-889B-CF03DA84D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26" name="Oval 411">
                <a:extLst>
                  <a:ext uri="{FF2B5EF4-FFF2-40B4-BE49-F238E27FC236}">
                    <a16:creationId xmlns:a16="http://schemas.microsoft.com/office/drawing/2014/main" id="{48EC184D-EE89-47E6-A249-62EE9B6A9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27" name="Group 716">
                <a:extLst>
                  <a:ext uri="{FF2B5EF4-FFF2-40B4-BE49-F238E27FC236}">
                    <a16:creationId xmlns:a16="http://schemas.microsoft.com/office/drawing/2014/main" id="{9B57CB9A-654B-471D-89D2-5E0BE5AB81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030" name="Freeform 717">
                  <a:extLst>
                    <a:ext uri="{FF2B5EF4-FFF2-40B4-BE49-F238E27FC236}">
                      <a16:creationId xmlns:a16="http://schemas.microsoft.com/office/drawing/2014/main" id="{6248721C-030C-4540-8355-A7B716F06D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31" name="Freeform 718">
                  <a:extLst>
                    <a:ext uri="{FF2B5EF4-FFF2-40B4-BE49-F238E27FC236}">
                      <a16:creationId xmlns:a16="http://schemas.microsoft.com/office/drawing/2014/main" id="{D520C0AB-2939-4922-B381-A16842D55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028" name="Line 719">
                <a:extLst>
                  <a:ext uri="{FF2B5EF4-FFF2-40B4-BE49-F238E27FC236}">
                    <a16:creationId xmlns:a16="http://schemas.microsoft.com/office/drawing/2014/main" id="{11A92A19-FA43-4F2B-BB11-D167A6BE11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29" name="Line 720">
                <a:extLst>
                  <a:ext uri="{FF2B5EF4-FFF2-40B4-BE49-F238E27FC236}">
                    <a16:creationId xmlns:a16="http://schemas.microsoft.com/office/drawing/2014/main" id="{897658C0-2B4E-499A-87AF-E2FBC84730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014" name="Group 721">
              <a:extLst>
                <a:ext uri="{FF2B5EF4-FFF2-40B4-BE49-F238E27FC236}">
                  <a16:creationId xmlns:a16="http://schemas.microsoft.com/office/drawing/2014/main" id="{54BB8A0A-65C7-4F8B-8D59-7F7625710C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5299" y="4863322"/>
              <a:ext cx="485775" cy="203200"/>
              <a:chOff x="4650" y="1129"/>
              <a:chExt cx="246" cy="95"/>
            </a:xfrm>
          </p:grpSpPr>
          <p:sp>
            <p:nvSpPr>
              <p:cNvPr id="2016" name="Oval 407">
                <a:extLst>
                  <a:ext uri="{FF2B5EF4-FFF2-40B4-BE49-F238E27FC236}">
                    <a16:creationId xmlns:a16="http://schemas.microsoft.com/office/drawing/2014/main" id="{5D440260-0126-4A25-817A-500A6583B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17" name="Rectangle 410">
                <a:extLst>
                  <a:ext uri="{FF2B5EF4-FFF2-40B4-BE49-F238E27FC236}">
                    <a16:creationId xmlns:a16="http://schemas.microsoft.com/office/drawing/2014/main" id="{114D33BC-4E59-4579-8DDD-879CF86619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18" name="Oval 411">
                <a:extLst>
                  <a:ext uri="{FF2B5EF4-FFF2-40B4-BE49-F238E27FC236}">
                    <a16:creationId xmlns:a16="http://schemas.microsoft.com/office/drawing/2014/main" id="{8EBE0C36-2528-4271-9963-0C239EF2FD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019" name="Group 725">
                <a:extLst>
                  <a:ext uri="{FF2B5EF4-FFF2-40B4-BE49-F238E27FC236}">
                    <a16:creationId xmlns:a16="http://schemas.microsoft.com/office/drawing/2014/main" id="{708F9EC2-CDC4-45C9-91BA-689F40BCA2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022" name="Freeform 726">
                  <a:extLst>
                    <a:ext uri="{FF2B5EF4-FFF2-40B4-BE49-F238E27FC236}">
                      <a16:creationId xmlns:a16="http://schemas.microsoft.com/office/drawing/2014/main" id="{811B6249-49FD-453F-9D95-C04CE3FE8A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23" name="Freeform 727">
                  <a:extLst>
                    <a:ext uri="{FF2B5EF4-FFF2-40B4-BE49-F238E27FC236}">
                      <a16:creationId xmlns:a16="http://schemas.microsoft.com/office/drawing/2014/main" id="{E0790151-DEB2-4F5A-AB16-30EAE71D8F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020" name="Line 728">
                <a:extLst>
                  <a:ext uri="{FF2B5EF4-FFF2-40B4-BE49-F238E27FC236}">
                    <a16:creationId xmlns:a16="http://schemas.microsoft.com/office/drawing/2014/main" id="{EF9052D6-E937-42AF-ABC9-366E762F74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021" name="Line 729">
                <a:extLst>
                  <a:ext uri="{FF2B5EF4-FFF2-40B4-BE49-F238E27FC236}">
                    <a16:creationId xmlns:a16="http://schemas.microsoft.com/office/drawing/2014/main" id="{2D57B563-6378-4D5C-8750-B358D27B50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015" name="Text Box 580">
              <a:extLst>
                <a:ext uri="{FF2B5EF4-FFF2-40B4-BE49-F238E27FC236}">
                  <a16:creationId xmlns:a16="http://schemas.microsoft.com/office/drawing/2014/main" id="{FD5293A3-F2EF-4C06-B24F-851CDADBFE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7390" y="5387079"/>
              <a:ext cx="1289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dirty="0"/>
                <a:t>regional ISP</a:t>
              </a:r>
            </a:p>
          </p:txBody>
        </p:sp>
      </p:grpSp>
      <p:cxnSp>
        <p:nvCxnSpPr>
          <p:cNvPr id="1968" name="Straight Connector 520">
            <a:extLst>
              <a:ext uri="{FF2B5EF4-FFF2-40B4-BE49-F238E27FC236}">
                <a16:creationId xmlns:a16="http://schemas.microsoft.com/office/drawing/2014/main" id="{4210C230-FA68-4F0D-A83B-2CD8C7DF3B5C}"/>
              </a:ext>
            </a:extLst>
          </p:cNvPr>
          <p:cNvCxnSpPr>
            <a:cxnSpLocks noChangeShapeType="1"/>
            <a:endCxn id="2336" idx="1"/>
          </p:cNvCxnSpPr>
          <p:nvPr/>
        </p:nvCxnSpPr>
        <p:spPr bwMode="auto">
          <a:xfrm>
            <a:off x="5609277" y="3452410"/>
            <a:ext cx="750243" cy="120352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69" name="Line 424">
            <a:extLst>
              <a:ext uri="{FF2B5EF4-FFF2-40B4-BE49-F238E27FC236}">
                <a16:creationId xmlns:a16="http://schemas.microsoft.com/office/drawing/2014/main" id="{384C9AE1-4243-4E99-BAD1-1A2971CF9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6486" y="3409703"/>
            <a:ext cx="449683" cy="112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970" name="Line 671">
            <a:extLst>
              <a:ext uri="{FF2B5EF4-FFF2-40B4-BE49-F238E27FC236}">
                <a16:creationId xmlns:a16="http://schemas.microsoft.com/office/drawing/2014/main" id="{9298EAAA-476D-419F-A1DA-20542860E4F5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10987091" y="2129155"/>
            <a:ext cx="2699" cy="71874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71" name="Line 672">
            <a:extLst>
              <a:ext uri="{FF2B5EF4-FFF2-40B4-BE49-F238E27FC236}">
                <a16:creationId xmlns:a16="http://schemas.microsoft.com/office/drawing/2014/main" id="{AE1B45DA-D995-4072-9AAF-4DF2F5098E43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11142837" y="1851357"/>
            <a:ext cx="0" cy="9583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72" name="Line 685">
            <a:extLst>
              <a:ext uri="{FF2B5EF4-FFF2-40B4-BE49-F238E27FC236}">
                <a16:creationId xmlns:a16="http://schemas.microsoft.com/office/drawing/2014/main" id="{BEF6A492-98C6-405B-A6E8-6652E08E7D8F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10989753" y="2126456"/>
            <a:ext cx="2699" cy="71874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73" name="Line 918">
            <a:extLst>
              <a:ext uri="{FF2B5EF4-FFF2-40B4-BE49-F238E27FC236}">
                <a16:creationId xmlns:a16="http://schemas.microsoft.com/office/drawing/2014/main" id="{C84A62DC-9C84-45D8-A145-FE24315BF4AB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10987091" y="2126456"/>
            <a:ext cx="2699" cy="71874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1974" name="Group 971">
            <a:extLst>
              <a:ext uri="{FF2B5EF4-FFF2-40B4-BE49-F238E27FC236}">
                <a16:creationId xmlns:a16="http://schemas.microsoft.com/office/drawing/2014/main" id="{5CB5B9EA-F0A5-4BD0-80EE-1670189C133B}"/>
              </a:ext>
            </a:extLst>
          </p:cNvPr>
          <p:cNvGrpSpPr>
            <a:grpSpLocks/>
          </p:cNvGrpSpPr>
          <p:nvPr/>
        </p:nvGrpSpPr>
        <p:grpSpPr bwMode="auto">
          <a:xfrm>
            <a:off x="8781920" y="2111795"/>
            <a:ext cx="190334" cy="408848"/>
            <a:chOff x="4140" y="429"/>
            <a:chExt cx="1425" cy="2396"/>
          </a:xfrm>
        </p:grpSpPr>
        <p:sp>
          <p:nvSpPr>
            <p:cNvPr id="1976" name="Freeform 972">
              <a:extLst>
                <a:ext uri="{FF2B5EF4-FFF2-40B4-BE49-F238E27FC236}">
                  <a16:creationId xmlns:a16="http://schemas.microsoft.com/office/drawing/2014/main" id="{789E0343-2DDD-4AF7-B77D-09D406CDC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77" name="Rectangle 973">
              <a:extLst>
                <a:ext uri="{FF2B5EF4-FFF2-40B4-BE49-F238E27FC236}">
                  <a16:creationId xmlns:a16="http://schemas.microsoft.com/office/drawing/2014/main" id="{397243E0-5CE1-4FD9-96C7-1FB3FF997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ko-KR" altLang="ko-KR"/>
            </a:p>
          </p:txBody>
        </p:sp>
        <p:sp>
          <p:nvSpPr>
            <p:cNvPr id="1978" name="Freeform 974">
              <a:extLst>
                <a:ext uri="{FF2B5EF4-FFF2-40B4-BE49-F238E27FC236}">
                  <a16:creationId xmlns:a16="http://schemas.microsoft.com/office/drawing/2014/main" id="{E99EAE42-8BD2-480C-9A0B-E5E1BA666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79" name="Freeform 975">
              <a:extLst>
                <a:ext uri="{FF2B5EF4-FFF2-40B4-BE49-F238E27FC236}">
                  <a16:creationId xmlns:a16="http://schemas.microsoft.com/office/drawing/2014/main" id="{9C2B0F9F-9E31-459A-9C2B-6455C8304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80" name="Rectangle 976">
              <a:extLst>
                <a:ext uri="{FF2B5EF4-FFF2-40B4-BE49-F238E27FC236}">
                  <a16:creationId xmlns:a16="http://schemas.microsoft.com/office/drawing/2014/main" id="{F1A1FC31-D7EA-4403-9E7A-88DE5844B6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ko-KR" altLang="ko-KR"/>
            </a:p>
          </p:txBody>
        </p:sp>
        <p:grpSp>
          <p:nvGrpSpPr>
            <p:cNvPr id="1981" name="Group 977">
              <a:extLst>
                <a:ext uri="{FF2B5EF4-FFF2-40B4-BE49-F238E27FC236}">
                  <a16:creationId xmlns:a16="http://schemas.microsoft.com/office/drawing/2014/main" id="{1DF85ACE-8913-4232-89AC-A7AFAFE548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006" name="AutoShape 978">
                <a:extLst>
                  <a:ext uri="{FF2B5EF4-FFF2-40B4-BE49-F238E27FC236}">
                    <a16:creationId xmlns:a16="http://schemas.microsoft.com/office/drawing/2014/main" id="{678A5C58-6E6C-4260-A17A-AA8D7973DB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2007" name="AutoShape 979">
                <a:extLst>
                  <a:ext uri="{FF2B5EF4-FFF2-40B4-BE49-F238E27FC236}">
                    <a16:creationId xmlns:a16="http://schemas.microsoft.com/office/drawing/2014/main" id="{A90674D8-4E6B-47EF-9AE3-F0011C1702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</p:grpSp>
        <p:sp>
          <p:nvSpPr>
            <p:cNvPr id="1982" name="Rectangle 980">
              <a:extLst>
                <a:ext uri="{FF2B5EF4-FFF2-40B4-BE49-F238E27FC236}">
                  <a16:creationId xmlns:a16="http://schemas.microsoft.com/office/drawing/2014/main" id="{76DF147D-17C8-4D01-A42B-DFD21EF312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ko-KR" altLang="ko-KR"/>
            </a:p>
          </p:txBody>
        </p:sp>
        <p:grpSp>
          <p:nvGrpSpPr>
            <p:cNvPr id="1983" name="Group 981">
              <a:extLst>
                <a:ext uri="{FF2B5EF4-FFF2-40B4-BE49-F238E27FC236}">
                  <a16:creationId xmlns:a16="http://schemas.microsoft.com/office/drawing/2014/main" id="{164B27D5-2B04-4A56-97A7-99E7E874B0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004" name="AutoShape 982">
                <a:extLst>
                  <a:ext uri="{FF2B5EF4-FFF2-40B4-BE49-F238E27FC236}">
                    <a16:creationId xmlns:a16="http://schemas.microsoft.com/office/drawing/2014/main" id="{1CD29445-CA6D-4206-BCF0-79CD0C68D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2005" name="AutoShape 983">
                <a:extLst>
                  <a:ext uri="{FF2B5EF4-FFF2-40B4-BE49-F238E27FC236}">
                    <a16:creationId xmlns:a16="http://schemas.microsoft.com/office/drawing/2014/main" id="{70C43A89-3442-4DAC-8100-D4683EE68A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</p:grpSp>
        <p:sp>
          <p:nvSpPr>
            <p:cNvPr id="1984" name="Rectangle 984">
              <a:extLst>
                <a:ext uri="{FF2B5EF4-FFF2-40B4-BE49-F238E27FC236}">
                  <a16:creationId xmlns:a16="http://schemas.microsoft.com/office/drawing/2014/main" id="{FD295F75-9D66-4E83-B6F1-6B0A52D8A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ko-KR" altLang="ko-KR"/>
            </a:p>
          </p:txBody>
        </p:sp>
        <p:sp>
          <p:nvSpPr>
            <p:cNvPr id="1985" name="Rectangle 985">
              <a:extLst>
                <a:ext uri="{FF2B5EF4-FFF2-40B4-BE49-F238E27FC236}">
                  <a16:creationId xmlns:a16="http://schemas.microsoft.com/office/drawing/2014/main" id="{0BC238BA-1ED1-44AE-835E-3AC057A7A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ko-KR" altLang="ko-KR"/>
            </a:p>
          </p:txBody>
        </p:sp>
        <p:grpSp>
          <p:nvGrpSpPr>
            <p:cNvPr id="1986" name="Group 986">
              <a:extLst>
                <a:ext uri="{FF2B5EF4-FFF2-40B4-BE49-F238E27FC236}">
                  <a16:creationId xmlns:a16="http://schemas.microsoft.com/office/drawing/2014/main" id="{CF02F31D-95F6-4155-952F-CC3CBFDB71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002" name="AutoShape 987">
                <a:extLst>
                  <a:ext uri="{FF2B5EF4-FFF2-40B4-BE49-F238E27FC236}">
                    <a16:creationId xmlns:a16="http://schemas.microsoft.com/office/drawing/2014/main" id="{C3BAAB88-E648-4C64-A592-FFF899761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2003" name="AutoShape 988">
                <a:extLst>
                  <a:ext uri="{FF2B5EF4-FFF2-40B4-BE49-F238E27FC236}">
                    <a16:creationId xmlns:a16="http://schemas.microsoft.com/office/drawing/2014/main" id="{85A3B9A6-5B0D-4D91-ACAE-9676BDAB8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</p:grpSp>
        <p:sp>
          <p:nvSpPr>
            <p:cNvPr id="1987" name="Freeform 989">
              <a:extLst>
                <a:ext uri="{FF2B5EF4-FFF2-40B4-BE49-F238E27FC236}">
                  <a16:creationId xmlns:a16="http://schemas.microsoft.com/office/drawing/2014/main" id="{98ADA502-B16E-407A-8AAF-4CDCA69E8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988" name="Group 990">
              <a:extLst>
                <a:ext uri="{FF2B5EF4-FFF2-40B4-BE49-F238E27FC236}">
                  <a16:creationId xmlns:a16="http://schemas.microsoft.com/office/drawing/2014/main" id="{AA301659-DE34-4B9F-AE12-F5B7F65D6C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000" name="AutoShape 991">
                <a:extLst>
                  <a:ext uri="{FF2B5EF4-FFF2-40B4-BE49-F238E27FC236}">
                    <a16:creationId xmlns:a16="http://schemas.microsoft.com/office/drawing/2014/main" id="{1FDE31F3-B48B-4AB5-9857-279DDB72E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2001" name="AutoShape 992">
                <a:extLst>
                  <a:ext uri="{FF2B5EF4-FFF2-40B4-BE49-F238E27FC236}">
                    <a16:creationId xmlns:a16="http://schemas.microsoft.com/office/drawing/2014/main" id="{502290FC-BD4E-47CE-8704-03C3048BB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</p:grpSp>
        <p:sp>
          <p:nvSpPr>
            <p:cNvPr id="1989" name="Rectangle 993">
              <a:extLst>
                <a:ext uri="{FF2B5EF4-FFF2-40B4-BE49-F238E27FC236}">
                  <a16:creationId xmlns:a16="http://schemas.microsoft.com/office/drawing/2014/main" id="{E8298CFA-47AB-452F-81E8-1C9EE0401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ko-KR" altLang="ko-KR"/>
            </a:p>
          </p:txBody>
        </p:sp>
        <p:sp>
          <p:nvSpPr>
            <p:cNvPr id="1990" name="Freeform 994">
              <a:extLst>
                <a:ext uri="{FF2B5EF4-FFF2-40B4-BE49-F238E27FC236}">
                  <a16:creationId xmlns:a16="http://schemas.microsoft.com/office/drawing/2014/main" id="{B4800E8A-ECCD-46AE-BE8A-599613D3F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91" name="Freeform 995">
              <a:extLst>
                <a:ext uri="{FF2B5EF4-FFF2-40B4-BE49-F238E27FC236}">
                  <a16:creationId xmlns:a16="http://schemas.microsoft.com/office/drawing/2014/main" id="{9F216A1F-00C9-4285-BEB0-DF076CE17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7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92" name="Oval 996">
              <a:extLst>
                <a:ext uri="{FF2B5EF4-FFF2-40B4-BE49-F238E27FC236}">
                  <a16:creationId xmlns:a16="http://schemas.microsoft.com/office/drawing/2014/main" id="{403FA323-C334-4680-867F-BAE22A8F3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ko-KR" altLang="ko-KR"/>
            </a:p>
          </p:txBody>
        </p:sp>
        <p:sp>
          <p:nvSpPr>
            <p:cNvPr id="1993" name="Freeform 997">
              <a:extLst>
                <a:ext uri="{FF2B5EF4-FFF2-40B4-BE49-F238E27FC236}">
                  <a16:creationId xmlns:a16="http://schemas.microsoft.com/office/drawing/2014/main" id="{A8499521-D434-421B-9036-662AC9A87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994" name="AutoShape 998">
              <a:extLst>
                <a:ext uri="{FF2B5EF4-FFF2-40B4-BE49-F238E27FC236}">
                  <a16:creationId xmlns:a16="http://schemas.microsoft.com/office/drawing/2014/main" id="{FD66D2D9-493C-4846-A4E3-322F6F586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ko-KR" altLang="ko-KR"/>
            </a:p>
          </p:txBody>
        </p:sp>
        <p:sp>
          <p:nvSpPr>
            <p:cNvPr id="1995" name="AutoShape 999">
              <a:extLst>
                <a:ext uri="{FF2B5EF4-FFF2-40B4-BE49-F238E27FC236}">
                  <a16:creationId xmlns:a16="http://schemas.microsoft.com/office/drawing/2014/main" id="{63F6B38B-01FF-43B9-9526-503E3C415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ko-KR" altLang="ko-KR"/>
            </a:p>
          </p:txBody>
        </p:sp>
        <p:sp>
          <p:nvSpPr>
            <p:cNvPr id="1996" name="Oval 1000">
              <a:extLst>
                <a:ext uri="{FF2B5EF4-FFF2-40B4-BE49-F238E27FC236}">
                  <a16:creationId xmlns:a16="http://schemas.microsoft.com/office/drawing/2014/main" id="{D24D8D5A-03B6-41A5-A9E0-749F521E39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ko-KR" altLang="ko-KR"/>
            </a:p>
          </p:txBody>
        </p:sp>
        <p:sp>
          <p:nvSpPr>
            <p:cNvPr id="1997" name="Oval 1001">
              <a:extLst>
                <a:ext uri="{FF2B5EF4-FFF2-40B4-BE49-F238E27FC236}">
                  <a16:creationId xmlns:a16="http://schemas.microsoft.com/office/drawing/2014/main" id="{04B3E396-0DBC-42EA-8B56-53E704974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ko-KR" altLang="ko-KR" sz="1800">
                <a:solidFill>
                  <a:srgbClr val="FF0000"/>
                </a:solidFill>
              </a:endParaRPr>
            </a:p>
          </p:txBody>
        </p:sp>
        <p:sp>
          <p:nvSpPr>
            <p:cNvPr id="1998" name="Oval 1002">
              <a:extLst>
                <a:ext uri="{FF2B5EF4-FFF2-40B4-BE49-F238E27FC236}">
                  <a16:creationId xmlns:a16="http://schemas.microsoft.com/office/drawing/2014/main" id="{D1F55F91-B707-42EE-97B1-A9AA23C31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ko-KR" altLang="ko-KR"/>
            </a:p>
          </p:txBody>
        </p:sp>
        <p:sp>
          <p:nvSpPr>
            <p:cNvPr id="1999" name="Rectangle 1003">
              <a:extLst>
                <a:ext uri="{FF2B5EF4-FFF2-40B4-BE49-F238E27FC236}">
                  <a16:creationId xmlns:a16="http://schemas.microsoft.com/office/drawing/2014/main" id="{18C17460-365D-40AD-A4C1-651E72ECD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ko-KR" altLang="ko-KR"/>
            </a:p>
          </p:txBody>
        </p:sp>
      </p:grpSp>
      <p:cxnSp>
        <p:nvCxnSpPr>
          <p:cNvPr id="1975" name="Straight Connector 303">
            <a:extLst>
              <a:ext uri="{FF2B5EF4-FFF2-40B4-BE49-F238E27FC236}">
                <a16:creationId xmlns:a16="http://schemas.microsoft.com/office/drawing/2014/main" id="{9B6642AB-FD44-4B06-9CB7-F0F49F1CCB0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944877" y="2109329"/>
            <a:ext cx="239466" cy="13551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52" name="Line 424">
            <a:extLst>
              <a:ext uri="{FF2B5EF4-FFF2-40B4-BE49-F238E27FC236}">
                <a16:creationId xmlns:a16="http://schemas.microsoft.com/office/drawing/2014/main" id="{CCFDF4D5-5E37-4654-B65C-82A6F48B25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03714" y="2904326"/>
            <a:ext cx="179176" cy="4552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2599" name="그룹 2598">
            <a:extLst>
              <a:ext uri="{FF2B5EF4-FFF2-40B4-BE49-F238E27FC236}">
                <a16:creationId xmlns:a16="http://schemas.microsoft.com/office/drawing/2014/main" id="{669CF2E0-0803-4F44-8347-ADD4CF952B86}"/>
              </a:ext>
            </a:extLst>
          </p:cNvPr>
          <p:cNvGrpSpPr/>
          <p:nvPr/>
        </p:nvGrpSpPr>
        <p:grpSpPr>
          <a:xfrm>
            <a:off x="9550957" y="3400883"/>
            <a:ext cx="1276580" cy="829741"/>
            <a:chOff x="2547390" y="4747434"/>
            <a:chExt cx="1522584" cy="976195"/>
          </a:xfrm>
        </p:grpSpPr>
        <p:sp>
          <p:nvSpPr>
            <p:cNvPr id="2600" name="Freeform 415">
              <a:extLst>
                <a:ext uri="{FF2B5EF4-FFF2-40B4-BE49-F238E27FC236}">
                  <a16:creationId xmlns:a16="http://schemas.microsoft.com/office/drawing/2014/main" id="{058C1689-8E0D-4F6E-998F-7522394CC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5524" y="4747434"/>
              <a:ext cx="1314450" cy="674688"/>
            </a:xfrm>
            <a:custGeom>
              <a:avLst/>
              <a:gdLst>
                <a:gd name="T0" fmla="*/ 2147483647 w 828"/>
                <a:gd name="T1" fmla="*/ 2147483647 h 425"/>
                <a:gd name="T2" fmla="*/ 2147483647 w 828"/>
                <a:gd name="T3" fmla="*/ 2147483647 h 425"/>
                <a:gd name="T4" fmla="*/ 2147483647 w 828"/>
                <a:gd name="T5" fmla="*/ 2147483647 h 425"/>
                <a:gd name="T6" fmla="*/ 2147483647 w 828"/>
                <a:gd name="T7" fmla="*/ 2147483647 h 425"/>
                <a:gd name="T8" fmla="*/ 2147483647 w 828"/>
                <a:gd name="T9" fmla="*/ 2147483647 h 425"/>
                <a:gd name="T10" fmla="*/ 2147483647 w 828"/>
                <a:gd name="T11" fmla="*/ 2147483647 h 425"/>
                <a:gd name="T12" fmla="*/ 2147483647 w 828"/>
                <a:gd name="T13" fmla="*/ 2147483647 h 425"/>
                <a:gd name="T14" fmla="*/ 2147483647 w 828"/>
                <a:gd name="T15" fmla="*/ 2147483647 h 425"/>
                <a:gd name="T16" fmla="*/ 2147483647 w 828"/>
                <a:gd name="T17" fmla="*/ 2147483647 h 425"/>
                <a:gd name="T18" fmla="*/ 2147483647 w 828"/>
                <a:gd name="T19" fmla="*/ 2147483647 h 425"/>
                <a:gd name="T20" fmla="*/ 2147483647 w 828"/>
                <a:gd name="T21" fmla="*/ 2147483647 h 425"/>
                <a:gd name="T22" fmla="*/ 2147483647 w 828"/>
                <a:gd name="T23" fmla="*/ 2147483647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01" name="Line 421">
              <a:extLst>
                <a:ext uri="{FF2B5EF4-FFF2-40B4-BE49-F238E27FC236}">
                  <a16:creationId xmlns:a16="http://schemas.microsoft.com/office/drawing/2014/main" id="{DABC464D-3DB4-4997-8556-FBB995FA0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7637" y="5033184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02" name="Line 422">
              <a:extLst>
                <a:ext uri="{FF2B5EF4-FFF2-40B4-BE49-F238E27FC236}">
                  <a16:creationId xmlns:a16="http://schemas.microsoft.com/office/drawing/2014/main" id="{675DE80A-4AB1-41B4-AEFE-DA9A7F2C53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4474" y="4953809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03" name="Line 423">
              <a:extLst>
                <a:ext uri="{FF2B5EF4-FFF2-40B4-BE49-F238E27FC236}">
                  <a16:creationId xmlns:a16="http://schemas.microsoft.com/office/drawing/2014/main" id="{E42A5CB4-8762-4D59-AA67-1EADD13837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1012" y="5039534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604" name="Group 694">
              <a:extLst>
                <a:ext uri="{FF2B5EF4-FFF2-40B4-BE49-F238E27FC236}">
                  <a16:creationId xmlns:a16="http://schemas.microsoft.com/office/drawing/2014/main" id="{60E52075-2BEE-4132-A1CE-47A8B1BAB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2399" y="5131609"/>
              <a:ext cx="485775" cy="203200"/>
              <a:chOff x="4650" y="1129"/>
              <a:chExt cx="246" cy="95"/>
            </a:xfrm>
          </p:grpSpPr>
          <p:sp>
            <p:nvSpPr>
              <p:cNvPr id="2624" name="Oval 407">
                <a:extLst>
                  <a:ext uri="{FF2B5EF4-FFF2-40B4-BE49-F238E27FC236}">
                    <a16:creationId xmlns:a16="http://schemas.microsoft.com/office/drawing/2014/main" id="{6F4BEA18-E80E-4AD8-A682-6EEB3F1C6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25" name="Rectangle 410">
                <a:extLst>
                  <a:ext uri="{FF2B5EF4-FFF2-40B4-BE49-F238E27FC236}">
                    <a16:creationId xmlns:a16="http://schemas.microsoft.com/office/drawing/2014/main" id="{57E9D117-274B-4B3A-A295-137884147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26" name="Oval 411">
                <a:extLst>
                  <a:ext uri="{FF2B5EF4-FFF2-40B4-BE49-F238E27FC236}">
                    <a16:creationId xmlns:a16="http://schemas.microsoft.com/office/drawing/2014/main" id="{5579FCF8-5ED2-4132-9511-0798118F6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627" name="Group 698">
                <a:extLst>
                  <a:ext uri="{FF2B5EF4-FFF2-40B4-BE49-F238E27FC236}">
                    <a16:creationId xmlns:a16="http://schemas.microsoft.com/office/drawing/2014/main" id="{19B4A182-05CA-4628-B8AA-BCE97E02F8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630" name="Freeform 699">
                  <a:extLst>
                    <a:ext uri="{FF2B5EF4-FFF2-40B4-BE49-F238E27FC236}">
                      <a16:creationId xmlns:a16="http://schemas.microsoft.com/office/drawing/2014/main" id="{10ACC01F-8042-4995-AB37-2FA0199199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31" name="Freeform 700">
                  <a:extLst>
                    <a:ext uri="{FF2B5EF4-FFF2-40B4-BE49-F238E27FC236}">
                      <a16:creationId xmlns:a16="http://schemas.microsoft.com/office/drawing/2014/main" id="{2131C503-0741-4937-A444-E0B908A406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628" name="Line 701">
                <a:extLst>
                  <a:ext uri="{FF2B5EF4-FFF2-40B4-BE49-F238E27FC236}">
                    <a16:creationId xmlns:a16="http://schemas.microsoft.com/office/drawing/2014/main" id="{67429635-EF6D-40EF-8D3F-A9365BDA23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29" name="Line 702">
                <a:extLst>
                  <a:ext uri="{FF2B5EF4-FFF2-40B4-BE49-F238E27FC236}">
                    <a16:creationId xmlns:a16="http://schemas.microsoft.com/office/drawing/2014/main" id="{2AF4859A-1E61-4D32-BC5E-6D9DDB77EE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605" name="Group 712">
              <a:extLst>
                <a:ext uri="{FF2B5EF4-FFF2-40B4-BE49-F238E27FC236}">
                  <a16:creationId xmlns:a16="http://schemas.microsoft.com/office/drawing/2014/main" id="{23A8DFDD-CAE5-4A6A-9FE1-45AA02AD4C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3312" y="4850622"/>
              <a:ext cx="485775" cy="203200"/>
              <a:chOff x="4650" y="1129"/>
              <a:chExt cx="246" cy="95"/>
            </a:xfrm>
          </p:grpSpPr>
          <p:sp>
            <p:nvSpPr>
              <p:cNvPr id="2616" name="Oval 407">
                <a:extLst>
                  <a:ext uri="{FF2B5EF4-FFF2-40B4-BE49-F238E27FC236}">
                    <a16:creationId xmlns:a16="http://schemas.microsoft.com/office/drawing/2014/main" id="{C127C4F0-BE9D-4759-A1CC-9E5186F22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17" name="Rectangle 410">
                <a:extLst>
                  <a:ext uri="{FF2B5EF4-FFF2-40B4-BE49-F238E27FC236}">
                    <a16:creationId xmlns:a16="http://schemas.microsoft.com/office/drawing/2014/main" id="{BB451C48-0894-45BD-AB1F-E712081CDB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18" name="Oval 411">
                <a:extLst>
                  <a:ext uri="{FF2B5EF4-FFF2-40B4-BE49-F238E27FC236}">
                    <a16:creationId xmlns:a16="http://schemas.microsoft.com/office/drawing/2014/main" id="{D5568A8A-12C3-4503-8038-21F67CAAD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619" name="Group 716">
                <a:extLst>
                  <a:ext uri="{FF2B5EF4-FFF2-40B4-BE49-F238E27FC236}">
                    <a16:creationId xmlns:a16="http://schemas.microsoft.com/office/drawing/2014/main" id="{AFE020E7-D077-43A3-93C5-45E5CEB7D3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622" name="Freeform 717">
                  <a:extLst>
                    <a:ext uri="{FF2B5EF4-FFF2-40B4-BE49-F238E27FC236}">
                      <a16:creationId xmlns:a16="http://schemas.microsoft.com/office/drawing/2014/main" id="{E83406E0-9B98-4A86-9D2E-F1822E40E4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23" name="Freeform 718">
                  <a:extLst>
                    <a:ext uri="{FF2B5EF4-FFF2-40B4-BE49-F238E27FC236}">
                      <a16:creationId xmlns:a16="http://schemas.microsoft.com/office/drawing/2014/main" id="{061E5648-2AB1-4F04-8285-391060985A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620" name="Line 719">
                <a:extLst>
                  <a:ext uri="{FF2B5EF4-FFF2-40B4-BE49-F238E27FC236}">
                    <a16:creationId xmlns:a16="http://schemas.microsoft.com/office/drawing/2014/main" id="{8E0BF91A-5CF1-4451-8EF8-D2B57FD4D6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21" name="Line 720">
                <a:extLst>
                  <a:ext uri="{FF2B5EF4-FFF2-40B4-BE49-F238E27FC236}">
                    <a16:creationId xmlns:a16="http://schemas.microsoft.com/office/drawing/2014/main" id="{360A4F32-637F-4680-947E-78E2D087DD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606" name="Group 721">
              <a:extLst>
                <a:ext uri="{FF2B5EF4-FFF2-40B4-BE49-F238E27FC236}">
                  <a16:creationId xmlns:a16="http://schemas.microsoft.com/office/drawing/2014/main" id="{74C4C575-523B-4EB5-B248-DF9ED71D57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95299" y="4863322"/>
              <a:ext cx="485775" cy="203200"/>
              <a:chOff x="4650" y="1129"/>
              <a:chExt cx="246" cy="95"/>
            </a:xfrm>
          </p:grpSpPr>
          <p:sp>
            <p:nvSpPr>
              <p:cNvPr id="2608" name="Oval 407">
                <a:extLst>
                  <a:ext uri="{FF2B5EF4-FFF2-40B4-BE49-F238E27FC236}">
                    <a16:creationId xmlns:a16="http://schemas.microsoft.com/office/drawing/2014/main" id="{7BD170D8-9B27-47CB-A7DA-0556BF982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09" name="Rectangle 410">
                <a:extLst>
                  <a:ext uri="{FF2B5EF4-FFF2-40B4-BE49-F238E27FC236}">
                    <a16:creationId xmlns:a16="http://schemas.microsoft.com/office/drawing/2014/main" id="{1E457018-B118-4B6B-B51A-F94EDE7C8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10" name="Oval 411">
                <a:extLst>
                  <a:ext uri="{FF2B5EF4-FFF2-40B4-BE49-F238E27FC236}">
                    <a16:creationId xmlns:a16="http://schemas.microsoft.com/office/drawing/2014/main" id="{57116D19-D331-47DF-BD1C-60F8BF292F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611" name="Group 725">
                <a:extLst>
                  <a:ext uri="{FF2B5EF4-FFF2-40B4-BE49-F238E27FC236}">
                    <a16:creationId xmlns:a16="http://schemas.microsoft.com/office/drawing/2014/main" id="{D668E866-2193-4FCF-9BED-42A432D208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614" name="Freeform 726">
                  <a:extLst>
                    <a:ext uri="{FF2B5EF4-FFF2-40B4-BE49-F238E27FC236}">
                      <a16:creationId xmlns:a16="http://schemas.microsoft.com/office/drawing/2014/main" id="{2E149AFC-1C5F-4329-B876-4525460B23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15" name="Freeform 727">
                  <a:extLst>
                    <a:ext uri="{FF2B5EF4-FFF2-40B4-BE49-F238E27FC236}">
                      <a16:creationId xmlns:a16="http://schemas.microsoft.com/office/drawing/2014/main" id="{08A5231B-9E55-42EC-BEEF-420A3F16BA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612" name="Line 728">
                <a:extLst>
                  <a:ext uri="{FF2B5EF4-FFF2-40B4-BE49-F238E27FC236}">
                    <a16:creationId xmlns:a16="http://schemas.microsoft.com/office/drawing/2014/main" id="{F1D53DE6-584D-475C-8FDF-726C9313C0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13" name="Line 729">
                <a:extLst>
                  <a:ext uri="{FF2B5EF4-FFF2-40B4-BE49-F238E27FC236}">
                    <a16:creationId xmlns:a16="http://schemas.microsoft.com/office/drawing/2014/main" id="{50241622-3668-4F94-A044-802FB0ED66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2607" name="Text Box 580">
              <a:extLst>
                <a:ext uri="{FF2B5EF4-FFF2-40B4-BE49-F238E27FC236}">
                  <a16:creationId xmlns:a16="http://schemas.microsoft.com/office/drawing/2014/main" id="{D296B68E-BC24-40C6-A509-3EE2E82C86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7390" y="5387079"/>
              <a:ext cx="12890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dirty="0"/>
                <a:t>regional ISP</a:t>
              </a:r>
            </a:p>
          </p:txBody>
        </p:sp>
      </p:grpSp>
      <p:grpSp>
        <p:nvGrpSpPr>
          <p:cNvPr id="2632" name="그룹 2631">
            <a:extLst>
              <a:ext uri="{FF2B5EF4-FFF2-40B4-BE49-F238E27FC236}">
                <a16:creationId xmlns:a16="http://schemas.microsoft.com/office/drawing/2014/main" id="{EE8933F0-C6EC-4746-AE00-B2F45055DD78}"/>
              </a:ext>
            </a:extLst>
          </p:cNvPr>
          <p:cNvGrpSpPr/>
          <p:nvPr/>
        </p:nvGrpSpPr>
        <p:grpSpPr>
          <a:xfrm>
            <a:off x="10838894" y="2593173"/>
            <a:ext cx="1627821" cy="802853"/>
            <a:chOff x="8816420" y="4397284"/>
            <a:chExt cx="1941512" cy="944562"/>
          </a:xfrm>
        </p:grpSpPr>
        <p:grpSp>
          <p:nvGrpSpPr>
            <p:cNvPr id="2633" name="Group 418">
              <a:extLst>
                <a:ext uri="{FF2B5EF4-FFF2-40B4-BE49-F238E27FC236}">
                  <a16:creationId xmlns:a16="http://schemas.microsoft.com/office/drawing/2014/main" id="{30763B7E-88F9-4275-AC39-BFCC15583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16420" y="4408396"/>
              <a:ext cx="1458912" cy="933450"/>
              <a:chOff x="2889" y="1631"/>
              <a:chExt cx="980" cy="743"/>
            </a:xfrm>
          </p:grpSpPr>
          <p:sp>
            <p:nvSpPr>
              <p:cNvPr id="2676" name="Rectangle 419">
                <a:extLst>
                  <a:ext uri="{FF2B5EF4-FFF2-40B4-BE49-F238E27FC236}">
                    <a16:creationId xmlns:a16="http://schemas.microsoft.com/office/drawing/2014/main" id="{A9447FC2-F267-414D-992D-B96B8BEC2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2677" name="AutoShape 420">
                <a:extLst>
                  <a:ext uri="{FF2B5EF4-FFF2-40B4-BE49-F238E27FC236}">
                    <a16:creationId xmlns:a16="http://schemas.microsoft.com/office/drawing/2014/main" id="{B47A9D7A-E947-4EFE-92A6-7139489D92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ko-KR" altLang="ko-KR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2634" name="Line 443">
              <a:extLst>
                <a:ext uri="{FF2B5EF4-FFF2-40B4-BE49-F238E27FC236}">
                  <a16:creationId xmlns:a16="http://schemas.microsoft.com/office/drawing/2014/main" id="{CBA3E55F-1AB1-4FDC-B7F2-2773789544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19720" y="4956084"/>
              <a:ext cx="0" cy="131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35" name="Line 449">
              <a:extLst>
                <a:ext uri="{FF2B5EF4-FFF2-40B4-BE49-F238E27FC236}">
                  <a16:creationId xmlns:a16="http://schemas.microsoft.com/office/drawing/2014/main" id="{9A9F7FFF-F8EE-4ED5-8D4B-5B93C3BA37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29195" y="5167221"/>
              <a:ext cx="1682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2636" name="Group 757">
              <a:extLst>
                <a:ext uri="{FF2B5EF4-FFF2-40B4-BE49-F238E27FC236}">
                  <a16:creationId xmlns:a16="http://schemas.microsoft.com/office/drawing/2014/main" id="{A6EC86FC-5C30-4D92-A72F-DC31CE699A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91120" y="5073559"/>
              <a:ext cx="390525" cy="169863"/>
              <a:chOff x="4650" y="1129"/>
              <a:chExt cx="246" cy="95"/>
            </a:xfrm>
          </p:grpSpPr>
          <p:sp>
            <p:nvSpPr>
              <p:cNvPr id="2668" name="Oval 407">
                <a:extLst>
                  <a:ext uri="{FF2B5EF4-FFF2-40B4-BE49-F238E27FC236}">
                    <a16:creationId xmlns:a16="http://schemas.microsoft.com/office/drawing/2014/main" id="{C0F1DB70-8217-4A54-8DF9-381B24A5E0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69" name="Rectangle 410">
                <a:extLst>
                  <a:ext uri="{FF2B5EF4-FFF2-40B4-BE49-F238E27FC236}">
                    <a16:creationId xmlns:a16="http://schemas.microsoft.com/office/drawing/2014/main" id="{6C1B7F27-B881-44D8-BD42-E4906DEF9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70" name="Oval 411">
                <a:extLst>
                  <a:ext uri="{FF2B5EF4-FFF2-40B4-BE49-F238E27FC236}">
                    <a16:creationId xmlns:a16="http://schemas.microsoft.com/office/drawing/2014/main" id="{55C19A5A-AA0A-46A5-BB33-F1B56B200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671" name="Group 761">
                <a:extLst>
                  <a:ext uri="{FF2B5EF4-FFF2-40B4-BE49-F238E27FC236}">
                    <a16:creationId xmlns:a16="http://schemas.microsoft.com/office/drawing/2014/main" id="{6B663FE7-CEAA-4657-9A70-2B38A56277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674" name="Freeform 762">
                  <a:extLst>
                    <a:ext uri="{FF2B5EF4-FFF2-40B4-BE49-F238E27FC236}">
                      <a16:creationId xmlns:a16="http://schemas.microsoft.com/office/drawing/2014/main" id="{E1F0DC12-DA79-4ABE-A302-E04C6E1935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75" name="Freeform 763">
                  <a:extLst>
                    <a:ext uri="{FF2B5EF4-FFF2-40B4-BE49-F238E27FC236}">
                      <a16:creationId xmlns:a16="http://schemas.microsoft.com/office/drawing/2014/main" id="{0FEE1D8D-0ABD-424F-AB18-50EB6EEFC9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672" name="Line 764">
                <a:extLst>
                  <a:ext uri="{FF2B5EF4-FFF2-40B4-BE49-F238E27FC236}">
                    <a16:creationId xmlns:a16="http://schemas.microsoft.com/office/drawing/2014/main" id="{38FF0B56-E5FB-48B6-91F2-7D34E1B1F9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73" name="Line 765">
                <a:extLst>
                  <a:ext uri="{FF2B5EF4-FFF2-40B4-BE49-F238E27FC236}">
                    <a16:creationId xmlns:a16="http://schemas.microsoft.com/office/drawing/2014/main" id="{C4DEBC0F-6FF9-43C8-BF18-624005A955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637" name="Group 776">
              <a:extLst>
                <a:ext uri="{FF2B5EF4-FFF2-40B4-BE49-F238E27FC236}">
                  <a16:creationId xmlns:a16="http://schemas.microsoft.com/office/drawing/2014/main" id="{D796FED6-483C-48B7-BEE2-80118B7439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9795" y="4933859"/>
              <a:ext cx="506412" cy="352425"/>
              <a:chOff x="2967" y="478"/>
              <a:chExt cx="788" cy="625"/>
            </a:xfrm>
          </p:grpSpPr>
          <p:pic>
            <p:nvPicPr>
              <p:cNvPr id="2666" name="Picture 777" descr="access_point_stylized_small">
                <a:extLst>
                  <a:ext uri="{FF2B5EF4-FFF2-40B4-BE49-F238E27FC236}">
                    <a16:creationId xmlns:a16="http://schemas.microsoft.com/office/drawing/2014/main" id="{F594E466-12FB-4BAC-B042-A42774CE6E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67" name="Picture 778" descr="antenna_radiation_stylized">
                <a:extLst>
                  <a:ext uri="{FF2B5EF4-FFF2-40B4-BE49-F238E27FC236}">
                    <a16:creationId xmlns:a16="http://schemas.microsoft.com/office/drawing/2014/main" id="{3459C767-858E-4521-8A73-A1E861EF57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638" name="Text Box 580">
              <a:extLst>
                <a:ext uri="{FF2B5EF4-FFF2-40B4-BE49-F238E27FC236}">
                  <a16:creationId xmlns:a16="http://schemas.microsoft.com/office/drawing/2014/main" id="{12C40336-F176-4877-BC33-0D5ACC341E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62582" y="4397284"/>
              <a:ext cx="89535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ko-KR" sz="1600" dirty="0"/>
                <a:t>home 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600" dirty="0"/>
                <a:t>network</a:t>
              </a:r>
            </a:p>
          </p:txBody>
        </p:sp>
        <p:grpSp>
          <p:nvGrpSpPr>
            <p:cNvPr id="2639" name="Group 1114">
              <a:extLst>
                <a:ext uri="{FF2B5EF4-FFF2-40B4-BE49-F238E27FC236}">
                  <a16:creationId xmlns:a16="http://schemas.microsoft.com/office/drawing/2014/main" id="{4466EDF4-0BD3-48CD-811D-CE29A69CBA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98995" y="4475071"/>
              <a:ext cx="444500" cy="407988"/>
              <a:chOff x="877" y="1008"/>
              <a:chExt cx="2747" cy="2591"/>
            </a:xfrm>
          </p:grpSpPr>
          <p:pic>
            <p:nvPicPr>
              <p:cNvPr id="2643" name="Picture 1115" descr="antenna_stylized">
                <a:extLst>
                  <a:ext uri="{FF2B5EF4-FFF2-40B4-BE49-F238E27FC236}">
                    <a16:creationId xmlns:a16="http://schemas.microsoft.com/office/drawing/2014/main" id="{27C8513A-F81B-4987-815F-BCE3C201D2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44" name="Picture 1116" descr="laptop_keyboard">
                <a:extLst>
                  <a:ext uri="{FF2B5EF4-FFF2-40B4-BE49-F238E27FC236}">
                    <a16:creationId xmlns:a16="http://schemas.microsoft.com/office/drawing/2014/main" id="{13CBD2DA-6C1A-49B4-B651-629D857711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45" name="Freeform 1117">
                <a:extLst>
                  <a:ext uri="{FF2B5EF4-FFF2-40B4-BE49-F238E27FC236}">
                    <a16:creationId xmlns:a16="http://schemas.microsoft.com/office/drawing/2014/main" id="{D6C33AA5-5A01-422E-89E2-143F86792B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pic>
            <p:nvPicPr>
              <p:cNvPr id="2646" name="Picture 1118" descr="screen">
                <a:extLst>
                  <a:ext uri="{FF2B5EF4-FFF2-40B4-BE49-F238E27FC236}">
                    <a16:creationId xmlns:a16="http://schemas.microsoft.com/office/drawing/2014/main" id="{883F96A1-FCF9-4071-92FC-1D03CDA6CE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47" name="Freeform 1119">
                <a:extLst>
                  <a:ext uri="{FF2B5EF4-FFF2-40B4-BE49-F238E27FC236}">
                    <a16:creationId xmlns:a16="http://schemas.microsoft.com/office/drawing/2014/main" id="{EA4C248F-1241-44B1-9702-BE70F812F2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48" name="Freeform 1120">
                <a:extLst>
                  <a:ext uri="{FF2B5EF4-FFF2-40B4-BE49-F238E27FC236}">
                    <a16:creationId xmlns:a16="http://schemas.microsoft.com/office/drawing/2014/main" id="{EE63D4FC-4045-4EE7-9514-CD746FA95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49" name="Freeform 1121">
                <a:extLst>
                  <a:ext uri="{FF2B5EF4-FFF2-40B4-BE49-F238E27FC236}">
                    <a16:creationId xmlns:a16="http://schemas.microsoft.com/office/drawing/2014/main" id="{E73EBEEE-D215-483E-BCEE-B1D0CA6155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50" name="Freeform 1122">
                <a:extLst>
                  <a:ext uri="{FF2B5EF4-FFF2-40B4-BE49-F238E27FC236}">
                    <a16:creationId xmlns:a16="http://schemas.microsoft.com/office/drawing/2014/main" id="{CB9BA573-CF48-4F00-BFEC-CEEB9A085E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51" name="Freeform 1123">
                <a:extLst>
                  <a:ext uri="{FF2B5EF4-FFF2-40B4-BE49-F238E27FC236}">
                    <a16:creationId xmlns:a16="http://schemas.microsoft.com/office/drawing/2014/main" id="{227F5AC0-F812-4D70-89C1-B89C0DFAC0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52" name="Freeform 1124">
                <a:extLst>
                  <a:ext uri="{FF2B5EF4-FFF2-40B4-BE49-F238E27FC236}">
                    <a16:creationId xmlns:a16="http://schemas.microsoft.com/office/drawing/2014/main" id="{E1EF1D89-B770-4E08-B8C0-98C9F1F208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2653" name="Group 1125">
                <a:extLst>
                  <a:ext uri="{FF2B5EF4-FFF2-40B4-BE49-F238E27FC236}">
                    <a16:creationId xmlns:a16="http://schemas.microsoft.com/office/drawing/2014/main" id="{A48066A9-D057-4A5D-BF52-1880DA3187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660" name="Freeform 1126">
                  <a:extLst>
                    <a:ext uri="{FF2B5EF4-FFF2-40B4-BE49-F238E27FC236}">
                      <a16:creationId xmlns:a16="http://schemas.microsoft.com/office/drawing/2014/main" id="{5460286E-1C66-4928-BA0A-5FADCDC455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61" name="Freeform 1127">
                  <a:extLst>
                    <a:ext uri="{FF2B5EF4-FFF2-40B4-BE49-F238E27FC236}">
                      <a16:creationId xmlns:a16="http://schemas.microsoft.com/office/drawing/2014/main" id="{E5B7280F-2FF0-4794-8DBE-5091A18F4B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62" name="Freeform 1128">
                  <a:extLst>
                    <a:ext uri="{FF2B5EF4-FFF2-40B4-BE49-F238E27FC236}">
                      <a16:creationId xmlns:a16="http://schemas.microsoft.com/office/drawing/2014/main" id="{12E77E74-159F-46DA-AC20-D29594E3F6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63" name="Freeform 1129">
                  <a:extLst>
                    <a:ext uri="{FF2B5EF4-FFF2-40B4-BE49-F238E27FC236}">
                      <a16:creationId xmlns:a16="http://schemas.microsoft.com/office/drawing/2014/main" id="{CB91A584-2294-4362-AA55-8751BE43CD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64" name="Freeform 1130">
                  <a:extLst>
                    <a:ext uri="{FF2B5EF4-FFF2-40B4-BE49-F238E27FC236}">
                      <a16:creationId xmlns:a16="http://schemas.microsoft.com/office/drawing/2014/main" id="{A57D241C-E572-47D3-BB35-2D133D73CF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65" name="Freeform 1131">
                  <a:extLst>
                    <a:ext uri="{FF2B5EF4-FFF2-40B4-BE49-F238E27FC236}">
                      <a16:creationId xmlns:a16="http://schemas.microsoft.com/office/drawing/2014/main" id="{31A2F95D-651C-459C-A8FA-458161060F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2654" name="Freeform 1132">
                <a:extLst>
                  <a:ext uri="{FF2B5EF4-FFF2-40B4-BE49-F238E27FC236}">
                    <a16:creationId xmlns:a16="http://schemas.microsoft.com/office/drawing/2014/main" id="{F7BAE8EE-33EB-449D-A340-3F9294C453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55" name="Freeform 1133">
                <a:extLst>
                  <a:ext uri="{FF2B5EF4-FFF2-40B4-BE49-F238E27FC236}">
                    <a16:creationId xmlns:a16="http://schemas.microsoft.com/office/drawing/2014/main" id="{DE567731-C09A-4521-8CF1-A4A972391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56" name="Freeform 1134">
                <a:extLst>
                  <a:ext uri="{FF2B5EF4-FFF2-40B4-BE49-F238E27FC236}">
                    <a16:creationId xmlns:a16="http://schemas.microsoft.com/office/drawing/2014/main" id="{654DFBAF-D7E7-4AA7-A5A9-8FE999CC4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57" name="Freeform 1135">
                <a:extLst>
                  <a:ext uri="{FF2B5EF4-FFF2-40B4-BE49-F238E27FC236}">
                    <a16:creationId xmlns:a16="http://schemas.microsoft.com/office/drawing/2014/main" id="{B17F655F-8F59-427B-9C45-EB4753A3D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58" name="Freeform 1136">
                <a:extLst>
                  <a:ext uri="{FF2B5EF4-FFF2-40B4-BE49-F238E27FC236}">
                    <a16:creationId xmlns:a16="http://schemas.microsoft.com/office/drawing/2014/main" id="{25DB2DEE-B612-4D57-B036-6891498C30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2659" name="Freeform 1137">
                <a:extLst>
                  <a:ext uri="{FF2B5EF4-FFF2-40B4-BE49-F238E27FC236}">
                    <a16:creationId xmlns:a16="http://schemas.microsoft.com/office/drawing/2014/main" id="{59C70344-C4F6-4CC9-8BAB-A1FE7731BB1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2640" name="Group 1139">
              <a:extLst>
                <a:ext uri="{FF2B5EF4-FFF2-40B4-BE49-F238E27FC236}">
                  <a16:creationId xmlns:a16="http://schemas.microsoft.com/office/drawing/2014/main" id="{ECE1C32C-4EEC-4564-A38B-26BDA5BAC58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478407" y="4656046"/>
              <a:ext cx="414337" cy="373063"/>
              <a:chOff x="2839" y="3501"/>
              <a:chExt cx="755" cy="803"/>
            </a:xfrm>
          </p:grpSpPr>
          <p:pic>
            <p:nvPicPr>
              <p:cNvPr id="2641" name="Picture 1140" descr="desktop_computer_stylized_medium">
                <a:extLst>
                  <a:ext uri="{FF2B5EF4-FFF2-40B4-BE49-F238E27FC236}">
                    <a16:creationId xmlns:a16="http://schemas.microsoft.com/office/drawing/2014/main" id="{FFD10F4B-27C8-4CF5-8555-DA8FB518BC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42" name="Freeform 1141">
                <a:extLst>
                  <a:ext uri="{FF2B5EF4-FFF2-40B4-BE49-F238E27FC236}">
                    <a16:creationId xmlns:a16="http://schemas.microsoft.com/office/drawing/2014/main" id="{20CDEAA9-5F70-4D82-8245-EA91DE7D74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</p:grpSp>
      <p:sp>
        <p:nvSpPr>
          <p:cNvPr id="2678" name="Line 424">
            <a:extLst>
              <a:ext uri="{FF2B5EF4-FFF2-40B4-BE49-F238E27FC236}">
                <a16:creationId xmlns:a16="http://schemas.microsoft.com/office/drawing/2014/main" id="{07E24E4B-99D8-483E-855C-EC82316E93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48235" y="3570403"/>
            <a:ext cx="733786" cy="4179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679" name="Line 424">
            <a:extLst>
              <a:ext uri="{FF2B5EF4-FFF2-40B4-BE49-F238E27FC236}">
                <a16:creationId xmlns:a16="http://schemas.microsoft.com/office/drawing/2014/main" id="{23E5A794-E3CC-40A3-B060-2F2A5D2709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734786" y="3327566"/>
            <a:ext cx="801393" cy="25363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680" name="잉크 2679">
                <a:extLst>
                  <a:ext uri="{FF2B5EF4-FFF2-40B4-BE49-F238E27FC236}">
                    <a16:creationId xmlns:a16="http://schemas.microsoft.com/office/drawing/2014/main" id="{A4D4DEBB-5E63-49B8-BF1B-F4A217310764}"/>
                  </a:ext>
                </a:extLst>
              </p14:cNvPr>
              <p14:cNvContentPartPr/>
              <p14:nvPr/>
            </p14:nvContentPartPr>
            <p14:xfrm>
              <a:off x="4076445" y="3154065"/>
              <a:ext cx="7396200" cy="1637640"/>
            </p14:xfrm>
          </p:contentPart>
        </mc:Choice>
        <mc:Fallback>
          <p:pic>
            <p:nvPicPr>
              <p:cNvPr id="2680" name="잉크 2679">
                <a:extLst>
                  <a:ext uri="{FF2B5EF4-FFF2-40B4-BE49-F238E27FC236}">
                    <a16:creationId xmlns:a16="http://schemas.microsoft.com/office/drawing/2014/main" id="{A4D4DEBB-5E63-49B8-BF1B-F4A21731076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022445" y="3046065"/>
                <a:ext cx="7503840" cy="18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681" name="잉크 2680">
                <a:extLst>
                  <a:ext uri="{FF2B5EF4-FFF2-40B4-BE49-F238E27FC236}">
                    <a16:creationId xmlns:a16="http://schemas.microsoft.com/office/drawing/2014/main" id="{326E160A-8FD1-469F-A116-23B71ABE5B9B}"/>
                  </a:ext>
                </a:extLst>
              </p14:cNvPr>
              <p14:cNvContentPartPr/>
              <p14:nvPr/>
            </p14:nvContentPartPr>
            <p14:xfrm>
              <a:off x="3933525" y="3123465"/>
              <a:ext cx="220320" cy="298800"/>
            </p14:xfrm>
          </p:contentPart>
        </mc:Choice>
        <mc:Fallback>
          <p:pic>
            <p:nvPicPr>
              <p:cNvPr id="2681" name="잉크 2680">
                <a:extLst>
                  <a:ext uri="{FF2B5EF4-FFF2-40B4-BE49-F238E27FC236}">
                    <a16:creationId xmlns:a16="http://schemas.microsoft.com/office/drawing/2014/main" id="{326E160A-8FD1-469F-A116-23B71ABE5B9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879525" y="3015825"/>
                <a:ext cx="327960" cy="51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682" name="잉크 2681">
                <a:extLst>
                  <a:ext uri="{FF2B5EF4-FFF2-40B4-BE49-F238E27FC236}">
                    <a16:creationId xmlns:a16="http://schemas.microsoft.com/office/drawing/2014/main" id="{E346FB45-99F5-4611-8C1C-0180C26957D6}"/>
                  </a:ext>
                </a:extLst>
              </p14:cNvPr>
              <p14:cNvContentPartPr/>
              <p14:nvPr/>
            </p14:nvContentPartPr>
            <p14:xfrm>
              <a:off x="11344125" y="2920785"/>
              <a:ext cx="326880" cy="299160"/>
            </p14:xfrm>
          </p:contentPart>
        </mc:Choice>
        <mc:Fallback>
          <p:pic>
            <p:nvPicPr>
              <p:cNvPr id="2682" name="잉크 2681">
                <a:extLst>
                  <a:ext uri="{FF2B5EF4-FFF2-40B4-BE49-F238E27FC236}">
                    <a16:creationId xmlns:a16="http://schemas.microsoft.com/office/drawing/2014/main" id="{E346FB45-99F5-4611-8C1C-0180C26957D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290125" y="2812785"/>
                <a:ext cx="434520" cy="51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683" name="잉크 2682">
                <a:extLst>
                  <a:ext uri="{FF2B5EF4-FFF2-40B4-BE49-F238E27FC236}">
                    <a16:creationId xmlns:a16="http://schemas.microsoft.com/office/drawing/2014/main" id="{0F869016-62F9-4AA3-B5F2-737551032B14}"/>
                  </a:ext>
                </a:extLst>
              </p14:cNvPr>
              <p14:cNvContentPartPr/>
              <p14:nvPr/>
            </p14:nvContentPartPr>
            <p14:xfrm>
              <a:off x="11533845" y="2864625"/>
              <a:ext cx="176040" cy="154800"/>
            </p14:xfrm>
          </p:contentPart>
        </mc:Choice>
        <mc:Fallback>
          <p:pic>
            <p:nvPicPr>
              <p:cNvPr id="2683" name="잉크 2682">
                <a:extLst>
                  <a:ext uri="{FF2B5EF4-FFF2-40B4-BE49-F238E27FC236}">
                    <a16:creationId xmlns:a16="http://schemas.microsoft.com/office/drawing/2014/main" id="{0F869016-62F9-4AA3-B5F2-737551032B1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480205" y="2756625"/>
                <a:ext cx="28368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684" name="잉크 2683">
                <a:extLst>
                  <a:ext uri="{FF2B5EF4-FFF2-40B4-BE49-F238E27FC236}">
                    <a16:creationId xmlns:a16="http://schemas.microsoft.com/office/drawing/2014/main" id="{0550B802-B67D-48F0-8675-3E6DE3C8A3D1}"/>
                  </a:ext>
                </a:extLst>
              </p14:cNvPr>
              <p14:cNvContentPartPr/>
              <p14:nvPr/>
            </p14:nvContentPartPr>
            <p14:xfrm>
              <a:off x="11532405" y="2712345"/>
              <a:ext cx="280440" cy="421920"/>
            </p14:xfrm>
          </p:contentPart>
        </mc:Choice>
        <mc:Fallback>
          <p:pic>
            <p:nvPicPr>
              <p:cNvPr id="2684" name="잉크 2683">
                <a:extLst>
                  <a:ext uri="{FF2B5EF4-FFF2-40B4-BE49-F238E27FC236}">
                    <a16:creationId xmlns:a16="http://schemas.microsoft.com/office/drawing/2014/main" id="{0550B802-B67D-48F0-8675-3E6DE3C8A3D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1523765" y="2703705"/>
                <a:ext cx="29808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685" name="잉크 2684">
                <a:extLst>
                  <a:ext uri="{FF2B5EF4-FFF2-40B4-BE49-F238E27FC236}">
                    <a16:creationId xmlns:a16="http://schemas.microsoft.com/office/drawing/2014/main" id="{EB8B9C3B-76A3-479D-98AE-43C3215CACB6}"/>
                  </a:ext>
                </a:extLst>
              </p14:cNvPr>
              <p14:cNvContentPartPr/>
              <p14:nvPr/>
            </p14:nvContentPartPr>
            <p14:xfrm>
              <a:off x="3941085" y="2884065"/>
              <a:ext cx="345600" cy="411840"/>
            </p14:xfrm>
          </p:contentPart>
        </mc:Choice>
        <mc:Fallback>
          <p:pic>
            <p:nvPicPr>
              <p:cNvPr id="2685" name="잉크 2684">
                <a:extLst>
                  <a:ext uri="{FF2B5EF4-FFF2-40B4-BE49-F238E27FC236}">
                    <a16:creationId xmlns:a16="http://schemas.microsoft.com/office/drawing/2014/main" id="{EB8B9C3B-76A3-479D-98AE-43C3215CACB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32085" y="2875425"/>
                <a:ext cx="36324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686" name="잉크 2685">
                <a:extLst>
                  <a:ext uri="{FF2B5EF4-FFF2-40B4-BE49-F238E27FC236}">
                    <a16:creationId xmlns:a16="http://schemas.microsoft.com/office/drawing/2014/main" id="{96640458-FBBD-4504-A5D0-2AE1293FDFB1}"/>
                  </a:ext>
                </a:extLst>
              </p14:cNvPr>
              <p14:cNvContentPartPr/>
              <p14:nvPr/>
            </p14:nvContentPartPr>
            <p14:xfrm>
              <a:off x="3866925" y="3123825"/>
              <a:ext cx="360" cy="360"/>
            </p14:xfrm>
          </p:contentPart>
        </mc:Choice>
        <mc:Fallback>
          <p:pic>
            <p:nvPicPr>
              <p:cNvPr id="2686" name="잉크 2685">
                <a:extLst>
                  <a:ext uri="{FF2B5EF4-FFF2-40B4-BE49-F238E27FC236}">
                    <a16:creationId xmlns:a16="http://schemas.microsoft.com/office/drawing/2014/main" id="{96640458-FBBD-4504-A5D0-2AE1293FDFB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812925" y="3016185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687" name="잉크 2686">
                <a:extLst>
                  <a:ext uri="{FF2B5EF4-FFF2-40B4-BE49-F238E27FC236}">
                    <a16:creationId xmlns:a16="http://schemas.microsoft.com/office/drawing/2014/main" id="{8AA7E3EF-D1F1-47E3-BB7F-EAFD21FD03FB}"/>
                  </a:ext>
                </a:extLst>
              </p14:cNvPr>
              <p14:cNvContentPartPr/>
              <p14:nvPr/>
            </p14:nvContentPartPr>
            <p14:xfrm>
              <a:off x="3943245" y="2057865"/>
              <a:ext cx="5863320" cy="1362960"/>
            </p14:xfrm>
          </p:contentPart>
        </mc:Choice>
        <mc:Fallback>
          <p:pic>
            <p:nvPicPr>
              <p:cNvPr id="2687" name="잉크 2686">
                <a:extLst>
                  <a:ext uri="{FF2B5EF4-FFF2-40B4-BE49-F238E27FC236}">
                    <a16:creationId xmlns:a16="http://schemas.microsoft.com/office/drawing/2014/main" id="{8AA7E3EF-D1F1-47E3-BB7F-EAFD21FD03F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889245" y="1950225"/>
                <a:ext cx="5970960" cy="157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2688" name="잉크 2687">
                <a:extLst>
                  <a:ext uri="{FF2B5EF4-FFF2-40B4-BE49-F238E27FC236}">
                    <a16:creationId xmlns:a16="http://schemas.microsoft.com/office/drawing/2014/main" id="{5C42D33F-ACF4-46AF-9EA6-5F7EE29BC42B}"/>
                  </a:ext>
                </a:extLst>
              </p14:cNvPr>
              <p14:cNvContentPartPr/>
              <p14:nvPr/>
            </p14:nvContentPartPr>
            <p14:xfrm>
              <a:off x="8703525" y="1980465"/>
              <a:ext cx="347760" cy="575280"/>
            </p14:xfrm>
          </p:contentPart>
        </mc:Choice>
        <mc:Fallback>
          <p:pic>
            <p:nvPicPr>
              <p:cNvPr id="2688" name="잉크 2687">
                <a:extLst>
                  <a:ext uri="{FF2B5EF4-FFF2-40B4-BE49-F238E27FC236}">
                    <a16:creationId xmlns:a16="http://schemas.microsoft.com/office/drawing/2014/main" id="{5C42D33F-ACF4-46AF-9EA6-5F7EE29BC42B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694885" y="1971465"/>
                <a:ext cx="365400" cy="59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2751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044B3-611C-4C61-BCB6-AC22F624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추가 설명</a:t>
            </a:r>
            <a:endParaRPr lang="ko-KR" altLang="en-US" dirty="0"/>
          </a:p>
        </p:txBody>
      </p:sp>
      <p:pic>
        <p:nvPicPr>
          <p:cNvPr id="19" name="Picture 603" descr="car_icon_small">
            <a:extLst>
              <a:ext uri="{FF2B5EF4-FFF2-40B4-BE49-F238E27FC236}">
                <a16:creationId xmlns:a16="http://schemas.microsoft.com/office/drawing/2014/main" id="{A00A4E70-88C2-454A-8AB7-0B0F32F29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76" y="4897914"/>
            <a:ext cx="2706897" cy="53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Group 652">
            <a:extLst>
              <a:ext uri="{FF2B5EF4-FFF2-40B4-BE49-F238E27FC236}">
                <a16:creationId xmlns:a16="http://schemas.microsoft.com/office/drawing/2014/main" id="{38866F8A-7AD6-441C-A12A-66745AB7B7B4}"/>
              </a:ext>
            </a:extLst>
          </p:cNvPr>
          <p:cNvGrpSpPr>
            <a:grpSpLocks/>
          </p:cNvGrpSpPr>
          <p:nvPr/>
        </p:nvGrpSpPr>
        <p:grpSpPr bwMode="auto">
          <a:xfrm>
            <a:off x="3536433" y="3585982"/>
            <a:ext cx="1439237" cy="1463326"/>
            <a:chOff x="-678" y="2271"/>
            <a:chExt cx="462" cy="524"/>
          </a:xfrm>
        </p:grpSpPr>
        <p:pic>
          <p:nvPicPr>
            <p:cNvPr id="73" name="Picture 653" descr="iphone_stylized_small">
              <a:extLst>
                <a:ext uri="{FF2B5EF4-FFF2-40B4-BE49-F238E27FC236}">
                  <a16:creationId xmlns:a16="http://schemas.microsoft.com/office/drawing/2014/main" id="{F8B199CE-B760-4312-8934-5973467EDE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23" y="2388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654" descr="antenna_radiation_stylized">
              <a:extLst>
                <a:ext uri="{FF2B5EF4-FFF2-40B4-BE49-F238E27FC236}">
                  <a16:creationId xmlns:a16="http://schemas.microsoft.com/office/drawing/2014/main" id="{956BFC6C-B0EB-422D-BFC5-60C22E7BBD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78" y="227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2" name="Group 1114">
            <a:extLst>
              <a:ext uri="{FF2B5EF4-FFF2-40B4-BE49-F238E27FC236}">
                <a16:creationId xmlns:a16="http://schemas.microsoft.com/office/drawing/2014/main" id="{BDDB0C32-6CB7-4016-A44E-1B61943A37C2}"/>
              </a:ext>
            </a:extLst>
          </p:cNvPr>
          <p:cNvGrpSpPr>
            <a:grpSpLocks/>
          </p:cNvGrpSpPr>
          <p:nvPr/>
        </p:nvGrpSpPr>
        <p:grpSpPr bwMode="auto">
          <a:xfrm>
            <a:off x="1007042" y="2539604"/>
            <a:ext cx="1612333" cy="1479893"/>
            <a:chOff x="877" y="1008"/>
            <a:chExt cx="2747" cy="2591"/>
          </a:xfrm>
        </p:grpSpPr>
        <p:pic>
          <p:nvPicPr>
            <p:cNvPr id="86" name="Picture 1115" descr="antenna_stylized">
              <a:extLst>
                <a:ext uri="{FF2B5EF4-FFF2-40B4-BE49-F238E27FC236}">
                  <a16:creationId xmlns:a16="http://schemas.microsoft.com/office/drawing/2014/main" id="{B0FAF0EC-2896-4B35-9315-A2E4ED77ED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7" name="Picture 1116" descr="laptop_keyboard">
              <a:extLst>
                <a:ext uri="{FF2B5EF4-FFF2-40B4-BE49-F238E27FC236}">
                  <a16:creationId xmlns:a16="http://schemas.microsoft.com/office/drawing/2014/main" id="{DD2BA5BB-DE2D-4E56-AD85-F828A0DEC5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Freeform 1117">
              <a:extLst>
                <a:ext uri="{FF2B5EF4-FFF2-40B4-BE49-F238E27FC236}">
                  <a16:creationId xmlns:a16="http://schemas.microsoft.com/office/drawing/2014/main" id="{E01B0286-1B9A-4DA8-9BFF-1F81A931D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4 w 2982"/>
                <a:gd name="T1" fmla="*/ 0 h 2442"/>
                <a:gd name="T2" fmla="*/ 0 w 2982"/>
                <a:gd name="T3" fmla="*/ 4 h 2442"/>
                <a:gd name="T4" fmla="*/ 16 w 2982"/>
                <a:gd name="T5" fmla="*/ 5 h 2442"/>
                <a:gd name="T6" fmla="*/ 20 w 2982"/>
                <a:gd name="T7" fmla="*/ 1 h 2442"/>
                <a:gd name="T8" fmla="*/ 4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89" name="Picture 1118" descr="screen">
              <a:extLst>
                <a:ext uri="{FF2B5EF4-FFF2-40B4-BE49-F238E27FC236}">
                  <a16:creationId xmlns:a16="http://schemas.microsoft.com/office/drawing/2014/main" id="{2F118706-7A8F-4FE0-9970-1730B15296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" name="Freeform 1119">
              <a:extLst>
                <a:ext uri="{FF2B5EF4-FFF2-40B4-BE49-F238E27FC236}">
                  <a16:creationId xmlns:a16="http://schemas.microsoft.com/office/drawing/2014/main" id="{17C1DA04-6C3D-47CA-8E5B-1F54EB064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17 w 2528"/>
                <a:gd name="T3" fmla="*/ 1 h 455"/>
                <a:gd name="T4" fmla="*/ 16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1" name="Freeform 1120">
              <a:extLst>
                <a:ext uri="{FF2B5EF4-FFF2-40B4-BE49-F238E27FC236}">
                  <a16:creationId xmlns:a16="http://schemas.microsoft.com/office/drawing/2014/main" id="{D463A1AB-60F4-4D8B-92B4-BF759734E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4 w 702"/>
                <a:gd name="T1" fmla="*/ 0 h 1893"/>
                <a:gd name="T2" fmla="*/ 0 w 702"/>
                <a:gd name="T3" fmla="*/ 4 h 1893"/>
                <a:gd name="T4" fmla="*/ 1 w 702"/>
                <a:gd name="T5" fmla="*/ 4 h 1893"/>
                <a:gd name="T6" fmla="*/ 5 w 702"/>
                <a:gd name="T7" fmla="*/ 1 h 1893"/>
                <a:gd name="T8" fmla="*/ 4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2" name="Freeform 1121">
              <a:extLst>
                <a:ext uri="{FF2B5EF4-FFF2-40B4-BE49-F238E27FC236}">
                  <a16:creationId xmlns:a16="http://schemas.microsoft.com/office/drawing/2014/main" id="{D55E3193-0B95-4E66-B393-29D2386E6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5 w 756"/>
                <a:gd name="T1" fmla="*/ 0 h 2184"/>
                <a:gd name="T2" fmla="*/ 1 w 756"/>
                <a:gd name="T3" fmla="*/ 5 h 2184"/>
                <a:gd name="T4" fmla="*/ 0 w 756"/>
                <a:gd name="T5" fmla="*/ 5 h 2184"/>
                <a:gd name="T6" fmla="*/ 4 w 756"/>
                <a:gd name="T7" fmla="*/ 1 h 2184"/>
                <a:gd name="T8" fmla="*/ 5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3" name="Freeform 1122">
              <a:extLst>
                <a:ext uri="{FF2B5EF4-FFF2-40B4-BE49-F238E27FC236}">
                  <a16:creationId xmlns:a16="http://schemas.microsoft.com/office/drawing/2014/main" id="{70E93D5A-DCD3-4AED-A40B-0CF08DA20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16 w 2773"/>
                <a:gd name="T5" fmla="*/ 2 h 738"/>
                <a:gd name="T6" fmla="*/ 16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4" name="Freeform 1123">
              <a:extLst>
                <a:ext uri="{FF2B5EF4-FFF2-40B4-BE49-F238E27FC236}">
                  <a16:creationId xmlns:a16="http://schemas.microsoft.com/office/drawing/2014/main" id="{FD2E88CB-CC41-43F8-9F0C-702EB16A0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12 w 637"/>
                <a:gd name="T1" fmla="*/ 0 h 1659"/>
                <a:gd name="T2" fmla="*/ 12 w 637"/>
                <a:gd name="T3" fmla="*/ 0 h 1659"/>
                <a:gd name="T4" fmla="*/ 1 w 637"/>
                <a:gd name="T5" fmla="*/ 59 h 1659"/>
                <a:gd name="T6" fmla="*/ 0 w 637"/>
                <a:gd name="T7" fmla="*/ 57 h 1659"/>
                <a:gd name="T8" fmla="*/ 1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5" name="Freeform 1124">
              <a:extLst>
                <a:ext uri="{FF2B5EF4-FFF2-40B4-BE49-F238E27FC236}">
                  <a16:creationId xmlns:a16="http://schemas.microsoft.com/office/drawing/2014/main" id="{289A60F5-4743-47FB-949E-2A7FF036C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2 h 550"/>
                <a:gd name="T4" fmla="*/ 42 w 2216"/>
                <a:gd name="T5" fmla="*/ 20 h 550"/>
                <a:gd name="T6" fmla="*/ 42 w 2216"/>
                <a:gd name="T7" fmla="*/ 17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96" name="Group 1125">
              <a:extLst>
                <a:ext uri="{FF2B5EF4-FFF2-40B4-BE49-F238E27FC236}">
                  <a16:creationId xmlns:a16="http://schemas.microsoft.com/office/drawing/2014/main" id="{1B6D7416-1851-4E9C-A8C0-C5CA16C7CE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03" name="Freeform 1126">
                <a:extLst>
                  <a:ext uri="{FF2B5EF4-FFF2-40B4-BE49-F238E27FC236}">
                    <a16:creationId xmlns:a16="http://schemas.microsoft.com/office/drawing/2014/main" id="{11EBE6BF-1A80-4BAE-85F9-B95D39241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4" name="Freeform 1127">
                <a:extLst>
                  <a:ext uri="{FF2B5EF4-FFF2-40B4-BE49-F238E27FC236}">
                    <a16:creationId xmlns:a16="http://schemas.microsoft.com/office/drawing/2014/main" id="{39BF9930-D5DA-403E-83AC-25BF54AF4E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5" name="Freeform 1128">
                <a:extLst>
                  <a:ext uri="{FF2B5EF4-FFF2-40B4-BE49-F238E27FC236}">
                    <a16:creationId xmlns:a16="http://schemas.microsoft.com/office/drawing/2014/main" id="{DA1D3A32-32A3-4E0E-86E1-3CC725C55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6" name="Freeform 1129">
                <a:extLst>
                  <a:ext uri="{FF2B5EF4-FFF2-40B4-BE49-F238E27FC236}">
                    <a16:creationId xmlns:a16="http://schemas.microsoft.com/office/drawing/2014/main" id="{DF5C7D55-B2CC-4B06-8F02-15FB2342A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7" name="Freeform 1130">
                <a:extLst>
                  <a:ext uri="{FF2B5EF4-FFF2-40B4-BE49-F238E27FC236}">
                    <a16:creationId xmlns:a16="http://schemas.microsoft.com/office/drawing/2014/main" id="{5A6CEBD3-956A-483A-98FD-6901B4E693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" name="Freeform 1131">
                <a:extLst>
                  <a:ext uri="{FF2B5EF4-FFF2-40B4-BE49-F238E27FC236}">
                    <a16:creationId xmlns:a16="http://schemas.microsoft.com/office/drawing/2014/main" id="{C7C5CE89-362E-4742-9F6A-4FE16566D6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97" name="Freeform 1132">
              <a:extLst>
                <a:ext uri="{FF2B5EF4-FFF2-40B4-BE49-F238E27FC236}">
                  <a16:creationId xmlns:a16="http://schemas.microsoft.com/office/drawing/2014/main" id="{4E929431-06E0-4933-A55D-44FDB303D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10 h 792"/>
                <a:gd name="T2" fmla="*/ 9 w 990"/>
                <a:gd name="T3" fmla="*/ 0 h 792"/>
                <a:gd name="T4" fmla="*/ 9 w 990"/>
                <a:gd name="T5" fmla="*/ 1 h 792"/>
                <a:gd name="T6" fmla="*/ 0 w 990"/>
                <a:gd name="T7" fmla="*/ 10 h 792"/>
                <a:gd name="T8" fmla="*/ 1 w 990"/>
                <a:gd name="T9" fmla="*/ 1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8" name="Freeform 1133">
              <a:extLst>
                <a:ext uri="{FF2B5EF4-FFF2-40B4-BE49-F238E27FC236}">
                  <a16:creationId xmlns:a16="http://schemas.microsoft.com/office/drawing/2014/main" id="{4ABEFCB2-83E2-496F-B518-6C1C9AAB3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2 w 2532"/>
                <a:gd name="T5" fmla="*/ 9 h 723"/>
                <a:gd name="T6" fmla="*/ 22 w 2532"/>
                <a:gd name="T7" fmla="*/ 10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99" name="Freeform 1134">
              <a:extLst>
                <a:ext uri="{FF2B5EF4-FFF2-40B4-BE49-F238E27FC236}">
                  <a16:creationId xmlns:a16="http://schemas.microsoft.com/office/drawing/2014/main" id="{7CA8E1FF-ABC1-4DBF-A891-318FDC234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2 h 147"/>
                <a:gd name="T4" fmla="*/ 0 w 26"/>
                <a:gd name="T5" fmla="*/ 2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0" name="Freeform 1135">
              <a:extLst>
                <a:ext uri="{FF2B5EF4-FFF2-40B4-BE49-F238E27FC236}">
                  <a16:creationId xmlns:a16="http://schemas.microsoft.com/office/drawing/2014/main" id="{6C40C817-0362-493B-925B-6FD40B521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0 w 1176"/>
                <a:gd name="T1" fmla="*/ 0 h 606"/>
                <a:gd name="T2" fmla="*/ 0 w 1176"/>
                <a:gd name="T3" fmla="*/ 8 h 606"/>
                <a:gd name="T4" fmla="*/ 1 w 1176"/>
                <a:gd name="T5" fmla="*/ 8 h 606"/>
                <a:gd name="T6" fmla="*/ 10 w 1176"/>
                <a:gd name="T7" fmla="*/ 1 h 606"/>
                <a:gd name="T8" fmla="*/ 1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1" name="Freeform 1136">
              <a:extLst>
                <a:ext uri="{FF2B5EF4-FFF2-40B4-BE49-F238E27FC236}">
                  <a16:creationId xmlns:a16="http://schemas.microsoft.com/office/drawing/2014/main" id="{F356C664-D909-45E5-81F6-4583A04D8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2 w 2532"/>
                <a:gd name="T5" fmla="*/ 6 h 723"/>
                <a:gd name="T6" fmla="*/ 12 w 2532"/>
                <a:gd name="T7" fmla="*/ 6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02" name="Freeform 1137">
              <a:extLst>
                <a:ext uri="{FF2B5EF4-FFF2-40B4-BE49-F238E27FC236}">
                  <a16:creationId xmlns:a16="http://schemas.microsoft.com/office/drawing/2014/main" id="{62D4CBC9-AB5E-4054-A469-C381C60B7D0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 h 723"/>
                <a:gd name="T6" fmla="*/ 0 w 2532"/>
                <a:gd name="T7" fmla="*/ 9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83" name="Group 1139">
            <a:extLst>
              <a:ext uri="{FF2B5EF4-FFF2-40B4-BE49-F238E27FC236}">
                <a16:creationId xmlns:a16="http://schemas.microsoft.com/office/drawing/2014/main" id="{C2E9D958-8079-4044-9410-C2373694EE7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51165" y="1718714"/>
            <a:ext cx="1625220" cy="1463326"/>
            <a:chOff x="2839" y="3501"/>
            <a:chExt cx="755" cy="803"/>
          </a:xfrm>
        </p:grpSpPr>
        <p:pic>
          <p:nvPicPr>
            <p:cNvPr id="84" name="Picture 1140" descr="desktop_computer_stylized_medium">
              <a:extLst>
                <a:ext uri="{FF2B5EF4-FFF2-40B4-BE49-F238E27FC236}">
                  <a16:creationId xmlns:a16="http://schemas.microsoft.com/office/drawing/2014/main" id="{14950F2B-571A-424D-844D-AEC2379115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Freeform 1141">
              <a:extLst>
                <a:ext uri="{FF2B5EF4-FFF2-40B4-BE49-F238E27FC236}">
                  <a16:creationId xmlns:a16="http://schemas.microsoft.com/office/drawing/2014/main" id="{EFA18043-F84A-4692-98C6-16987A99E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5D84118-A6A0-429B-997B-1A03DE3C5E4E}"/>
              </a:ext>
            </a:extLst>
          </p:cNvPr>
          <p:cNvGrpSpPr/>
          <p:nvPr/>
        </p:nvGrpSpPr>
        <p:grpSpPr>
          <a:xfrm>
            <a:off x="6332761" y="1086726"/>
            <a:ext cx="3465922" cy="5115029"/>
            <a:chOff x="7173469" y="2138259"/>
            <a:chExt cx="1377950" cy="2033587"/>
          </a:xfrm>
        </p:grpSpPr>
        <p:sp>
          <p:nvSpPr>
            <p:cNvPr id="121" name="Rectangle 23">
              <a:extLst>
                <a:ext uri="{FF2B5EF4-FFF2-40B4-BE49-F238E27FC236}">
                  <a16:creationId xmlns:a16="http://schemas.microsoft.com/office/drawing/2014/main" id="{AD0028CD-9725-4E30-9D9F-492FBDD74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432" y="2138259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2400">
                <a:latin typeface="Times New Roman" panose="02020603050405020304" pitchFamily="18" charset="0"/>
              </a:endParaRPr>
            </a:p>
          </p:txBody>
        </p:sp>
        <p:sp>
          <p:nvSpPr>
            <p:cNvPr id="122" name="Rectangle 24">
              <a:extLst>
                <a:ext uri="{FF2B5EF4-FFF2-40B4-BE49-F238E27FC236}">
                  <a16:creationId xmlns:a16="http://schemas.microsoft.com/office/drawing/2014/main" id="{21616FF9-3235-4555-A473-44FB20B5F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6332" y="2192234"/>
              <a:ext cx="1273175" cy="19796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2400">
                <a:latin typeface="Times New Roman" panose="02020603050405020304" pitchFamily="18" charset="0"/>
              </a:endParaRPr>
            </a:p>
          </p:txBody>
        </p:sp>
        <p:sp>
          <p:nvSpPr>
            <p:cNvPr id="123" name="Line 25">
              <a:extLst>
                <a:ext uri="{FF2B5EF4-FFF2-40B4-BE49-F238E27FC236}">
                  <a16:creationId xmlns:a16="http://schemas.microsoft.com/office/drawing/2014/main" id="{AF80749D-1741-4D06-A122-36473F4A3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5857" y="2952646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24" name="Text Box 26">
              <a:extLst>
                <a:ext uri="{FF2B5EF4-FFF2-40B4-BE49-F238E27FC236}">
                  <a16:creationId xmlns:a16="http://schemas.microsoft.com/office/drawing/2014/main" id="{0A393866-9C45-42F2-B248-4DBE6E51F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7317" y="3097601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969696"/>
                  </a:solidFill>
                  <a:latin typeface="Tahoma" panose="020B0604030504040204" pitchFamily="34" charset="0"/>
                </a:rPr>
                <a:t>transport</a:t>
              </a:r>
            </a:p>
          </p:txBody>
        </p:sp>
        <p:sp>
          <p:nvSpPr>
            <p:cNvPr id="125" name="Line 27">
              <a:extLst>
                <a:ext uri="{FF2B5EF4-FFF2-40B4-BE49-F238E27FC236}">
                  <a16:creationId xmlns:a16="http://schemas.microsoft.com/office/drawing/2014/main" id="{8AB795ED-1CF0-4BF0-84E0-EB0FC48135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3794" y="3273321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26" name="Line 28">
              <a:extLst>
                <a:ext uri="{FF2B5EF4-FFF2-40B4-BE49-F238E27FC236}">
                  <a16:creationId xmlns:a16="http://schemas.microsoft.com/office/drawing/2014/main" id="{CCB11E4D-85C9-476C-804C-B0876011DD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9507" y="3582884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27" name="Line 29">
              <a:extLst>
                <a:ext uri="{FF2B5EF4-FFF2-40B4-BE49-F238E27FC236}">
                  <a16:creationId xmlns:a16="http://schemas.microsoft.com/office/drawing/2014/main" id="{AB6BC9B1-7CA9-4D1C-B48E-1BEF70232C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9507" y="3868634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28" name="Text Box 26">
              <a:extLst>
                <a:ext uri="{FF2B5EF4-FFF2-40B4-BE49-F238E27FC236}">
                  <a16:creationId xmlns:a16="http://schemas.microsoft.com/office/drawing/2014/main" id="{8255AC8B-9F29-4014-8E17-4AA759FD43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7919" y="2182709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Tahoma" panose="020B0604030504040204" pitchFamily="34" charset="0"/>
                </a:rPr>
                <a:t>application</a:t>
              </a:r>
            </a:p>
          </p:txBody>
        </p:sp>
        <p:sp>
          <p:nvSpPr>
            <p:cNvPr id="129" name="Text Box 26">
              <a:extLst>
                <a:ext uri="{FF2B5EF4-FFF2-40B4-BE49-F238E27FC236}">
                  <a16:creationId xmlns:a16="http://schemas.microsoft.com/office/drawing/2014/main" id="{678D22FB-F805-427A-B534-1F2C203214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3469" y="3840059"/>
              <a:ext cx="1317625" cy="216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400" dirty="0">
                <a:solidFill>
                  <a:srgbClr val="969696"/>
                </a:solidFill>
                <a:latin typeface="Tahoma" panose="020B060403050404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>
                  <a:solidFill>
                    <a:srgbClr val="969696"/>
                  </a:solidFill>
                  <a:latin typeface="Tahoma" panose="020B0604030504040204" pitchFamily="34" charset="0"/>
                </a:rPr>
                <a:t>physical</a:t>
              </a:r>
            </a:p>
          </p:txBody>
        </p:sp>
        <p:sp>
          <p:nvSpPr>
            <p:cNvPr id="130" name="Text Box 26">
              <a:extLst>
                <a:ext uri="{FF2B5EF4-FFF2-40B4-BE49-F238E27FC236}">
                  <a16:creationId xmlns:a16="http://schemas.microsoft.com/office/drawing/2014/main" id="{2833EAD4-CD0C-4D26-8344-2696D64FC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2519" y="3554309"/>
              <a:ext cx="1317625" cy="216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400" dirty="0">
                <a:solidFill>
                  <a:srgbClr val="969696"/>
                </a:solidFill>
                <a:latin typeface="Tahoma" panose="020B060403050404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>
                  <a:solidFill>
                    <a:srgbClr val="969696"/>
                  </a:solidFill>
                  <a:latin typeface="Tahoma" panose="020B0604030504040204" pitchFamily="34" charset="0"/>
                </a:rPr>
                <a:t>link</a:t>
              </a:r>
            </a:p>
          </p:txBody>
        </p:sp>
        <p:sp>
          <p:nvSpPr>
            <p:cNvPr id="131" name="Text Box 26">
              <a:extLst>
                <a:ext uri="{FF2B5EF4-FFF2-40B4-BE49-F238E27FC236}">
                  <a16:creationId xmlns:a16="http://schemas.microsoft.com/office/drawing/2014/main" id="{BAD9A51C-70B8-4592-BC19-A1954C50E1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2994" y="3259034"/>
              <a:ext cx="1317625" cy="216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400" dirty="0">
                <a:solidFill>
                  <a:srgbClr val="969696"/>
                </a:solidFill>
                <a:latin typeface="Tahoma" panose="020B060403050404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>
                  <a:solidFill>
                    <a:srgbClr val="969696"/>
                  </a:solidFill>
                  <a:latin typeface="Tahoma" panose="020B0604030504040204" pitchFamily="34" charset="0"/>
                </a:rPr>
                <a:t>network</a:t>
              </a:r>
            </a:p>
          </p:txBody>
        </p:sp>
        <p:sp>
          <p:nvSpPr>
            <p:cNvPr id="132" name="Oval 57">
              <a:extLst>
                <a:ext uri="{FF2B5EF4-FFF2-40B4-BE49-F238E27FC236}">
                  <a16:creationId xmlns:a16="http://schemas.microsoft.com/office/drawing/2014/main" id="{0C0C3483-C0F3-4EAA-9ED4-D9C91B58C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1269" y="2457346"/>
              <a:ext cx="990600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/>
                <a:t>process</a:t>
              </a:r>
            </a:p>
          </p:txBody>
        </p:sp>
        <p:grpSp>
          <p:nvGrpSpPr>
            <p:cNvPr id="133" name="Group 58">
              <a:extLst>
                <a:ext uri="{FF2B5EF4-FFF2-40B4-BE49-F238E27FC236}">
                  <a16:creationId xmlns:a16="http://schemas.microsoft.com/office/drawing/2014/main" id="{7D19B8C2-A8BB-4E6A-A394-43DF8D8C15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8919" y="2817709"/>
              <a:ext cx="546100" cy="225425"/>
              <a:chOff x="1287" y="2524"/>
              <a:chExt cx="260" cy="100"/>
            </a:xfrm>
          </p:grpSpPr>
          <p:sp>
            <p:nvSpPr>
              <p:cNvPr id="134" name="Rectangle 59">
                <a:extLst>
                  <a:ext uri="{FF2B5EF4-FFF2-40B4-BE49-F238E27FC236}">
                    <a16:creationId xmlns:a16="http://schemas.microsoft.com/office/drawing/2014/main" id="{C018B415-C2B7-4FEC-B8F9-1E87C0CEDD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135" name="Rectangle 60">
                <a:extLst>
                  <a:ext uri="{FF2B5EF4-FFF2-40B4-BE49-F238E27FC236}">
                    <a16:creationId xmlns:a16="http://schemas.microsoft.com/office/drawing/2014/main" id="{33D77C8E-9B8B-409A-827A-841D5E205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r>
                  <a:rPr lang="ko-KR" altLang="en-US" dirty="0"/>
                  <a:t>소켓</a:t>
                </a:r>
                <a:endParaRPr lang="ko-KR" altLang="ko-KR" dirty="0"/>
              </a:p>
            </p:txBody>
          </p:sp>
          <p:sp>
            <p:nvSpPr>
              <p:cNvPr id="136" name="Rectangle 61">
                <a:extLst>
                  <a:ext uri="{FF2B5EF4-FFF2-40B4-BE49-F238E27FC236}">
                    <a16:creationId xmlns:a16="http://schemas.microsoft.com/office/drawing/2014/main" id="{5C8D3916-3D1D-4F7A-9BBC-63BBCCAB10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137" name="Rectangle 62">
                <a:extLst>
                  <a:ext uri="{FF2B5EF4-FFF2-40B4-BE49-F238E27FC236}">
                    <a16:creationId xmlns:a16="http://schemas.microsoft.com/office/drawing/2014/main" id="{D2BB7FEF-92F0-4079-9B83-475583AB7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2858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044B3-611C-4C61-BCB6-AC22F624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설명</a:t>
            </a:r>
          </a:p>
        </p:txBody>
      </p:sp>
      <p:sp>
        <p:nvSpPr>
          <p:cNvPr id="52" name="내용 개체 틀 2">
            <a:extLst>
              <a:ext uri="{FF2B5EF4-FFF2-40B4-BE49-F238E27FC236}">
                <a16:creationId xmlns:a16="http://schemas.microsoft.com/office/drawing/2014/main" id="{90489F5B-7838-4A23-A04F-E349CF746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/>
              <a:t>Server – Client</a:t>
            </a:r>
          </a:p>
          <a:p>
            <a:endParaRPr lang="en-US" altLang="ko-KR" dirty="0"/>
          </a:p>
          <a:p>
            <a:r>
              <a:rPr lang="en-US" altLang="ko-KR" dirty="0"/>
              <a:t>Peer to Peer(P2P)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582837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044B3-611C-4C61-BCB6-AC22F624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설명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AA76B2D-1F78-4FB2-ACB1-ABEF200AD1B1}"/>
              </a:ext>
            </a:extLst>
          </p:cNvPr>
          <p:cNvGrpSpPr/>
          <p:nvPr/>
        </p:nvGrpSpPr>
        <p:grpSpPr>
          <a:xfrm>
            <a:off x="2384755" y="2493381"/>
            <a:ext cx="2428874" cy="3584549"/>
            <a:chOff x="7173469" y="2138259"/>
            <a:chExt cx="1377949" cy="2033587"/>
          </a:xfrm>
        </p:grpSpPr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F062EC74-F47A-4893-8AF7-AF2EFC394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431" y="2138259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24">
              <a:extLst>
                <a:ext uri="{FF2B5EF4-FFF2-40B4-BE49-F238E27FC236}">
                  <a16:creationId xmlns:a16="http://schemas.microsoft.com/office/drawing/2014/main" id="{6CBB65B5-9E22-4981-95CD-FBEBFFB24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6332" y="2192234"/>
              <a:ext cx="1273175" cy="19796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Line 25">
              <a:extLst>
                <a:ext uri="{FF2B5EF4-FFF2-40B4-BE49-F238E27FC236}">
                  <a16:creationId xmlns:a16="http://schemas.microsoft.com/office/drawing/2014/main" id="{B508C8A9-86F0-4593-99CF-2144175C7A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5857" y="2952646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" name="Text Box 26">
              <a:extLst>
                <a:ext uri="{FF2B5EF4-FFF2-40B4-BE49-F238E27FC236}">
                  <a16:creationId xmlns:a16="http://schemas.microsoft.com/office/drawing/2014/main" id="{ADEC50DB-BAFF-485F-9151-1DF4529EC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7317" y="3097601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969696"/>
                  </a:solidFill>
                  <a:latin typeface="Tahoma" panose="020B0604030504040204" pitchFamily="34" charset="0"/>
                </a:rPr>
                <a:t>transport</a:t>
              </a:r>
            </a:p>
          </p:txBody>
        </p:sp>
        <p:sp>
          <p:nvSpPr>
            <p:cNvPr id="9" name="Line 27">
              <a:extLst>
                <a:ext uri="{FF2B5EF4-FFF2-40B4-BE49-F238E27FC236}">
                  <a16:creationId xmlns:a16="http://schemas.microsoft.com/office/drawing/2014/main" id="{D43D50A9-451B-438C-8D24-3829A805EC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3794" y="3273321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" name="Line 28">
              <a:extLst>
                <a:ext uri="{FF2B5EF4-FFF2-40B4-BE49-F238E27FC236}">
                  <a16:creationId xmlns:a16="http://schemas.microsoft.com/office/drawing/2014/main" id="{5F770C9E-8B74-4B1F-B8ED-DF8DD1BED0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9507" y="3582884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1" name="Line 29">
              <a:extLst>
                <a:ext uri="{FF2B5EF4-FFF2-40B4-BE49-F238E27FC236}">
                  <a16:creationId xmlns:a16="http://schemas.microsoft.com/office/drawing/2014/main" id="{66A52183-26A3-47F4-A9E2-F0D5647E97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9507" y="3868634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2854AD8D-DC15-49A6-AE04-463BDA3B9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7919" y="2182709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Tahoma" panose="020B0604030504040204" pitchFamily="34" charset="0"/>
                </a:rPr>
                <a:t>application</a:t>
              </a:r>
            </a:p>
          </p:txBody>
        </p:sp>
        <p:sp>
          <p:nvSpPr>
            <p:cNvPr id="13" name="Text Box 26">
              <a:extLst>
                <a:ext uri="{FF2B5EF4-FFF2-40B4-BE49-F238E27FC236}">
                  <a16:creationId xmlns:a16="http://schemas.microsoft.com/office/drawing/2014/main" id="{C70D5F34-5910-4A31-BA71-18C4A79053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3469" y="3840059"/>
              <a:ext cx="1317625" cy="216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400" dirty="0">
                <a:solidFill>
                  <a:srgbClr val="969696"/>
                </a:solidFill>
                <a:latin typeface="Tahoma" panose="020B060403050404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>
                  <a:solidFill>
                    <a:srgbClr val="969696"/>
                  </a:solidFill>
                  <a:latin typeface="Tahoma" panose="020B0604030504040204" pitchFamily="34" charset="0"/>
                </a:rPr>
                <a:t>physical</a:t>
              </a:r>
            </a:p>
          </p:txBody>
        </p:sp>
        <p:sp>
          <p:nvSpPr>
            <p:cNvPr id="14" name="Text Box 26">
              <a:extLst>
                <a:ext uri="{FF2B5EF4-FFF2-40B4-BE49-F238E27FC236}">
                  <a16:creationId xmlns:a16="http://schemas.microsoft.com/office/drawing/2014/main" id="{F1518194-FD62-4E72-A6B9-46587BD75E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2519" y="3554309"/>
              <a:ext cx="1317625" cy="216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400" dirty="0">
                <a:solidFill>
                  <a:srgbClr val="969696"/>
                </a:solidFill>
                <a:latin typeface="Tahoma" panose="020B060403050404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>
                  <a:solidFill>
                    <a:srgbClr val="969696"/>
                  </a:solidFill>
                  <a:latin typeface="Tahoma" panose="020B0604030504040204" pitchFamily="34" charset="0"/>
                </a:rPr>
                <a:t>link</a:t>
              </a:r>
            </a:p>
          </p:txBody>
        </p:sp>
        <p:sp>
          <p:nvSpPr>
            <p:cNvPr id="15" name="Text Box 26">
              <a:extLst>
                <a:ext uri="{FF2B5EF4-FFF2-40B4-BE49-F238E27FC236}">
                  <a16:creationId xmlns:a16="http://schemas.microsoft.com/office/drawing/2014/main" id="{E1A7DD06-8F2E-4C3C-8483-913D156FF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2994" y="3259034"/>
              <a:ext cx="1317625" cy="216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400" dirty="0">
                <a:solidFill>
                  <a:srgbClr val="969696"/>
                </a:solidFill>
                <a:latin typeface="Tahoma" panose="020B060403050404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>
                  <a:solidFill>
                    <a:srgbClr val="969696"/>
                  </a:solidFill>
                  <a:latin typeface="Tahoma" panose="020B0604030504040204" pitchFamily="34" charset="0"/>
                </a:rPr>
                <a:t>network</a:t>
              </a:r>
            </a:p>
          </p:txBody>
        </p:sp>
        <p:sp>
          <p:nvSpPr>
            <p:cNvPr id="16" name="Oval 57">
              <a:extLst>
                <a:ext uri="{FF2B5EF4-FFF2-40B4-BE49-F238E27FC236}">
                  <a16:creationId xmlns:a16="http://schemas.microsoft.com/office/drawing/2014/main" id="{50DC529A-0243-4405-8C3D-361AAB3F2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1269" y="2457346"/>
              <a:ext cx="990600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/>
                <a:t>process</a:t>
              </a:r>
            </a:p>
          </p:txBody>
        </p:sp>
        <p:grpSp>
          <p:nvGrpSpPr>
            <p:cNvPr id="17" name="Group 58">
              <a:extLst>
                <a:ext uri="{FF2B5EF4-FFF2-40B4-BE49-F238E27FC236}">
                  <a16:creationId xmlns:a16="http://schemas.microsoft.com/office/drawing/2014/main" id="{120BA93A-BE96-44F8-B05B-20F1F7BDD4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8919" y="2817709"/>
              <a:ext cx="546100" cy="225425"/>
              <a:chOff x="1287" y="2524"/>
              <a:chExt cx="260" cy="100"/>
            </a:xfrm>
          </p:grpSpPr>
          <p:sp>
            <p:nvSpPr>
              <p:cNvPr id="18" name="Rectangle 59">
                <a:extLst>
                  <a:ext uri="{FF2B5EF4-FFF2-40B4-BE49-F238E27FC236}">
                    <a16:creationId xmlns:a16="http://schemas.microsoft.com/office/drawing/2014/main" id="{22255AF6-8943-4A77-9600-A28FA5BBD3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19" name="Rectangle 60">
                <a:extLst>
                  <a:ext uri="{FF2B5EF4-FFF2-40B4-BE49-F238E27FC236}">
                    <a16:creationId xmlns:a16="http://schemas.microsoft.com/office/drawing/2014/main" id="{4132FFBD-E75B-4DBE-81E8-2AE2EA1F3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r>
                  <a:rPr lang="ko-KR" altLang="en-US" dirty="0"/>
                  <a:t>소켓</a:t>
                </a:r>
                <a:endParaRPr lang="ko-KR" altLang="ko-KR" dirty="0"/>
              </a:p>
            </p:txBody>
          </p:sp>
          <p:sp>
            <p:nvSpPr>
              <p:cNvPr id="20" name="Rectangle 61">
                <a:extLst>
                  <a:ext uri="{FF2B5EF4-FFF2-40B4-BE49-F238E27FC236}">
                    <a16:creationId xmlns:a16="http://schemas.microsoft.com/office/drawing/2014/main" id="{17238808-637D-422D-93AB-DFC88A2F5E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21" name="Rectangle 62">
                <a:extLst>
                  <a:ext uri="{FF2B5EF4-FFF2-40B4-BE49-F238E27FC236}">
                    <a16:creationId xmlns:a16="http://schemas.microsoft.com/office/drawing/2014/main" id="{4588CC30-11E7-4648-965B-CBF006B839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/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30D6A5C-F826-4AB0-9BE2-292E2F4CFF01}"/>
              </a:ext>
            </a:extLst>
          </p:cNvPr>
          <p:cNvGrpSpPr/>
          <p:nvPr/>
        </p:nvGrpSpPr>
        <p:grpSpPr>
          <a:xfrm>
            <a:off x="7211106" y="2493381"/>
            <a:ext cx="2428875" cy="3584549"/>
            <a:chOff x="7173469" y="2138259"/>
            <a:chExt cx="1377950" cy="2033587"/>
          </a:xfrm>
        </p:grpSpPr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DDBE0DA0-524D-4157-9443-40223D40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432" y="2138259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2400"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0AA15D8A-134B-41EC-B96A-A36F27195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6332" y="2192234"/>
              <a:ext cx="1273175" cy="19796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2400">
                <a:latin typeface="Times New Roman" panose="02020603050405020304" pitchFamily="18" charset="0"/>
              </a:endParaRPr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A7C7C967-08BF-4B92-8F66-6FFB444A1D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5857" y="2952646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B46FDCEB-83F9-4609-9899-6776DE519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7317" y="3097601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969696"/>
                  </a:solidFill>
                  <a:latin typeface="Tahoma" panose="020B0604030504040204" pitchFamily="34" charset="0"/>
                </a:rPr>
                <a:t>transport</a:t>
              </a:r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A358EE40-5FFE-46E5-BB67-C8E0807276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3794" y="3273321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AD9B7FF2-278C-45EF-8FB2-D39BF3166A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9507" y="3582884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418227E4-2B5B-4392-BCAE-32033A7941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9507" y="3868634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30" name="Text Box 26">
              <a:extLst>
                <a:ext uri="{FF2B5EF4-FFF2-40B4-BE49-F238E27FC236}">
                  <a16:creationId xmlns:a16="http://schemas.microsoft.com/office/drawing/2014/main" id="{838BFA04-D212-4C0E-B460-63AF08535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7919" y="2182709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Tahoma" panose="020B0604030504040204" pitchFamily="34" charset="0"/>
                </a:rPr>
                <a:t>application</a:t>
              </a:r>
            </a:p>
          </p:txBody>
        </p:sp>
        <p:sp>
          <p:nvSpPr>
            <p:cNvPr id="31" name="Text Box 26">
              <a:extLst>
                <a:ext uri="{FF2B5EF4-FFF2-40B4-BE49-F238E27FC236}">
                  <a16:creationId xmlns:a16="http://schemas.microsoft.com/office/drawing/2014/main" id="{052319A0-42CC-405C-9CDD-9E1FD5FE2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3469" y="3840059"/>
              <a:ext cx="1317625" cy="216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400" dirty="0">
                <a:solidFill>
                  <a:srgbClr val="969696"/>
                </a:solidFill>
                <a:latin typeface="Tahoma" panose="020B060403050404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>
                  <a:solidFill>
                    <a:srgbClr val="969696"/>
                  </a:solidFill>
                  <a:latin typeface="Tahoma" panose="020B0604030504040204" pitchFamily="34" charset="0"/>
                </a:rPr>
                <a:t>physical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FE13022A-D29B-48F2-B6F1-EFE37AAD1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2519" y="3554309"/>
              <a:ext cx="1317625" cy="216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400" dirty="0">
                <a:solidFill>
                  <a:srgbClr val="969696"/>
                </a:solidFill>
                <a:latin typeface="Tahoma" panose="020B060403050404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>
                  <a:solidFill>
                    <a:srgbClr val="969696"/>
                  </a:solidFill>
                  <a:latin typeface="Tahoma" panose="020B0604030504040204" pitchFamily="34" charset="0"/>
                </a:rPr>
                <a:t>link</a:t>
              </a:r>
            </a:p>
          </p:txBody>
        </p:sp>
        <p:sp>
          <p:nvSpPr>
            <p:cNvPr id="33" name="Text Box 26">
              <a:extLst>
                <a:ext uri="{FF2B5EF4-FFF2-40B4-BE49-F238E27FC236}">
                  <a16:creationId xmlns:a16="http://schemas.microsoft.com/office/drawing/2014/main" id="{1D658E1A-A038-416B-8F90-C64E2C843A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2994" y="3259034"/>
              <a:ext cx="1317625" cy="216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400" dirty="0">
                <a:solidFill>
                  <a:srgbClr val="969696"/>
                </a:solidFill>
                <a:latin typeface="Tahoma" panose="020B060403050404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>
                  <a:solidFill>
                    <a:srgbClr val="969696"/>
                  </a:solidFill>
                  <a:latin typeface="Tahoma" panose="020B0604030504040204" pitchFamily="34" charset="0"/>
                </a:rPr>
                <a:t>network</a:t>
              </a:r>
            </a:p>
          </p:txBody>
        </p:sp>
        <p:sp>
          <p:nvSpPr>
            <p:cNvPr id="34" name="Oval 57">
              <a:extLst>
                <a:ext uri="{FF2B5EF4-FFF2-40B4-BE49-F238E27FC236}">
                  <a16:creationId xmlns:a16="http://schemas.microsoft.com/office/drawing/2014/main" id="{75B440E6-5937-4B80-B725-4B1FD6BEC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1269" y="2457346"/>
              <a:ext cx="990600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/>
                <a:t>process</a:t>
              </a:r>
            </a:p>
          </p:txBody>
        </p:sp>
        <p:grpSp>
          <p:nvGrpSpPr>
            <p:cNvPr id="35" name="Group 58">
              <a:extLst>
                <a:ext uri="{FF2B5EF4-FFF2-40B4-BE49-F238E27FC236}">
                  <a16:creationId xmlns:a16="http://schemas.microsoft.com/office/drawing/2014/main" id="{157F62A4-FF6B-4F88-AF6E-FB7359FB8A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8919" y="2817709"/>
              <a:ext cx="546100" cy="225425"/>
              <a:chOff x="1287" y="2524"/>
              <a:chExt cx="260" cy="100"/>
            </a:xfrm>
          </p:grpSpPr>
          <p:sp>
            <p:nvSpPr>
              <p:cNvPr id="36" name="Rectangle 59">
                <a:extLst>
                  <a:ext uri="{FF2B5EF4-FFF2-40B4-BE49-F238E27FC236}">
                    <a16:creationId xmlns:a16="http://schemas.microsoft.com/office/drawing/2014/main" id="{E723684A-831F-46D1-B21D-0BF625E64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37" name="Rectangle 60">
                <a:extLst>
                  <a:ext uri="{FF2B5EF4-FFF2-40B4-BE49-F238E27FC236}">
                    <a16:creationId xmlns:a16="http://schemas.microsoft.com/office/drawing/2014/main" id="{96B5D322-4CB9-42CA-A1CA-69EF5A5BF4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r>
                  <a:rPr lang="ko-KR" altLang="en-US" dirty="0"/>
                  <a:t>소켓</a:t>
                </a:r>
                <a:endParaRPr lang="ko-KR" altLang="ko-KR" dirty="0"/>
              </a:p>
            </p:txBody>
          </p:sp>
          <p:sp>
            <p:nvSpPr>
              <p:cNvPr id="38" name="Rectangle 61">
                <a:extLst>
                  <a:ext uri="{FF2B5EF4-FFF2-40B4-BE49-F238E27FC236}">
                    <a16:creationId xmlns:a16="http://schemas.microsoft.com/office/drawing/2014/main" id="{63AE97FD-4544-4A5B-A665-352A177337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39" name="Rectangle 62">
                <a:extLst>
                  <a:ext uri="{FF2B5EF4-FFF2-40B4-BE49-F238E27FC236}">
                    <a16:creationId xmlns:a16="http://schemas.microsoft.com/office/drawing/2014/main" id="{CCB02276-D920-493E-8253-751209BDCE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/>
              </a:p>
            </p:txBody>
          </p:sp>
        </p:grpSp>
      </p:grpSp>
      <p:grpSp>
        <p:nvGrpSpPr>
          <p:cNvPr id="40" name="Group 1114">
            <a:extLst>
              <a:ext uri="{FF2B5EF4-FFF2-40B4-BE49-F238E27FC236}">
                <a16:creationId xmlns:a16="http://schemas.microsoft.com/office/drawing/2014/main" id="{97DD11D9-D509-44F3-9821-0D18CB43B5B0}"/>
              </a:ext>
            </a:extLst>
          </p:cNvPr>
          <p:cNvGrpSpPr>
            <a:grpSpLocks/>
          </p:cNvGrpSpPr>
          <p:nvPr/>
        </p:nvGrpSpPr>
        <p:grpSpPr bwMode="auto">
          <a:xfrm>
            <a:off x="385423" y="4440057"/>
            <a:ext cx="1612333" cy="1479893"/>
            <a:chOff x="877" y="1008"/>
            <a:chExt cx="2747" cy="2591"/>
          </a:xfrm>
        </p:grpSpPr>
        <p:pic>
          <p:nvPicPr>
            <p:cNvPr id="41" name="Picture 1115" descr="antenna_stylized">
              <a:extLst>
                <a:ext uri="{FF2B5EF4-FFF2-40B4-BE49-F238E27FC236}">
                  <a16:creationId xmlns:a16="http://schemas.microsoft.com/office/drawing/2014/main" id="{1C182963-31F3-4846-9721-23F93FD8F5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2" name="Picture 1116" descr="laptop_keyboard">
              <a:extLst>
                <a:ext uri="{FF2B5EF4-FFF2-40B4-BE49-F238E27FC236}">
                  <a16:creationId xmlns:a16="http://schemas.microsoft.com/office/drawing/2014/main" id="{125AEBD7-2B60-4A2C-87B3-BDFDC17D2E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Freeform 1117">
              <a:extLst>
                <a:ext uri="{FF2B5EF4-FFF2-40B4-BE49-F238E27FC236}">
                  <a16:creationId xmlns:a16="http://schemas.microsoft.com/office/drawing/2014/main" id="{3AE98604-85D8-40CF-9C64-F34AE8A1A3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4 w 2982"/>
                <a:gd name="T1" fmla="*/ 0 h 2442"/>
                <a:gd name="T2" fmla="*/ 0 w 2982"/>
                <a:gd name="T3" fmla="*/ 4 h 2442"/>
                <a:gd name="T4" fmla="*/ 16 w 2982"/>
                <a:gd name="T5" fmla="*/ 5 h 2442"/>
                <a:gd name="T6" fmla="*/ 20 w 2982"/>
                <a:gd name="T7" fmla="*/ 1 h 2442"/>
                <a:gd name="T8" fmla="*/ 4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pic>
          <p:nvPicPr>
            <p:cNvPr id="44" name="Picture 1118" descr="screen">
              <a:extLst>
                <a:ext uri="{FF2B5EF4-FFF2-40B4-BE49-F238E27FC236}">
                  <a16:creationId xmlns:a16="http://schemas.microsoft.com/office/drawing/2014/main" id="{4372651D-757C-45DD-9C44-ABF906A612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1119">
              <a:extLst>
                <a:ext uri="{FF2B5EF4-FFF2-40B4-BE49-F238E27FC236}">
                  <a16:creationId xmlns:a16="http://schemas.microsoft.com/office/drawing/2014/main" id="{44CDF854-78DD-4EBC-B572-23E24329DC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17 w 2528"/>
                <a:gd name="T3" fmla="*/ 1 h 455"/>
                <a:gd name="T4" fmla="*/ 16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6" name="Freeform 1120">
              <a:extLst>
                <a:ext uri="{FF2B5EF4-FFF2-40B4-BE49-F238E27FC236}">
                  <a16:creationId xmlns:a16="http://schemas.microsoft.com/office/drawing/2014/main" id="{36433577-6385-4F78-8B18-87C535048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4 w 702"/>
                <a:gd name="T1" fmla="*/ 0 h 1893"/>
                <a:gd name="T2" fmla="*/ 0 w 702"/>
                <a:gd name="T3" fmla="*/ 4 h 1893"/>
                <a:gd name="T4" fmla="*/ 1 w 702"/>
                <a:gd name="T5" fmla="*/ 4 h 1893"/>
                <a:gd name="T6" fmla="*/ 5 w 702"/>
                <a:gd name="T7" fmla="*/ 1 h 1893"/>
                <a:gd name="T8" fmla="*/ 4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7" name="Freeform 1121">
              <a:extLst>
                <a:ext uri="{FF2B5EF4-FFF2-40B4-BE49-F238E27FC236}">
                  <a16:creationId xmlns:a16="http://schemas.microsoft.com/office/drawing/2014/main" id="{D2BFC1DD-3B9B-4CD5-9A72-996EA8D63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5 w 756"/>
                <a:gd name="T1" fmla="*/ 0 h 2184"/>
                <a:gd name="T2" fmla="*/ 1 w 756"/>
                <a:gd name="T3" fmla="*/ 5 h 2184"/>
                <a:gd name="T4" fmla="*/ 0 w 756"/>
                <a:gd name="T5" fmla="*/ 5 h 2184"/>
                <a:gd name="T6" fmla="*/ 4 w 756"/>
                <a:gd name="T7" fmla="*/ 1 h 2184"/>
                <a:gd name="T8" fmla="*/ 5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Freeform 1122">
              <a:extLst>
                <a:ext uri="{FF2B5EF4-FFF2-40B4-BE49-F238E27FC236}">
                  <a16:creationId xmlns:a16="http://schemas.microsoft.com/office/drawing/2014/main" id="{6A28BA61-12C3-4FA9-9537-F9D3B3C25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16 w 2773"/>
                <a:gd name="T5" fmla="*/ 2 h 738"/>
                <a:gd name="T6" fmla="*/ 16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Freeform 1123">
              <a:extLst>
                <a:ext uri="{FF2B5EF4-FFF2-40B4-BE49-F238E27FC236}">
                  <a16:creationId xmlns:a16="http://schemas.microsoft.com/office/drawing/2014/main" id="{28FBAABD-6D89-4013-AE7C-334564817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12 w 637"/>
                <a:gd name="T1" fmla="*/ 0 h 1659"/>
                <a:gd name="T2" fmla="*/ 12 w 637"/>
                <a:gd name="T3" fmla="*/ 0 h 1659"/>
                <a:gd name="T4" fmla="*/ 1 w 637"/>
                <a:gd name="T5" fmla="*/ 59 h 1659"/>
                <a:gd name="T6" fmla="*/ 0 w 637"/>
                <a:gd name="T7" fmla="*/ 57 h 1659"/>
                <a:gd name="T8" fmla="*/ 1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Freeform 1124">
              <a:extLst>
                <a:ext uri="{FF2B5EF4-FFF2-40B4-BE49-F238E27FC236}">
                  <a16:creationId xmlns:a16="http://schemas.microsoft.com/office/drawing/2014/main" id="{A83FBD48-5149-4B3F-A9E9-FB417FEF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2 h 550"/>
                <a:gd name="T4" fmla="*/ 42 w 2216"/>
                <a:gd name="T5" fmla="*/ 20 h 550"/>
                <a:gd name="T6" fmla="*/ 42 w 2216"/>
                <a:gd name="T7" fmla="*/ 17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51" name="Group 1125">
              <a:extLst>
                <a:ext uri="{FF2B5EF4-FFF2-40B4-BE49-F238E27FC236}">
                  <a16:creationId xmlns:a16="http://schemas.microsoft.com/office/drawing/2014/main" id="{20EF1B64-0C19-4610-A8EE-59EDA6D088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9" name="Freeform 1126">
                <a:extLst>
                  <a:ext uri="{FF2B5EF4-FFF2-40B4-BE49-F238E27FC236}">
                    <a16:creationId xmlns:a16="http://schemas.microsoft.com/office/drawing/2014/main" id="{C673C00B-D241-4850-9D82-7939605909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0" name="Freeform 1127">
                <a:extLst>
                  <a:ext uri="{FF2B5EF4-FFF2-40B4-BE49-F238E27FC236}">
                    <a16:creationId xmlns:a16="http://schemas.microsoft.com/office/drawing/2014/main" id="{648B0ED0-DAF2-49EF-B1F8-8DDE626B32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1" name="Freeform 1128">
                <a:extLst>
                  <a:ext uri="{FF2B5EF4-FFF2-40B4-BE49-F238E27FC236}">
                    <a16:creationId xmlns:a16="http://schemas.microsoft.com/office/drawing/2014/main" id="{D7894581-B4E7-483D-BAC3-218124F45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2" name="Freeform 1129">
                <a:extLst>
                  <a:ext uri="{FF2B5EF4-FFF2-40B4-BE49-F238E27FC236}">
                    <a16:creationId xmlns:a16="http://schemas.microsoft.com/office/drawing/2014/main" id="{5070A635-1258-42FA-A666-09AA8BC086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3" name="Freeform 1130">
                <a:extLst>
                  <a:ext uri="{FF2B5EF4-FFF2-40B4-BE49-F238E27FC236}">
                    <a16:creationId xmlns:a16="http://schemas.microsoft.com/office/drawing/2014/main" id="{E41978ED-FBC5-475F-A8C2-18394DB1D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4" name="Freeform 1131">
                <a:extLst>
                  <a:ext uri="{FF2B5EF4-FFF2-40B4-BE49-F238E27FC236}">
                    <a16:creationId xmlns:a16="http://schemas.microsoft.com/office/drawing/2014/main" id="{74C83BE8-88DF-414C-92BB-41E1E50D0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53" name="Freeform 1132">
              <a:extLst>
                <a:ext uri="{FF2B5EF4-FFF2-40B4-BE49-F238E27FC236}">
                  <a16:creationId xmlns:a16="http://schemas.microsoft.com/office/drawing/2014/main" id="{9F45609C-D007-474A-A582-DC701E2BC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10 h 792"/>
                <a:gd name="T2" fmla="*/ 9 w 990"/>
                <a:gd name="T3" fmla="*/ 0 h 792"/>
                <a:gd name="T4" fmla="*/ 9 w 990"/>
                <a:gd name="T5" fmla="*/ 1 h 792"/>
                <a:gd name="T6" fmla="*/ 0 w 990"/>
                <a:gd name="T7" fmla="*/ 10 h 792"/>
                <a:gd name="T8" fmla="*/ 1 w 990"/>
                <a:gd name="T9" fmla="*/ 1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Freeform 1133">
              <a:extLst>
                <a:ext uri="{FF2B5EF4-FFF2-40B4-BE49-F238E27FC236}">
                  <a16:creationId xmlns:a16="http://schemas.microsoft.com/office/drawing/2014/main" id="{5F73B0DF-BB72-4D5D-979B-1250A5F16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22 w 2532"/>
                <a:gd name="T5" fmla="*/ 9 h 723"/>
                <a:gd name="T6" fmla="*/ 22 w 2532"/>
                <a:gd name="T7" fmla="*/ 10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Freeform 1134">
              <a:extLst>
                <a:ext uri="{FF2B5EF4-FFF2-40B4-BE49-F238E27FC236}">
                  <a16:creationId xmlns:a16="http://schemas.microsoft.com/office/drawing/2014/main" id="{3BCF72B3-6DE9-4040-A267-1E80E7E39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2 h 147"/>
                <a:gd name="T4" fmla="*/ 0 w 26"/>
                <a:gd name="T5" fmla="*/ 2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Freeform 1135">
              <a:extLst>
                <a:ext uri="{FF2B5EF4-FFF2-40B4-BE49-F238E27FC236}">
                  <a16:creationId xmlns:a16="http://schemas.microsoft.com/office/drawing/2014/main" id="{03678DA8-D4B1-47BE-A8ED-D4F85A5C8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0 w 1176"/>
                <a:gd name="T1" fmla="*/ 0 h 606"/>
                <a:gd name="T2" fmla="*/ 0 w 1176"/>
                <a:gd name="T3" fmla="*/ 8 h 606"/>
                <a:gd name="T4" fmla="*/ 1 w 1176"/>
                <a:gd name="T5" fmla="*/ 8 h 606"/>
                <a:gd name="T6" fmla="*/ 10 w 1176"/>
                <a:gd name="T7" fmla="*/ 1 h 606"/>
                <a:gd name="T8" fmla="*/ 1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Freeform 1136">
              <a:extLst>
                <a:ext uri="{FF2B5EF4-FFF2-40B4-BE49-F238E27FC236}">
                  <a16:creationId xmlns:a16="http://schemas.microsoft.com/office/drawing/2014/main" id="{3315AFD8-4F26-4E08-AFA5-0108EBB656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2 w 2532"/>
                <a:gd name="T5" fmla="*/ 6 h 723"/>
                <a:gd name="T6" fmla="*/ 12 w 2532"/>
                <a:gd name="T7" fmla="*/ 6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Freeform 1137">
              <a:extLst>
                <a:ext uri="{FF2B5EF4-FFF2-40B4-BE49-F238E27FC236}">
                  <a16:creationId xmlns:a16="http://schemas.microsoft.com/office/drawing/2014/main" id="{06173AC4-96FF-4621-81AA-2DCF6C89E75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 h 723"/>
                <a:gd name="T6" fmla="*/ 0 w 2532"/>
                <a:gd name="T7" fmla="*/ 9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6" name="Group 1139">
            <a:extLst>
              <a:ext uri="{FF2B5EF4-FFF2-40B4-BE49-F238E27FC236}">
                <a16:creationId xmlns:a16="http://schemas.microsoft.com/office/drawing/2014/main" id="{E8C00EC5-7E0D-46F6-9768-5C93A04BDC2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073359" y="4693942"/>
            <a:ext cx="1625220" cy="1463326"/>
            <a:chOff x="2839" y="3501"/>
            <a:chExt cx="755" cy="803"/>
          </a:xfrm>
        </p:grpSpPr>
        <p:pic>
          <p:nvPicPr>
            <p:cNvPr id="67" name="Picture 1140" descr="desktop_computer_stylized_medium">
              <a:extLst>
                <a:ext uri="{FF2B5EF4-FFF2-40B4-BE49-F238E27FC236}">
                  <a16:creationId xmlns:a16="http://schemas.microsoft.com/office/drawing/2014/main" id="{E321043B-8C9C-41DB-A18A-0E003790FA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Freeform 1141">
              <a:extLst>
                <a:ext uri="{FF2B5EF4-FFF2-40B4-BE49-F238E27FC236}">
                  <a16:creationId xmlns:a16="http://schemas.microsoft.com/office/drawing/2014/main" id="{70736C5C-654B-48E9-A546-B3FD81DEF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ko-KR" altLang="en-US"/>
            </a:p>
          </p:txBody>
        </p:sp>
      </p:grpSp>
      <p:sp>
        <p:nvSpPr>
          <p:cNvPr id="69" name="Freeform 427">
            <a:extLst>
              <a:ext uri="{FF2B5EF4-FFF2-40B4-BE49-F238E27FC236}">
                <a16:creationId xmlns:a16="http://schemas.microsoft.com/office/drawing/2014/main" id="{BB4D0252-0B55-4F6F-8A5C-263377637A17}"/>
              </a:ext>
            </a:extLst>
          </p:cNvPr>
          <p:cNvSpPr>
            <a:spLocks/>
          </p:cNvSpPr>
          <p:nvPr/>
        </p:nvSpPr>
        <p:spPr bwMode="auto">
          <a:xfrm>
            <a:off x="5216834" y="5251685"/>
            <a:ext cx="1406385" cy="770934"/>
          </a:xfrm>
          <a:custGeom>
            <a:avLst/>
            <a:gdLst>
              <a:gd name="T0" fmla="*/ 2147483647 w 1940"/>
              <a:gd name="T1" fmla="*/ 2147483647 h 1049"/>
              <a:gd name="T2" fmla="*/ 2147483647 w 1940"/>
              <a:gd name="T3" fmla="*/ 2147483647 h 1049"/>
              <a:gd name="T4" fmla="*/ 2147483647 w 1940"/>
              <a:gd name="T5" fmla="*/ 2147483647 h 1049"/>
              <a:gd name="T6" fmla="*/ 2147483647 w 1940"/>
              <a:gd name="T7" fmla="*/ 2147483647 h 1049"/>
              <a:gd name="T8" fmla="*/ 2147483647 w 1940"/>
              <a:gd name="T9" fmla="*/ 2147483647 h 1049"/>
              <a:gd name="T10" fmla="*/ 2147483647 w 1940"/>
              <a:gd name="T11" fmla="*/ 2147483647 h 1049"/>
              <a:gd name="T12" fmla="*/ 2147483647 w 1940"/>
              <a:gd name="T13" fmla="*/ 2147483647 h 1049"/>
              <a:gd name="T14" fmla="*/ 2147483647 w 1940"/>
              <a:gd name="T15" fmla="*/ 2147483647 h 1049"/>
              <a:gd name="T16" fmla="*/ 2147483647 w 1940"/>
              <a:gd name="T17" fmla="*/ 2147483647 h 1049"/>
              <a:gd name="T18" fmla="*/ 2147483647 w 1940"/>
              <a:gd name="T19" fmla="*/ 2147483647 h 1049"/>
              <a:gd name="T20" fmla="*/ 2147483647 w 1940"/>
              <a:gd name="T21" fmla="*/ 2147483647 h 1049"/>
              <a:gd name="T22" fmla="*/ 2147483647 w 1940"/>
              <a:gd name="T23" fmla="*/ 2147483647 h 1049"/>
              <a:gd name="T24" fmla="*/ 2147483647 w 1940"/>
              <a:gd name="T25" fmla="*/ 2147483647 h 1049"/>
              <a:gd name="T26" fmla="*/ 2147483647 w 1940"/>
              <a:gd name="T27" fmla="*/ 2147483647 h 1049"/>
              <a:gd name="T28" fmla="*/ 2147483647 w 1940"/>
              <a:gd name="T29" fmla="*/ 2147483647 h 1049"/>
              <a:gd name="T30" fmla="*/ 2147483647 w 1940"/>
              <a:gd name="T31" fmla="*/ 2147483647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인터넷</a:t>
            </a:r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ED18DED-31F4-4425-8D33-70B3DD8EC48B}"/>
              </a:ext>
            </a:extLst>
          </p:cNvPr>
          <p:cNvCxnSpPr/>
          <p:nvPr/>
        </p:nvCxnSpPr>
        <p:spPr>
          <a:xfrm flipV="1">
            <a:off x="4718490" y="5675579"/>
            <a:ext cx="567885" cy="81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09925803-9422-4EF7-8AA3-966EA5DD1F99}"/>
              </a:ext>
            </a:extLst>
          </p:cNvPr>
          <p:cNvCxnSpPr>
            <a:cxnSpLocks/>
          </p:cNvCxnSpPr>
          <p:nvPr/>
        </p:nvCxnSpPr>
        <p:spPr>
          <a:xfrm>
            <a:off x="6580943" y="5675579"/>
            <a:ext cx="736496" cy="1609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F2899AC-103D-49DF-ABE3-BAE683F7DFA1}"/>
              </a:ext>
            </a:extLst>
          </p:cNvPr>
          <p:cNvCxnSpPr>
            <a:cxnSpLocks/>
          </p:cNvCxnSpPr>
          <p:nvPr/>
        </p:nvCxnSpPr>
        <p:spPr>
          <a:xfrm>
            <a:off x="4613811" y="3265119"/>
            <a:ext cx="2703628" cy="11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D07F82B5-2A40-4EC8-A867-101586949784}"/>
              </a:ext>
            </a:extLst>
          </p:cNvPr>
          <p:cNvCxnSpPr>
            <a:cxnSpLocks/>
          </p:cNvCxnSpPr>
          <p:nvPr/>
        </p:nvCxnSpPr>
        <p:spPr>
          <a:xfrm>
            <a:off x="4622780" y="4192223"/>
            <a:ext cx="2703628" cy="11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39CBEF3-89A8-4783-8E04-ECFA46AA43D3}"/>
              </a:ext>
            </a:extLst>
          </p:cNvPr>
          <p:cNvCxnSpPr>
            <a:cxnSpLocks/>
          </p:cNvCxnSpPr>
          <p:nvPr/>
        </p:nvCxnSpPr>
        <p:spPr>
          <a:xfrm>
            <a:off x="4663352" y="4780175"/>
            <a:ext cx="2703628" cy="11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66DDB0CC-D3E1-4A9D-8E54-9A542D8A16AD}"/>
              </a:ext>
            </a:extLst>
          </p:cNvPr>
          <p:cNvCxnSpPr>
            <a:cxnSpLocks/>
          </p:cNvCxnSpPr>
          <p:nvPr/>
        </p:nvCxnSpPr>
        <p:spPr>
          <a:xfrm>
            <a:off x="4622780" y="5242268"/>
            <a:ext cx="2703628" cy="11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내용 개체 틀 2">
            <a:extLst>
              <a:ext uri="{FF2B5EF4-FFF2-40B4-BE49-F238E27FC236}">
                <a16:creationId xmlns:a16="http://schemas.microsoft.com/office/drawing/2014/main" id="{75219D52-33E9-4EC9-951D-7B7FB2CAB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8389" y="929813"/>
            <a:ext cx="4863183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같은 계층끼리 통신을 함에 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메시지의 크기</a:t>
            </a:r>
            <a:r>
              <a:rPr lang="en-US" altLang="ko-KR" sz="1600" dirty="0"/>
              <a:t>, </a:t>
            </a:r>
            <a:r>
              <a:rPr lang="ko-KR" altLang="en-US" sz="1600" dirty="0"/>
              <a:t>규칙</a:t>
            </a:r>
            <a:r>
              <a:rPr lang="en-US" altLang="ko-KR" sz="1600" dirty="0"/>
              <a:t>, </a:t>
            </a:r>
            <a:r>
              <a:rPr lang="ko-KR" altLang="en-US" sz="1600" dirty="0"/>
              <a:t>방식 </a:t>
            </a:r>
            <a:r>
              <a:rPr lang="ko-KR" altLang="en-US" sz="1600" dirty="0" err="1"/>
              <a:t>같은것을</a:t>
            </a:r>
            <a:r>
              <a:rPr lang="ko-KR" altLang="en-US" sz="1600" dirty="0"/>
              <a:t> 정의 </a:t>
            </a:r>
            <a:r>
              <a:rPr lang="ko-KR" altLang="en-US" sz="1600" dirty="0" err="1"/>
              <a:t>해둔것이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프로토콜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의미상으로는 같은 계층 끼리 통신을 </a:t>
            </a:r>
            <a:r>
              <a:rPr lang="ko-KR" altLang="en-US" sz="1600" dirty="0" err="1"/>
              <a:t>하는것</a:t>
            </a:r>
            <a:endParaRPr lang="en-US" altLang="ko-KR" sz="16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238435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0F7E793-C968-4A13-845E-6A9F02DDEE16}"/>
              </a:ext>
            </a:extLst>
          </p:cNvPr>
          <p:cNvGrpSpPr/>
          <p:nvPr/>
        </p:nvGrpSpPr>
        <p:grpSpPr>
          <a:xfrm>
            <a:off x="1422729" y="956475"/>
            <a:ext cx="3350743" cy="4945050"/>
            <a:chOff x="7173469" y="2138259"/>
            <a:chExt cx="1377949" cy="2033587"/>
          </a:xfrm>
        </p:grpSpPr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59F3016C-03D6-49C3-8D2C-E7384E246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4431" y="2138259"/>
              <a:ext cx="1296987" cy="198120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24">
              <a:extLst>
                <a:ext uri="{FF2B5EF4-FFF2-40B4-BE49-F238E27FC236}">
                  <a16:creationId xmlns:a16="http://schemas.microsoft.com/office/drawing/2014/main" id="{CAA685BA-B631-4070-96D5-F95DC2CDF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6332" y="2192234"/>
              <a:ext cx="1273175" cy="197961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ko-KR" altLang="ko-KR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Line 25">
              <a:extLst>
                <a:ext uri="{FF2B5EF4-FFF2-40B4-BE49-F238E27FC236}">
                  <a16:creationId xmlns:a16="http://schemas.microsoft.com/office/drawing/2014/main" id="{5D9DEB39-579D-4342-BAA9-6EA0A2155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5857" y="2952646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8" name="Text Box 26">
              <a:extLst>
                <a:ext uri="{FF2B5EF4-FFF2-40B4-BE49-F238E27FC236}">
                  <a16:creationId xmlns:a16="http://schemas.microsoft.com/office/drawing/2014/main" id="{26B7E0B4-C3C1-4A7E-8D3E-2A80E08B9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7317" y="3097601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solidFill>
                    <a:srgbClr val="969696"/>
                  </a:solidFill>
                  <a:latin typeface="Tahoma" panose="020B0604030504040204" pitchFamily="34" charset="0"/>
                </a:rPr>
                <a:t>transport</a:t>
              </a:r>
            </a:p>
          </p:txBody>
        </p:sp>
        <p:sp>
          <p:nvSpPr>
            <p:cNvPr id="9" name="Line 27">
              <a:extLst>
                <a:ext uri="{FF2B5EF4-FFF2-40B4-BE49-F238E27FC236}">
                  <a16:creationId xmlns:a16="http://schemas.microsoft.com/office/drawing/2014/main" id="{D1ECDA9A-C3D9-4DC2-BBED-7F62F71EB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33794" y="3273321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0" name="Line 28">
              <a:extLst>
                <a:ext uri="{FF2B5EF4-FFF2-40B4-BE49-F238E27FC236}">
                  <a16:creationId xmlns:a16="http://schemas.microsoft.com/office/drawing/2014/main" id="{15C60BF1-BD41-4ED3-8056-9837979B8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9507" y="3582884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1" name="Line 29">
              <a:extLst>
                <a:ext uri="{FF2B5EF4-FFF2-40B4-BE49-F238E27FC236}">
                  <a16:creationId xmlns:a16="http://schemas.microsoft.com/office/drawing/2014/main" id="{B9D65008-3D9D-4686-95F6-03D7963B6C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9507" y="3868634"/>
              <a:ext cx="1263650" cy="31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endParaRPr lang="ko-KR" altLang="en-US"/>
            </a:p>
          </p:txBody>
        </p:sp>
        <p:sp>
          <p:nvSpPr>
            <p:cNvPr id="12" name="Text Box 26">
              <a:extLst>
                <a:ext uri="{FF2B5EF4-FFF2-40B4-BE49-F238E27FC236}">
                  <a16:creationId xmlns:a16="http://schemas.microsoft.com/office/drawing/2014/main" id="{6ACB852C-58CA-48CC-8BA9-14AB69C5B0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17919" y="2182709"/>
              <a:ext cx="1317625" cy="325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>
                  <a:latin typeface="Tahoma" panose="020B0604030504040204" pitchFamily="34" charset="0"/>
                </a:rPr>
                <a:t>application</a:t>
              </a:r>
            </a:p>
          </p:txBody>
        </p:sp>
        <p:sp>
          <p:nvSpPr>
            <p:cNvPr id="13" name="Text Box 26">
              <a:extLst>
                <a:ext uri="{FF2B5EF4-FFF2-40B4-BE49-F238E27FC236}">
                  <a16:creationId xmlns:a16="http://schemas.microsoft.com/office/drawing/2014/main" id="{F77E43E3-16EB-4DC0-8464-C9C22A06B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3469" y="3840059"/>
              <a:ext cx="1317625" cy="216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400" dirty="0">
                <a:solidFill>
                  <a:srgbClr val="969696"/>
                </a:solidFill>
                <a:latin typeface="Tahoma" panose="020B060403050404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>
                  <a:solidFill>
                    <a:srgbClr val="969696"/>
                  </a:solidFill>
                  <a:latin typeface="Tahoma" panose="020B0604030504040204" pitchFamily="34" charset="0"/>
                </a:rPr>
                <a:t>physical</a:t>
              </a:r>
            </a:p>
          </p:txBody>
        </p:sp>
        <p:sp>
          <p:nvSpPr>
            <p:cNvPr id="14" name="Text Box 26">
              <a:extLst>
                <a:ext uri="{FF2B5EF4-FFF2-40B4-BE49-F238E27FC236}">
                  <a16:creationId xmlns:a16="http://schemas.microsoft.com/office/drawing/2014/main" id="{5C75E3F4-5591-4D8C-B52F-88F67DB62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2519" y="3554309"/>
              <a:ext cx="1317625" cy="216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400" dirty="0">
                <a:solidFill>
                  <a:srgbClr val="969696"/>
                </a:solidFill>
                <a:latin typeface="Tahoma" panose="020B060403050404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>
                  <a:solidFill>
                    <a:srgbClr val="969696"/>
                  </a:solidFill>
                  <a:latin typeface="Tahoma" panose="020B0604030504040204" pitchFamily="34" charset="0"/>
                </a:rPr>
                <a:t>link</a:t>
              </a:r>
            </a:p>
          </p:txBody>
        </p:sp>
        <p:sp>
          <p:nvSpPr>
            <p:cNvPr id="15" name="Text Box 26">
              <a:extLst>
                <a:ext uri="{FF2B5EF4-FFF2-40B4-BE49-F238E27FC236}">
                  <a16:creationId xmlns:a16="http://schemas.microsoft.com/office/drawing/2014/main" id="{F9AC83E9-AB2B-45B7-A1F4-B87EF5DDA4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2994" y="3259034"/>
              <a:ext cx="1317625" cy="216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ko-KR" sz="1400" dirty="0">
                <a:solidFill>
                  <a:srgbClr val="969696"/>
                </a:solidFill>
                <a:latin typeface="Tahoma" panose="020B0604030504040204" pitchFamily="34" charset="0"/>
              </a:endParaRPr>
            </a:p>
            <a:p>
              <a:pPr algn="ctr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400" dirty="0">
                  <a:solidFill>
                    <a:srgbClr val="969696"/>
                  </a:solidFill>
                  <a:latin typeface="Tahoma" panose="020B0604030504040204" pitchFamily="34" charset="0"/>
                </a:rPr>
                <a:t>network</a:t>
              </a:r>
            </a:p>
          </p:txBody>
        </p:sp>
        <p:sp>
          <p:nvSpPr>
            <p:cNvPr id="16" name="Oval 57">
              <a:extLst>
                <a:ext uri="{FF2B5EF4-FFF2-40B4-BE49-F238E27FC236}">
                  <a16:creationId xmlns:a16="http://schemas.microsoft.com/office/drawing/2014/main" id="{B482B023-0A15-4DA2-BC8C-496BB88487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1269" y="2457346"/>
              <a:ext cx="990600" cy="3048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1" hangingPunct="1">
                <a:defRPr sz="20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ko-KR" sz="1600"/>
                <a:t>process</a:t>
              </a:r>
            </a:p>
          </p:txBody>
        </p:sp>
        <p:grpSp>
          <p:nvGrpSpPr>
            <p:cNvPr id="17" name="Group 58">
              <a:extLst>
                <a:ext uri="{FF2B5EF4-FFF2-40B4-BE49-F238E27FC236}">
                  <a16:creationId xmlns:a16="http://schemas.microsoft.com/office/drawing/2014/main" id="{C43D93B5-819E-4FB9-B92F-349A99F02A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8919" y="2817709"/>
              <a:ext cx="546100" cy="225425"/>
              <a:chOff x="1287" y="2524"/>
              <a:chExt cx="260" cy="100"/>
            </a:xfrm>
          </p:grpSpPr>
          <p:sp>
            <p:nvSpPr>
              <p:cNvPr id="18" name="Rectangle 59">
                <a:extLst>
                  <a:ext uri="{FF2B5EF4-FFF2-40B4-BE49-F238E27FC236}">
                    <a16:creationId xmlns:a16="http://schemas.microsoft.com/office/drawing/2014/main" id="{EA3C9BFE-1F5E-4AEF-83D4-16344B0385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7" y="2524"/>
                <a:ext cx="260" cy="10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19" name="Rectangle 60">
                <a:extLst>
                  <a:ext uri="{FF2B5EF4-FFF2-40B4-BE49-F238E27FC236}">
                    <a16:creationId xmlns:a16="http://schemas.microsoft.com/office/drawing/2014/main" id="{68BC8832-BCD7-4F38-8484-8D02F377A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8" y="2537"/>
                <a:ext cx="156" cy="7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r>
                  <a:rPr lang="ko-KR" altLang="en-US" dirty="0"/>
                  <a:t>소켓</a:t>
                </a:r>
                <a:endParaRPr lang="ko-KR" altLang="ko-KR" dirty="0"/>
              </a:p>
            </p:txBody>
          </p:sp>
          <p:sp>
            <p:nvSpPr>
              <p:cNvPr id="20" name="Rectangle 61">
                <a:extLst>
                  <a:ext uri="{FF2B5EF4-FFF2-40B4-BE49-F238E27FC236}">
                    <a16:creationId xmlns:a16="http://schemas.microsoft.com/office/drawing/2014/main" id="{BFDBBF75-09AA-41F5-853D-123BE010B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3" y="2582"/>
                <a:ext cx="27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21" name="Rectangle 62">
                <a:extLst>
                  <a:ext uri="{FF2B5EF4-FFF2-40B4-BE49-F238E27FC236}">
                    <a16:creationId xmlns:a16="http://schemas.microsoft.com/office/drawing/2014/main" id="{D4A600AC-EE77-461A-848B-26185FEB6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" y="2583"/>
                <a:ext cx="26" cy="27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pitchFamily="82" charset="2"/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0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/>
              </a:p>
            </p:txBody>
          </p:sp>
        </p:grpSp>
      </p:grp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511F239B-2A12-4089-8408-E0B9E0491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4310" y="1422798"/>
            <a:ext cx="4863183" cy="4351338"/>
          </a:xfrm>
        </p:spPr>
        <p:txBody>
          <a:bodyPr>
            <a:normAutofit/>
          </a:bodyPr>
          <a:lstStyle/>
          <a:p>
            <a:r>
              <a:rPr lang="ko-KR" altLang="en-US" sz="1600" dirty="0"/>
              <a:t>다른 네트워크 </a:t>
            </a:r>
            <a:r>
              <a:rPr lang="ko-KR" altLang="en-US" sz="1600" dirty="0" err="1"/>
              <a:t>엣지의</a:t>
            </a:r>
            <a:r>
              <a:rPr lang="ko-KR" altLang="en-US" sz="1600" dirty="0"/>
              <a:t> 같은 계층으로 보내려면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자신의 하위 계층의 기능을 이용해야 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이 과정을 </a:t>
            </a:r>
            <a:r>
              <a:rPr lang="ko-KR" altLang="en-US" sz="1600" dirty="0" err="1"/>
              <a:t>인캡슐레이션</a:t>
            </a:r>
            <a:r>
              <a:rPr lang="ko-KR" altLang="en-US" sz="1600" dirty="0"/>
              <a:t> 이라고 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ko-KR" altLang="en-US" sz="1600" dirty="0"/>
              <a:t>반대로 수신측 에서 데이터를 해석하는 것을 </a:t>
            </a:r>
            <a:r>
              <a:rPr lang="ko-KR" altLang="en-US" sz="1600" dirty="0" err="1"/>
              <a:t>디캡슐레이션</a:t>
            </a:r>
            <a:r>
              <a:rPr lang="ko-KR" altLang="en-US" sz="1600" dirty="0"/>
              <a:t> 이라고 한다</a:t>
            </a:r>
            <a:r>
              <a:rPr lang="en-US" altLang="ko-KR" sz="1600" dirty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58442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13">
            <a:extLst>
              <a:ext uri="{FF2B5EF4-FFF2-40B4-BE49-F238E27FC236}">
                <a16:creationId xmlns:a16="http://schemas.microsoft.com/office/drawing/2014/main" id="{3EB164CF-EBA3-49E3-A80F-84D67ED0F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7" y="1"/>
            <a:ext cx="12066606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129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5" name="그룹 1484">
            <a:extLst>
              <a:ext uri="{FF2B5EF4-FFF2-40B4-BE49-F238E27FC236}">
                <a16:creationId xmlns:a16="http://schemas.microsoft.com/office/drawing/2014/main" id="{0EE76669-4E3C-4438-B933-49D0AEF08215}"/>
              </a:ext>
            </a:extLst>
          </p:cNvPr>
          <p:cNvGrpSpPr/>
          <p:nvPr/>
        </p:nvGrpSpPr>
        <p:grpSpPr>
          <a:xfrm>
            <a:off x="315665" y="376179"/>
            <a:ext cx="9642888" cy="6429122"/>
            <a:chOff x="315665" y="376179"/>
            <a:chExt cx="9642888" cy="6429122"/>
          </a:xfrm>
        </p:grpSpPr>
        <p:grpSp>
          <p:nvGrpSpPr>
            <p:cNvPr id="382" name="Group 416">
              <a:extLst>
                <a:ext uri="{FF2B5EF4-FFF2-40B4-BE49-F238E27FC236}">
                  <a16:creationId xmlns:a16="http://schemas.microsoft.com/office/drawing/2014/main" id="{91463876-558C-4053-AB86-62FB3D4F07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4113" y="1617457"/>
              <a:ext cx="3086100" cy="1168400"/>
              <a:chOff x="7848600" y="2044700"/>
              <a:chExt cx="3200399" cy="1371600"/>
            </a:xfrm>
          </p:grpSpPr>
          <p:sp>
            <p:nvSpPr>
              <p:cNvPr id="383" name="Oval 417">
                <a:extLst>
                  <a:ext uri="{FF2B5EF4-FFF2-40B4-BE49-F238E27FC236}">
                    <a16:creationId xmlns:a16="http://schemas.microsoft.com/office/drawing/2014/main" id="{7F8121FC-A080-44BB-9FE4-2F4F31F90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8600" y="2044700"/>
                <a:ext cx="3200399" cy="1371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/>
              </a:p>
            </p:txBody>
          </p:sp>
          <p:grpSp>
            <p:nvGrpSpPr>
              <p:cNvPr id="384" name="Group 133">
                <a:extLst>
                  <a:ext uri="{FF2B5EF4-FFF2-40B4-BE49-F238E27FC236}">
                    <a16:creationId xmlns:a16="http://schemas.microsoft.com/office/drawing/2014/main" id="{D0F9ACD8-147D-4256-B521-5E6C32EA4C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26482" y="2160804"/>
                <a:ext cx="532759" cy="184809"/>
                <a:chOff x="2356" y="1300"/>
                <a:chExt cx="555" cy="194"/>
              </a:xfrm>
            </p:grpSpPr>
            <p:sp>
              <p:nvSpPr>
                <p:cNvPr id="458" name="Oval 492">
                  <a:extLst>
                    <a:ext uri="{FF2B5EF4-FFF2-40B4-BE49-F238E27FC236}">
                      <a16:creationId xmlns:a16="http://schemas.microsoft.com/office/drawing/2014/main" id="{71FBF986-721A-4875-AC0C-BC6A137683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9" name="Rectangle 410">
                  <a:extLst>
                    <a:ext uri="{FF2B5EF4-FFF2-40B4-BE49-F238E27FC236}">
                      <a16:creationId xmlns:a16="http://schemas.microsoft.com/office/drawing/2014/main" id="{4A860D16-1084-4AA1-AFE8-07D42EE125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60" name="Oval 411">
                  <a:extLst>
                    <a:ext uri="{FF2B5EF4-FFF2-40B4-BE49-F238E27FC236}">
                      <a16:creationId xmlns:a16="http://schemas.microsoft.com/office/drawing/2014/main" id="{7DB55BD0-D5AF-4FA1-9FC6-85F76CB098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461" name="Group 137">
                  <a:extLst>
                    <a:ext uri="{FF2B5EF4-FFF2-40B4-BE49-F238E27FC236}">
                      <a16:creationId xmlns:a16="http://schemas.microsoft.com/office/drawing/2014/main" id="{873D3262-A49C-48AD-9411-26B7229CCE9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464" name="Freeform 138">
                    <a:extLst>
                      <a:ext uri="{FF2B5EF4-FFF2-40B4-BE49-F238E27FC236}">
                        <a16:creationId xmlns:a16="http://schemas.microsoft.com/office/drawing/2014/main" id="{345B78BE-0ECE-4EDD-A368-5F1CE80C5A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465" name="Freeform 139">
                    <a:extLst>
                      <a:ext uri="{FF2B5EF4-FFF2-40B4-BE49-F238E27FC236}">
                        <a16:creationId xmlns:a16="http://schemas.microsoft.com/office/drawing/2014/main" id="{33E781B1-83FB-4A6E-A93E-B1D19E9435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462" name="Line 140">
                  <a:extLst>
                    <a:ext uri="{FF2B5EF4-FFF2-40B4-BE49-F238E27FC236}">
                      <a16:creationId xmlns:a16="http://schemas.microsoft.com/office/drawing/2014/main" id="{671EF212-B649-4A30-A176-1FC448C7AD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0"/>
                  <a:ext cx="0" cy="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463" name="Line 141">
                  <a:extLst>
                    <a:ext uri="{FF2B5EF4-FFF2-40B4-BE49-F238E27FC236}">
                      <a16:creationId xmlns:a16="http://schemas.microsoft.com/office/drawing/2014/main" id="{18CD9B03-F5AE-45CB-BC40-1193477C9C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2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cxnSp>
            <p:nvCxnSpPr>
              <p:cNvPr id="385" name="Straight Connector 419">
                <a:extLst>
                  <a:ext uri="{FF2B5EF4-FFF2-40B4-BE49-F238E27FC236}">
                    <a16:creationId xmlns:a16="http://schemas.microsoft.com/office/drawing/2014/main" id="{631F3FE3-1C3E-4D79-ACEE-4C4BE198A8AD}"/>
                  </a:ext>
                </a:extLst>
              </p:cNvPr>
              <p:cNvCxnSpPr>
                <a:cxnSpLocks noChangeShapeType="1"/>
                <a:stCxn id="463" idx="0"/>
              </p:cNvCxnSpPr>
              <p:nvPr/>
            </p:nvCxnSpPr>
            <p:spPr bwMode="auto">
              <a:xfrm>
                <a:off x="9055401" y="2220819"/>
                <a:ext cx="975377" cy="13653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6" name="Straight Connector 420">
                <a:extLst>
                  <a:ext uri="{FF2B5EF4-FFF2-40B4-BE49-F238E27FC236}">
                    <a16:creationId xmlns:a16="http://schemas.microsoft.com/office/drawing/2014/main" id="{0A0F7C34-129F-4C34-8113-C7CAA8527E7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522191" y="2583188"/>
                <a:ext cx="120745" cy="833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7" name="Straight Connector 421">
                <a:extLst>
                  <a:ext uri="{FF2B5EF4-FFF2-40B4-BE49-F238E27FC236}">
                    <a16:creationId xmlns:a16="http://schemas.microsoft.com/office/drawing/2014/main" id="{4D550703-6F10-436A-A2EB-706920443F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323081" y="2786992"/>
                <a:ext cx="243358" cy="4562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8" name="Straight Connector 422">
                <a:extLst>
                  <a:ext uri="{FF2B5EF4-FFF2-40B4-BE49-F238E27FC236}">
                    <a16:creationId xmlns:a16="http://schemas.microsoft.com/office/drawing/2014/main" id="{88FAE43B-1CE0-49F3-9732-747B110DBE4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028147" y="2611644"/>
                <a:ext cx="192778" cy="1095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89" name="Straight Connector 423">
                <a:extLst>
                  <a:ext uri="{FF2B5EF4-FFF2-40B4-BE49-F238E27FC236}">
                    <a16:creationId xmlns:a16="http://schemas.microsoft.com/office/drawing/2014/main" id="{15798376-A46A-4AF1-B459-F53038FD260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8729859" y="2909476"/>
                <a:ext cx="192778" cy="1095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0" name="Straight Connector 424">
                <a:extLst>
                  <a:ext uri="{FF2B5EF4-FFF2-40B4-BE49-F238E27FC236}">
                    <a16:creationId xmlns:a16="http://schemas.microsoft.com/office/drawing/2014/main" id="{F8755595-5176-46F2-A386-24EB6A03893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537887" y="2836224"/>
                <a:ext cx="252969" cy="25294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1" name="Straight Connector 425">
                <a:extLst>
                  <a:ext uri="{FF2B5EF4-FFF2-40B4-BE49-F238E27FC236}">
                    <a16:creationId xmlns:a16="http://schemas.microsoft.com/office/drawing/2014/main" id="{D7ED0422-1675-4E64-9A31-464FA411C11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0029359" y="2822067"/>
                <a:ext cx="354959" cy="12439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2" name="Straight Connector 426">
                <a:extLst>
                  <a:ext uri="{FF2B5EF4-FFF2-40B4-BE49-F238E27FC236}">
                    <a16:creationId xmlns:a16="http://schemas.microsoft.com/office/drawing/2014/main" id="{A077CF85-CBEA-46F0-B400-9AF90C1A267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0015190" y="2475242"/>
                <a:ext cx="283363" cy="19566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93" name="Straight Connector 427">
                <a:extLst>
                  <a:ext uri="{FF2B5EF4-FFF2-40B4-BE49-F238E27FC236}">
                    <a16:creationId xmlns:a16="http://schemas.microsoft.com/office/drawing/2014/main" id="{4B266B9E-EBE0-48E1-B72A-EC45A2803EAC}"/>
                  </a:ext>
                </a:extLst>
              </p:cNvPr>
              <p:cNvCxnSpPr>
                <a:cxnSpLocks noChangeShapeType="1"/>
                <a:endCxn id="458" idx="4"/>
              </p:cNvCxnSpPr>
              <p:nvPr/>
            </p:nvCxnSpPr>
            <p:spPr bwMode="auto">
              <a:xfrm flipH="1" flipV="1">
                <a:off x="8791902" y="2345614"/>
                <a:ext cx="410984" cy="8718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94" name="TextBox 428">
                <a:extLst>
                  <a:ext uri="{FF2B5EF4-FFF2-40B4-BE49-F238E27FC236}">
                    <a16:creationId xmlns:a16="http://schemas.microsoft.com/office/drawing/2014/main" id="{DBDD56B9-17FE-4546-A1BD-082223FE51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58081" y="2471292"/>
                <a:ext cx="851734" cy="4696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r>
                  <a:rPr lang="en-US" altLang="ko-KR" sz="2000" i="1" dirty="0"/>
                  <a:t>ISP A</a:t>
                </a:r>
              </a:p>
            </p:txBody>
          </p:sp>
          <p:grpSp>
            <p:nvGrpSpPr>
              <p:cNvPr id="395" name="Group 133">
                <a:extLst>
                  <a:ext uri="{FF2B5EF4-FFF2-40B4-BE49-F238E27FC236}">
                    <a16:creationId xmlns:a16="http://schemas.microsoft.com/office/drawing/2014/main" id="{523D6619-E2E5-4F50-96AE-D6FFFB185C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55206" y="2650627"/>
                <a:ext cx="532759" cy="184809"/>
                <a:chOff x="2356" y="1300"/>
                <a:chExt cx="555" cy="194"/>
              </a:xfrm>
            </p:grpSpPr>
            <p:sp>
              <p:nvSpPr>
                <p:cNvPr id="450" name="Oval 407">
                  <a:extLst>
                    <a:ext uri="{FF2B5EF4-FFF2-40B4-BE49-F238E27FC236}">
                      <a16:creationId xmlns:a16="http://schemas.microsoft.com/office/drawing/2014/main" id="{7881215F-5AD4-4478-85ED-B5E6755158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1" name="Rectangle 410">
                  <a:extLst>
                    <a:ext uri="{FF2B5EF4-FFF2-40B4-BE49-F238E27FC236}">
                      <a16:creationId xmlns:a16="http://schemas.microsoft.com/office/drawing/2014/main" id="{DA316E00-E5BE-4752-B1F0-EFCACB8820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2" name="Oval 411">
                  <a:extLst>
                    <a:ext uri="{FF2B5EF4-FFF2-40B4-BE49-F238E27FC236}">
                      <a16:creationId xmlns:a16="http://schemas.microsoft.com/office/drawing/2014/main" id="{5D81D9B5-54C1-45AE-A06E-BAFB958DD0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453" name="Group 137">
                  <a:extLst>
                    <a:ext uri="{FF2B5EF4-FFF2-40B4-BE49-F238E27FC236}">
                      <a16:creationId xmlns:a16="http://schemas.microsoft.com/office/drawing/2014/main" id="{E444D2C5-952B-4F1F-AC31-9D2653ECB3D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456" name="Freeform 138">
                    <a:extLst>
                      <a:ext uri="{FF2B5EF4-FFF2-40B4-BE49-F238E27FC236}">
                        <a16:creationId xmlns:a16="http://schemas.microsoft.com/office/drawing/2014/main" id="{75FB4D65-65C6-4D31-A2BF-BC97A6CFB0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457" name="Freeform 139">
                    <a:extLst>
                      <a:ext uri="{FF2B5EF4-FFF2-40B4-BE49-F238E27FC236}">
                        <a16:creationId xmlns:a16="http://schemas.microsoft.com/office/drawing/2014/main" id="{5540863F-E930-4529-9147-B3FED9896F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454" name="Line 140">
                  <a:extLst>
                    <a:ext uri="{FF2B5EF4-FFF2-40B4-BE49-F238E27FC236}">
                      <a16:creationId xmlns:a16="http://schemas.microsoft.com/office/drawing/2014/main" id="{545177E2-AA15-41E1-944B-366EB17D90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0"/>
                  <a:ext cx="0" cy="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455" name="Line 141">
                  <a:extLst>
                    <a:ext uri="{FF2B5EF4-FFF2-40B4-BE49-F238E27FC236}">
                      <a16:creationId xmlns:a16="http://schemas.microsoft.com/office/drawing/2014/main" id="{C5AC583A-ACEB-41DC-9960-F589280E3F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2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396" name="Group 133">
                <a:extLst>
                  <a:ext uri="{FF2B5EF4-FFF2-40B4-BE49-F238E27FC236}">
                    <a16:creationId xmlns:a16="http://schemas.microsoft.com/office/drawing/2014/main" id="{828F53F0-77A8-4FFE-8452-56147D7085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772607" y="2725609"/>
                <a:ext cx="532759" cy="184809"/>
                <a:chOff x="2356" y="1300"/>
                <a:chExt cx="555" cy="194"/>
              </a:xfrm>
            </p:grpSpPr>
            <p:sp>
              <p:nvSpPr>
                <p:cNvPr id="442" name="Oval 407">
                  <a:extLst>
                    <a:ext uri="{FF2B5EF4-FFF2-40B4-BE49-F238E27FC236}">
                      <a16:creationId xmlns:a16="http://schemas.microsoft.com/office/drawing/2014/main" id="{F0B1C037-1188-4444-B974-473BCFDFED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3" name="Rectangle 410">
                  <a:extLst>
                    <a:ext uri="{FF2B5EF4-FFF2-40B4-BE49-F238E27FC236}">
                      <a16:creationId xmlns:a16="http://schemas.microsoft.com/office/drawing/2014/main" id="{BC76CF66-CE4C-4204-8B20-2F18F7881F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4" name="Oval 411">
                  <a:extLst>
                    <a:ext uri="{FF2B5EF4-FFF2-40B4-BE49-F238E27FC236}">
                      <a16:creationId xmlns:a16="http://schemas.microsoft.com/office/drawing/2014/main" id="{FBD08CE7-945C-46AE-AFD8-FD81254E08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445" name="Group 137">
                  <a:extLst>
                    <a:ext uri="{FF2B5EF4-FFF2-40B4-BE49-F238E27FC236}">
                      <a16:creationId xmlns:a16="http://schemas.microsoft.com/office/drawing/2014/main" id="{835F53CA-C38B-4C46-BCA0-96B4E7730C3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448" name="Freeform 138">
                    <a:extLst>
                      <a:ext uri="{FF2B5EF4-FFF2-40B4-BE49-F238E27FC236}">
                        <a16:creationId xmlns:a16="http://schemas.microsoft.com/office/drawing/2014/main" id="{A8B54D60-3667-443C-8812-A029CBAA08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449" name="Freeform 139">
                    <a:extLst>
                      <a:ext uri="{FF2B5EF4-FFF2-40B4-BE49-F238E27FC236}">
                        <a16:creationId xmlns:a16="http://schemas.microsoft.com/office/drawing/2014/main" id="{1A89136D-1270-4712-BA01-4A6F1638BD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446" name="Line 140">
                  <a:extLst>
                    <a:ext uri="{FF2B5EF4-FFF2-40B4-BE49-F238E27FC236}">
                      <a16:creationId xmlns:a16="http://schemas.microsoft.com/office/drawing/2014/main" id="{D4CDD6AC-4A65-48C0-992A-0A58983219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0"/>
                  <a:ext cx="0" cy="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447" name="Line 141">
                  <a:extLst>
                    <a:ext uri="{FF2B5EF4-FFF2-40B4-BE49-F238E27FC236}">
                      <a16:creationId xmlns:a16="http://schemas.microsoft.com/office/drawing/2014/main" id="{7D21D345-CB97-497E-B7D5-130D3E9EAD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2"/>
                  <a:ext cx="0" cy="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397" name="Group 133">
                <a:extLst>
                  <a:ext uri="{FF2B5EF4-FFF2-40B4-BE49-F238E27FC236}">
                    <a16:creationId xmlns:a16="http://schemas.microsoft.com/office/drawing/2014/main" id="{8C38B4E8-34BE-442A-9FA8-652E392C85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60908" y="2428111"/>
                <a:ext cx="532759" cy="184809"/>
                <a:chOff x="2356" y="1300"/>
                <a:chExt cx="555" cy="194"/>
              </a:xfrm>
            </p:grpSpPr>
            <p:sp>
              <p:nvSpPr>
                <p:cNvPr id="434" name="Oval 407">
                  <a:extLst>
                    <a:ext uri="{FF2B5EF4-FFF2-40B4-BE49-F238E27FC236}">
                      <a16:creationId xmlns:a16="http://schemas.microsoft.com/office/drawing/2014/main" id="{618FCF25-42F9-45BD-A3F2-63DEB2B7AB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35" name="Rectangle 410">
                  <a:extLst>
                    <a:ext uri="{FF2B5EF4-FFF2-40B4-BE49-F238E27FC236}">
                      <a16:creationId xmlns:a16="http://schemas.microsoft.com/office/drawing/2014/main" id="{DD8FB8CE-E620-4D32-A424-CC0E5D8816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36" name="Oval 411">
                  <a:extLst>
                    <a:ext uri="{FF2B5EF4-FFF2-40B4-BE49-F238E27FC236}">
                      <a16:creationId xmlns:a16="http://schemas.microsoft.com/office/drawing/2014/main" id="{C2A01B62-E021-458F-9D98-8B8E9338E4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437" name="Group 137">
                  <a:extLst>
                    <a:ext uri="{FF2B5EF4-FFF2-40B4-BE49-F238E27FC236}">
                      <a16:creationId xmlns:a16="http://schemas.microsoft.com/office/drawing/2014/main" id="{A7AAC106-C0B3-4AF8-8A98-25A6CF0E8E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440" name="Freeform 138">
                    <a:extLst>
                      <a:ext uri="{FF2B5EF4-FFF2-40B4-BE49-F238E27FC236}">
                        <a16:creationId xmlns:a16="http://schemas.microsoft.com/office/drawing/2014/main" id="{EC53361D-6CC6-4549-B2B9-8F0E1B98D5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441" name="Freeform 139">
                    <a:extLst>
                      <a:ext uri="{FF2B5EF4-FFF2-40B4-BE49-F238E27FC236}">
                        <a16:creationId xmlns:a16="http://schemas.microsoft.com/office/drawing/2014/main" id="{C8FE3BE3-0747-41C1-8020-DBF7A13301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438" name="Line 140">
                  <a:extLst>
                    <a:ext uri="{FF2B5EF4-FFF2-40B4-BE49-F238E27FC236}">
                      <a16:creationId xmlns:a16="http://schemas.microsoft.com/office/drawing/2014/main" id="{D317ED66-B85B-4471-8B2D-5B34EA5F7C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439" name="Line 141">
                  <a:extLst>
                    <a:ext uri="{FF2B5EF4-FFF2-40B4-BE49-F238E27FC236}">
                      <a16:creationId xmlns:a16="http://schemas.microsoft.com/office/drawing/2014/main" id="{C4BCF8DF-2A9C-499F-8FD8-4712115972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398" name="Group 133">
                <a:extLst>
                  <a:ext uri="{FF2B5EF4-FFF2-40B4-BE49-F238E27FC236}">
                    <a16:creationId xmlns:a16="http://schemas.microsoft.com/office/drawing/2014/main" id="{7383075E-FAF1-4F0D-B49F-F919ECFA0A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05281" y="2289952"/>
                <a:ext cx="532759" cy="184809"/>
                <a:chOff x="2356" y="1300"/>
                <a:chExt cx="555" cy="194"/>
              </a:xfrm>
            </p:grpSpPr>
            <p:sp>
              <p:nvSpPr>
                <p:cNvPr id="426" name="Oval 407">
                  <a:extLst>
                    <a:ext uri="{FF2B5EF4-FFF2-40B4-BE49-F238E27FC236}">
                      <a16:creationId xmlns:a16="http://schemas.microsoft.com/office/drawing/2014/main" id="{3304B4F2-5353-44E8-9A71-1DD530FA40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7" name="Rectangle 410">
                  <a:extLst>
                    <a:ext uri="{FF2B5EF4-FFF2-40B4-BE49-F238E27FC236}">
                      <a16:creationId xmlns:a16="http://schemas.microsoft.com/office/drawing/2014/main" id="{7F2FA8FF-FE78-4315-B401-A8B5C9440C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8" name="Oval 411">
                  <a:extLst>
                    <a:ext uri="{FF2B5EF4-FFF2-40B4-BE49-F238E27FC236}">
                      <a16:creationId xmlns:a16="http://schemas.microsoft.com/office/drawing/2014/main" id="{32BCC7C6-6F85-486B-83AF-9468CCBD0D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429" name="Group 137">
                  <a:extLst>
                    <a:ext uri="{FF2B5EF4-FFF2-40B4-BE49-F238E27FC236}">
                      <a16:creationId xmlns:a16="http://schemas.microsoft.com/office/drawing/2014/main" id="{5781DF38-D5AF-4B15-A0B1-37E3449FC08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432" name="Freeform 138">
                    <a:extLst>
                      <a:ext uri="{FF2B5EF4-FFF2-40B4-BE49-F238E27FC236}">
                        <a16:creationId xmlns:a16="http://schemas.microsoft.com/office/drawing/2014/main" id="{54ABC8A3-6A5E-4069-B6A9-863DE5E882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433" name="Freeform 139">
                    <a:extLst>
                      <a:ext uri="{FF2B5EF4-FFF2-40B4-BE49-F238E27FC236}">
                        <a16:creationId xmlns:a16="http://schemas.microsoft.com/office/drawing/2014/main" id="{43016FAC-36F5-4ECC-944D-C202A399E1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430" name="Line 140">
                  <a:extLst>
                    <a:ext uri="{FF2B5EF4-FFF2-40B4-BE49-F238E27FC236}">
                      <a16:creationId xmlns:a16="http://schemas.microsoft.com/office/drawing/2014/main" id="{228B551D-7B2A-428F-B24B-522490BC1C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431" name="Line 141">
                  <a:extLst>
                    <a:ext uri="{FF2B5EF4-FFF2-40B4-BE49-F238E27FC236}">
                      <a16:creationId xmlns:a16="http://schemas.microsoft.com/office/drawing/2014/main" id="{578546CF-D790-40A6-B980-CF0646FF38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399" name="Group 133">
                <a:extLst>
                  <a:ext uri="{FF2B5EF4-FFF2-40B4-BE49-F238E27FC236}">
                    <a16:creationId xmlns:a16="http://schemas.microsoft.com/office/drawing/2014/main" id="{6766F05D-8F8C-4758-B17C-C825CB411E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32661" y="2882876"/>
                <a:ext cx="532759" cy="184809"/>
                <a:chOff x="2356" y="1300"/>
                <a:chExt cx="555" cy="194"/>
              </a:xfrm>
            </p:grpSpPr>
            <p:sp>
              <p:nvSpPr>
                <p:cNvPr id="418" name="Oval 407">
                  <a:extLst>
                    <a:ext uri="{FF2B5EF4-FFF2-40B4-BE49-F238E27FC236}">
                      <a16:creationId xmlns:a16="http://schemas.microsoft.com/office/drawing/2014/main" id="{61D04E9E-9ABF-418A-B7DE-0D7AF9AD6D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9" name="Rectangle 410">
                  <a:extLst>
                    <a:ext uri="{FF2B5EF4-FFF2-40B4-BE49-F238E27FC236}">
                      <a16:creationId xmlns:a16="http://schemas.microsoft.com/office/drawing/2014/main" id="{30D3B220-5049-4028-B85A-4DBAFBB731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0" name="Oval 411">
                  <a:extLst>
                    <a:ext uri="{FF2B5EF4-FFF2-40B4-BE49-F238E27FC236}">
                      <a16:creationId xmlns:a16="http://schemas.microsoft.com/office/drawing/2014/main" id="{21ABAEE7-CAF3-4EF8-B5C2-11E94EB46E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421" name="Group 137">
                  <a:extLst>
                    <a:ext uri="{FF2B5EF4-FFF2-40B4-BE49-F238E27FC236}">
                      <a16:creationId xmlns:a16="http://schemas.microsoft.com/office/drawing/2014/main" id="{C01D83F3-787F-41AB-9704-1D91ABC3EB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424" name="Freeform 138">
                    <a:extLst>
                      <a:ext uri="{FF2B5EF4-FFF2-40B4-BE49-F238E27FC236}">
                        <a16:creationId xmlns:a16="http://schemas.microsoft.com/office/drawing/2014/main" id="{16062430-65A7-4886-98A1-E4C7C92301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425" name="Freeform 139">
                    <a:extLst>
                      <a:ext uri="{FF2B5EF4-FFF2-40B4-BE49-F238E27FC236}">
                        <a16:creationId xmlns:a16="http://schemas.microsoft.com/office/drawing/2014/main" id="{5BB9DB74-DBF2-4771-ACA2-F02C345202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422" name="Line 140">
                  <a:extLst>
                    <a:ext uri="{FF2B5EF4-FFF2-40B4-BE49-F238E27FC236}">
                      <a16:creationId xmlns:a16="http://schemas.microsoft.com/office/drawing/2014/main" id="{6AE2F4E1-FC6A-4978-8502-8704BE9776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423" name="Line 141">
                  <a:extLst>
                    <a:ext uri="{FF2B5EF4-FFF2-40B4-BE49-F238E27FC236}">
                      <a16:creationId xmlns:a16="http://schemas.microsoft.com/office/drawing/2014/main" id="{06B9E4B4-5E8C-4185-8E61-1154B619FA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400" name="Group 133">
                <a:extLst>
                  <a:ext uri="{FF2B5EF4-FFF2-40B4-BE49-F238E27FC236}">
                    <a16:creationId xmlns:a16="http://schemas.microsoft.com/office/drawing/2014/main" id="{2BF1A466-C07B-4FCD-9960-D802846321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30660" y="3072767"/>
                <a:ext cx="532759" cy="184809"/>
                <a:chOff x="2356" y="1300"/>
                <a:chExt cx="555" cy="194"/>
              </a:xfrm>
            </p:grpSpPr>
            <p:sp>
              <p:nvSpPr>
                <p:cNvPr id="410" name="Oval 407">
                  <a:extLst>
                    <a:ext uri="{FF2B5EF4-FFF2-40B4-BE49-F238E27FC236}">
                      <a16:creationId xmlns:a16="http://schemas.microsoft.com/office/drawing/2014/main" id="{DE333418-9D77-48E8-8B24-358DB9D2B8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1" name="Rectangle 410">
                  <a:extLst>
                    <a:ext uri="{FF2B5EF4-FFF2-40B4-BE49-F238E27FC236}">
                      <a16:creationId xmlns:a16="http://schemas.microsoft.com/office/drawing/2014/main" id="{56DCB8FF-4025-467F-917A-FE71AB940D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2" name="Oval 411">
                  <a:extLst>
                    <a:ext uri="{FF2B5EF4-FFF2-40B4-BE49-F238E27FC236}">
                      <a16:creationId xmlns:a16="http://schemas.microsoft.com/office/drawing/2014/main" id="{59FD1100-6CC8-4252-B168-02C835D9DA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413" name="Group 137">
                  <a:extLst>
                    <a:ext uri="{FF2B5EF4-FFF2-40B4-BE49-F238E27FC236}">
                      <a16:creationId xmlns:a16="http://schemas.microsoft.com/office/drawing/2014/main" id="{87E6BCF9-E53D-4A3F-8954-8245A320A0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416" name="Freeform 138">
                    <a:extLst>
                      <a:ext uri="{FF2B5EF4-FFF2-40B4-BE49-F238E27FC236}">
                        <a16:creationId xmlns:a16="http://schemas.microsoft.com/office/drawing/2014/main" id="{57821800-1B12-4CD5-A412-827EF9ACBE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417" name="Freeform 139">
                    <a:extLst>
                      <a:ext uri="{FF2B5EF4-FFF2-40B4-BE49-F238E27FC236}">
                        <a16:creationId xmlns:a16="http://schemas.microsoft.com/office/drawing/2014/main" id="{4A7FFE09-20B2-4D94-8A85-3F1B100F52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414" name="Line 140">
                  <a:extLst>
                    <a:ext uri="{FF2B5EF4-FFF2-40B4-BE49-F238E27FC236}">
                      <a16:creationId xmlns:a16="http://schemas.microsoft.com/office/drawing/2014/main" id="{BFC9CF14-BDC6-4F46-853D-FE16B2A3D2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415" name="Line 141">
                  <a:extLst>
                    <a:ext uri="{FF2B5EF4-FFF2-40B4-BE49-F238E27FC236}">
                      <a16:creationId xmlns:a16="http://schemas.microsoft.com/office/drawing/2014/main" id="{57AABB9E-1643-4B7E-81ED-BBFC321D92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401" name="Group 133">
                <a:extLst>
                  <a:ext uri="{FF2B5EF4-FFF2-40B4-BE49-F238E27FC236}">
                    <a16:creationId xmlns:a16="http://schemas.microsoft.com/office/drawing/2014/main" id="{C1E4DA67-5FD1-45ED-9BF6-1C4FE9317A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38032" y="3018963"/>
                <a:ext cx="532759" cy="184809"/>
                <a:chOff x="2356" y="1300"/>
                <a:chExt cx="555" cy="194"/>
              </a:xfrm>
            </p:grpSpPr>
            <p:sp>
              <p:nvSpPr>
                <p:cNvPr id="402" name="Oval 407">
                  <a:extLst>
                    <a:ext uri="{FF2B5EF4-FFF2-40B4-BE49-F238E27FC236}">
                      <a16:creationId xmlns:a16="http://schemas.microsoft.com/office/drawing/2014/main" id="{BED56550-D7F0-471B-AC9C-3D8BE56430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03" name="Rectangle 410">
                  <a:extLst>
                    <a:ext uri="{FF2B5EF4-FFF2-40B4-BE49-F238E27FC236}">
                      <a16:creationId xmlns:a16="http://schemas.microsoft.com/office/drawing/2014/main" id="{EACD29D4-DC15-4C3C-8884-5E5FC18756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04" name="Oval 411">
                  <a:extLst>
                    <a:ext uri="{FF2B5EF4-FFF2-40B4-BE49-F238E27FC236}">
                      <a16:creationId xmlns:a16="http://schemas.microsoft.com/office/drawing/2014/main" id="{D422D418-181D-439A-9FAF-9B77551AB9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405" name="Group 137">
                  <a:extLst>
                    <a:ext uri="{FF2B5EF4-FFF2-40B4-BE49-F238E27FC236}">
                      <a16:creationId xmlns:a16="http://schemas.microsoft.com/office/drawing/2014/main" id="{3A2EE936-0694-40B1-B1C7-97DD47BD118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408" name="Freeform 138">
                    <a:extLst>
                      <a:ext uri="{FF2B5EF4-FFF2-40B4-BE49-F238E27FC236}">
                        <a16:creationId xmlns:a16="http://schemas.microsoft.com/office/drawing/2014/main" id="{041178AB-32C8-42D5-927E-B50ABA1AC7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409" name="Freeform 139">
                    <a:extLst>
                      <a:ext uri="{FF2B5EF4-FFF2-40B4-BE49-F238E27FC236}">
                        <a16:creationId xmlns:a16="http://schemas.microsoft.com/office/drawing/2014/main" id="{2CEE0545-4415-4781-A7C9-B59B703DB7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406" name="Line 140">
                  <a:extLst>
                    <a:ext uri="{FF2B5EF4-FFF2-40B4-BE49-F238E27FC236}">
                      <a16:creationId xmlns:a16="http://schemas.microsoft.com/office/drawing/2014/main" id="{AA5D45BE-8E63-44D7-B0D2-95E90CBBA0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407" name="Line 141">
                  <a:extLst>
                    <a:ext uri="{FF2B5EF4-FFF2-40B4-BE49-F238E27FC236}">
                      <a16:creationId xmlns:a16="http://schemas.microsoft.com/office/drawing/2014/main" id="{A3291DD7-90E4-4BFE-93EA-A1437A1BEE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</p:grpSp>
        <p:grpSp>
          <p:nvGrpSpPr>
            <p:cNvPr id="466" name="Group 416">
              <a:extLst>
                <a:ext uri="{FF2B5EF4-FFF2-40B4-BE49-F238E27FC236}">
                  <a16:creationId xmlns:a16="http://schemas.microsoft.com/office/drawing/2014/main" id="{91463876-558C-4053-AB86-62FB3D4F07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2570" y="3133229"/>
              <a:ext cx="3086100" cy="1168400"/>
              <a:chOff x="7848600" y="2044700"/>
              <a:chExt cx="3200399" cy="1371600"/>
            </a:xfrm>
          </p:grpSpPr>
          <p:sp>
            <p:nvSpPr>
              <p:cNvPr id="467" name="Oval 417">
                <a:extLst>
                  <a:ext uri="{FF2B5EF4-FFF2-40B4-BE49-F238E27FC236}">
                    <a16:creationId xmlns:a16="http://schemas.microsoft.com/office/drawing/2014/main" id="{7F8121FC-A080-44BB-9FE4-2F4F31F90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8600" y="2044700"/>
                <a:ext cx="3200399" cy="1371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/>
              </a:p>
            </p:txBody>
          </p:sp>
          <p:grpSp>
            <p:nvGrpSpPr>
              <p:cNvPr id="468" name="Group 133">
                <a:extLst>
                  <a:ext uri="{FF2B5EF4-FFF2-40B4-BE49-F238E27FC236}">
                    <a16:creationId xmlns:a16="http://schemas.microsoft.com/office/drawing/2014/main" id="{D0F9ACD8-147D-4256-B521-5E6C32EA4C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26482" y="2160804"/>
                <a:ext cx="532759" cy="184809"/>
                <a:chOff x="2356" y="1300"/>
                <a:chExt cx="555" cy="194"/>
              </a:xfrm>
            </p:grpSpPr>
            <p:sp>
              <p:nvSpPr>
                <p:cNvPr id="542" name="Oval 492">
                  <a:extLst>
                    <a:ext uri="{FF2B5EF4-FFF2-40B4-BE49-F238E27FC236}">
                      <a16:creationId xmlns:a16="http://schemas.microsoft.com/office/drawing/2014/main" id="{71FBF986-721A-4875-AC0C-BC6A137683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43" name="Rectangle 410">
                  <a:extLst>
                    <a:ext uri="{FF2B5EF4-FFF2-40B4-BE49-F238E27FC236}">
                      <a16:creationId xmlns:a16="http://schemas.microsoft.com/office/drawing/2014/main" id="{4A860D16-1084-4AA1-AFE8-07D42EE125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44" name="Oval 411">
                  <a:extLst>
                    <a:ext uri="{FF2B5EF4-FFF2-40B4-BE49-F238E27FC236}">
                      <a16:creationId xmlns:a16="http://schemas.microsoft.com/office/drawing/2014/main" id="{7DB55BD0-D5AF-4FA1-9FC6-85F76CB098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545" name="Group 137">
                  <a:extLst>
                    <a:ext uri="{FF2B5EF4-FFF2-40B4-BE49-F238E27FC236}">
                      <a16:creationId xmlns:a16="http://schemas.microsoft.com/office/drawing/2014/main" id="{873D3262-A49C-48AD-9411-26B7229CCE9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548" name="Freeform 138">
                    <a:extLst>
                      <a:ext uri="{FF2B5EF4-FFF2-40B4-BE49-F238E27FC236}">
                        <a16:creationId xmlns:a16="http://schemas.microsoft.com/office/drawing/2014/main" id="{345B78BE-0ECE-4EDD-A368-5F1CE80C5A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549" name="Freeform 139">
                    <a:extLst>
                      <a:ext uri="{FF2B5EF4-FFF2-40B4-BE49-F238E27FC236}">
                        <a16:creationId xmlns:a16="http://schemas.microsoft.com/office/drawing/2014/main" id="{33E781B1-83FB-4A6E-A93E-B1D19E9435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546" name="Line 140">
                  <a:extLst>
                    <a:ext uri="{FF2B5EF4-FFF2-40B4-BE49-F238E27FC236}">
                      <a16:creationId xmlns:a16="http://schemas.microsoft.com/office/drawing/2014/main" id="{671EF212-B649-4A30-A176-1FC448C7AD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0"/>
                  <a:ext cx="0" cy="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547" name="Line 141">
                  <a:extLst>
                    <a:ext uri="{FF2B5EF4-FFF2-40B4-BE49-F238E27FC236}">
                      <a16:creationId xmlns:a16="http://schemas.microsoft.com/office/drawing/2014/main" id="{18CD9B03-F5AE-45CB-BC40-1193477C9C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2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cxnSp>
            <p:nvCxnSpPr>
              <p:cNvPr id="469" name="Straight Connector 419">
                <a:extLst>
                  <a:ext uri="{FF2B5EF4-FFF2-40B4-BE49-F238E27FC236}">
                    <a16:creationId xmlns:a16="http://schemas.microsoft.com/office/drawing/2014/main" id="{631F3FE3-1C3E-4D79-ACEE-4C4BE198A8AD}"/>
                  </a:ext>
                </a:extLst>
              </p:cNvPr>
              <p:cNvCxnSpPr>
                <a:cxnSpLocks noChangeShapeType="1"/>
                <a:stCxn id="547" idx="0"/>
              </p:cNvCxnSpPr>
              <p:nvPr/>
            </p:nvCxnSpPr>
            <p:spPr bwMode="auto">
              <a:xfrm>
                <a:off x="9055401" y="2220819"/>
                <a:ext cx="975377" cy="13653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0" name="Straight Connector 420">
                <a:extLst>
                  <a:ext uri="{FF2B5EF4-FFF2-40B4-BE49-F238E27FC236}">
                    <a16:creationId xmlns:a16="http://schemas.microsoft.com/office/drawing/2014/main" id="{0A0F7C34-129F-4C34-8113-C7CAA8527E7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522191" y="2583188"/>
                <a:ext cx="120745" cy="833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1" name="Straight Connector 421">
                <a:extLst>
                  <a:ext uri="{FF2B5EF4-FFF2-40B4-BE49-F238E27FC236}">
                    <a16:creationId xmlns:a16="http://schemas.microsoft.com/office/drawing/2014/main" id="{4D550703-6F10-436A-A2EB-706920443F3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323081" y="2786992"/>
                <a:ext cx="243358" cy="4562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2" name="Straight Connector 422">
                <a:extLst>
                  <a:ext uri="{FF2B5EF4-FFF2-40B4-BE49-F238E27FC236}">
                    <a16:creationId xmlns:a16="http://schemas.microsoft.com/office/drawing/2014/main" id="{88FAE43B-1CE0-49F3-9732-747B110DBE4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028147" y="2611644"/>
                <a:ext cx="192778" cy="1095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3" name="Straight Connector 423">
                <a:extLst>
                  <a:ext uri="{FF2B5EF4-FFF2-40B4-BE49-F238E27FC236}">
                    <a16:creationId xmlns:a16="http://schemas.microsoft.com/office/drawing/2014/main" id="{15798376-A46A-4AF1-B459-F53038FD260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8729859" y="2909476"/>
                <a:ext cx="192778" cy="1095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4" name="Straight Connector 424">
                <a:extLst>
                  <a:ext uri="{FF2B5EF4-FFF2-40B4-BE49-F238E27FC236}">
                    <a16:creationId xmlns:a16="http://schemas.microsoft.com/office/drawing/2014/main" id="{F8755595-5176-46F2-A386-24EB6A03893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537887" y="2836224"/>
                <a:ext cx="252969" cy="25294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5" name="Straight Connector 425">
                <a:extLst>
                  <a:ext uri="{FF2B5EF4-FFF2-40B4-BE49-F238E27FC236}">
                    <a16:creationId xmlns:a16="http://schemas.microsoft.com/office/drawing/2014/main" id="{D7ED0422-1675-4E64-9A31-464FA411C11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0029359" y="2822067"/>
                <a:ext cx="354959" cy="12439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6" name="Straight Connector 426">
                <a:extLst>
                  <a:ext uri="{FF2B5EF4-FFF2-40B4-BE49-F238E27FC236}">
                    <a16:creationId xmlns:a16="http://schemas.microsoft.com/office/drawing/2014/main" id="{A077CF85-CBEA-46F0-B400-9AF90C1A267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0015190" y="2475242"/>
                <a:ext cx="283363" cy="19566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77" name="Straight Connector 427">
                <a:extLst>
                  <a:ext uri="{FF2B5EF4-FFF2-40B4-BE49-F238E27FC236}">
                    <a16:creationId xmlns:a16="http://schemas.microsoft.com/office/drawing/2014/main" id="{4B266B9E-EBE0-48E1-B72A-EC45A2803EAC}"/>
                  </a:ext>
                </a:extLst>
              </p:cNvPr>
              <p:cNvCxnSpPr>
                <a:cxnSpLocks noChangeShapeType="1"/>
                <a:endCxn id="542" idx="4"/>
              </p:cNvCxnSpPr>
              <p:nvPr/>
            </p:nvCxnSpPr>
            <p:spPr bwMode="auto">
              <a:xfrm flipH="1" flipV="1">
                <a:off x="8791902" y="2345614"/>
                <a:ext cx="410984" cy="8718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78" name="TextBox 428">
                <a:extLst>
                  <a:ext uri="{FF2B5EF4-FFF2-40B4-BE49-F238E27FC236}">
                    <a16:creationId xmlns:a16="http://schemas.microsoft.com/office/drawing/2014/main" id="{DBDD56B9-17FE-4546-A1BD-082223FE51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58081" y="2471292"/>
                <a:ext cx="926532" cy="4696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r>
                  <a:rPr lang="en-US" altLang="ko-KR" sz="2000" i="1" dirty="0"/>
                  <a:t>ISP B</a:t>
                </a:r>
              </a:p>
            </p:txBody>
          </p:sp>
          <p:grpSp>
            <p:nvGrpSpPr>
              <p:cNvPr id="479" name="Group 133">
                <a:extLst>
                  <a:ext uri="{FF2B5EF4-FFF2-40B4-BE49-F238E27FC236}">
                    <a16:creationId xmlns:a16="http://schemas.microsoft.com/office/drawing/2014/main" id="{523D6619-E2E5-4F50-96AE-D6FFFB185C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55206" y="2650627"/>
                <a:ext cx="532759" cy="184809"/>
                <a:chOff x="2356" y="1300"/>
                <a:chExt cx="555" cy="194"/>
              </a:xfrm>
            </p:grpSpPr>
            <p:sp>
              <p:nvSpPr>
                <p:cNvPr id="534" name="Oval 407">
                  <a:extLst>
                    <a:ext uri="{FF2B5EF4-FFF2-40B4-BE49-F238E27FC236}">
                      <a16:creationId xmlns:a16="http://schemas.microsoft.com/office/drawing/2014/main" id="{7881215F-5AD4-4478-85ED-B5E6755158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35" name="Rectangle 410">
                  <a:extLst>
                    <a:ext uri="{FF2B5EF4-FFF2-40B4-BE49-F238E27FC236}">
                      <a16:creationId xmlns:a16="http://schemas.microsoft.com/office/drawing/2014/main" id="{DA316E00-E5BE-4752-B1F0-EFCACB8820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36" name="Oval 411">
                  <a:extLst>
                    <a:ext uri="{FF2B5EF4-FFF2-40B4-BE49-F238E27FC236}">
                      <a16:creationId xmlns:a16="http://schemas.microsoft.com/office/drawing/2014/main" id="{5D81D9B5-54C1-45AE-A06E-BAFB958DD0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537" name="Group 137">
                  <a:extLst>
                    <a:ext uri="{FF2B5EF4-FFF2-40B4-BE49-F238E27FC236}">
                      <a16:creationId xmlns:a16="http://schemas.microsoft.com/office/drawing/2014/main" id="{E444D2C5-952B-4F1F-AC31-9D2653ECB3D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540" name="Freeform 138">
                    <a:extLst>
                      <a:ext uri="{FF2B5EF4-FFF2-40B4-BE49-F238E27FC236}">
                        <a16:creationId xmlns:a16="http://schemas.microsoft.com/office/drawing/2014/main" id="{75FB4D65-65C6-4D31-A2BF-BC97A6CFB0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541" name="Freeform 139">
                    <a:extLst>
                      <a:ext uri="{FF2B5EF4-FFF2-40B4-BE49-F238E27FC236}">
                        <a16:creationId xmlns:a16="http://schemas.microsoft.com/office/drawing/2014/main" id="{5540863F-E930-4529-9147-B3FED9896F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538" name="Line 140">
                  <a:extLst>
                    <a:ext uri="{FF2B5EF4-FFF2-40B4-BE49-F238E27FC236}">
                      <a16:creationId xmlns:a16="http://schemas.microsoft.com/office/drawing/2014/main" id="{545177E2-AA15-41E1-944B-366EB17D908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0"/>
                  <a:ext cx="0" cy="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539" name="Line 141">
                  <a:extLst>
                    <a:ext uri="{FF2B5EF4-FFF2-40B4-BE49-F238E27FC236}">
                      <a16:creationId xmlns:a16="http://schemas.microsoft.com/office/drawing/2014/main" id="{C5AC583A-ACEB-41DC-9960-F589280E3F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2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480" name="Group 133">
                <a:extLst>
                  <a:ext uri="{FF2B5EF4-FFF2-40B4-BE49-F238E27FC236}">
                    <a16:creationId xmlns:a16="http://schemas.microsoft.com/office/drawing/2014/main" id="{828F53F0-77A8-4FFE-8452-56147D7085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772607" y="2725609"/>
                <a:ext cx="532759" cy="184809"/>
                <a:chOff x="2356" y="1300"/>
                <a:chExt cx="555" cy="194"/>
              </a:xfrm>
            </p:grpSpPr>
            <p:sp>
              <p:nvSpPr>
                <p:cNvPr id="526" name="Oval 407">
                  <a:extLst>
                    <a:ext uri="{FF2B5EF4-FFF2-40B4-BE49-F238E27FC236}">
                      <a16:creationId xmlns:a16="http://schemas.microsoft.com/office/drawing/2014/main" id="{F0B1C037-1188-4444-B974-473BCFDFED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27" name="Rectangle 410">
                  <a:extLst>
                    <a:ext uri="{FF2B5EF4-FFF2-40B4-BE49-F238E27FC236}">
                      <a16:creationId xmlns:a16="http://schemas.microsoft.com/office/drawing/2014/main" id="{BC76CF66-CE4C-4204-8B20-2F18F7881F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28" name="Oval 411">
                  <a:extLst>
                    <a:ext uri="{FF2B5EF4-FFF2-40B4-BE49-F238E27FC236}">
                      <a16:creationId xmlns:a16="http://schemas.microsoft.com/office/drawing/2014/main" id="{FBD08CE7-945C-46AE-AFD8-FD81254E08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529" name="Group 137">
                  <a:extLst>
                    <a:ext uri="{FF2B5EF4-FFF2-40B4-BE49-F238E27FC236}">
                      <a16:creationId xmlns:a16="http://schemas.microsoft.com/office/drawing/2014/main" id="{835F53CA-C38B-4C46-BCA0-96B4E7730C3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532" name="Freeform 138">
                    <a:extLst>
                      <a:ext uri="{FF2B5EF4-FFF2-40B4-BE49-F238E27FC236}">
                        <a16:creationId xmlns:a16="http://schemas.microsoft.com/office/drawing/2014/main" id="{A8B54D60-3667-443C-8812-A029CBAA08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533" name="Freeform 139">
                    <a:extLst>
                      <a:ext uri="{FF2B5EF4-FFF2-40B4-BE49-F238E27FC236}">
                        <a16:creationId xmlns:a16="http://schemas.microsoft.com/office/drawing/2014/main" id="{1A89136D-1270-4712-BA01-4A6F1638BD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530" name="Line 140">
                  <a:extLst>
                    <a:ext uri="{FF2B5EF4-FFF2-40B4-BE49-F238E27FC236}">
                      <a16:creationId xmlns:a16="http://schemas.microsoft.com/office/drawing/2014/main" id="{D4CDD6AC-4A65-48C0-992A-0A58983219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0"/>
                  <a:ext cx="0" cy="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531" name="Line 141">
                  <a:extLst>
                    <a:ext uri="{FF2B5EF4-FFF2-40B4-BE49-F238E27FC236}">
                      <a16:creationId xmlns:a16="http://schemas.microsoft.com/office/drawing/2014/main" id="{7D21D345-CB97-497E-B7D5-130D3E9EAD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2"/>
                  <a:ext cx="0" cy="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481" name="Group 133">
                <a:extLst>
                  <a:ext uri="{FF2B5EF4-FFF2-40B4-BE49-F238E27FC236}">
                    <a16:creationId xmlns:a16="http://schemas.microsoft.com/office/drawing/2014/main" id="{8C38B4E8-34BE-442A-9FA8-652E392C85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60908" y="2428111"/>
                <a:ext cx="532759" cy="184809"/>
                <a:chOff x="2356" y="1300"/>
                <a:chExt cx="555" cy="194"/>
              </a:xfrm>
            </p:grpSpPr>
            <p:sp>
              <p:nvSpPr>
                <p:cNvPr id="518" name="Oval 407">
                  <a:extLst>
                    <a:ext uri="{FF2B5EF4-FFF2-40B4-BE49-F238E27FC236}">
                      <a16:creationId xmlns:a16="http://schemas.microsoft.com/office/drawing/2014/main" id="{618FCF25-42F9-45BD-A3F2-63DEB2B7AB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19" name="Rectangle 410">
                  <a:extLst>
                    <a:ext uri="{FF2B5EF4-FFF2-40B4-BE49-F238E27FC236}">
                      <a16:creationId xmlns:a16="http://schemas.microsoft.com/office/drawing/2014/main" id="{DD8FB8CE-E620-4D32-A424-CC0E5D8816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20" name="Oval 411">
                  <a:extLst>
                    <a:ext uri="{FF2B5EF4-FFF2-40B4-BE49-F238E27FC236}">
                      <a16:creationId xmlns:a16="http://schemas.microsoft.com/office/drawing/2014/main" id="{C2A01B62-E021-458F-9D98-8B8E9338E4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521" name="Group 137">
                  <a:extLst>
                    <a:ext uri="{FF2B5EF4-FFF2-40B4-BE49-F238E27FC236}">
                      <a16:creationId xmlns:a16="http://schemas.microsoft.com/office/drawing/2014/main" id="{A7AAC106-C0B3-4AF8-8A98-25A6CF0E8E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524" name="Freeform 138">
                    <a:extLst>
                      <a:ext uri="{FF2B5EF4-FFF2-40B4-BE49-F238E27FC236}">
                        <a16:creationId xmlns:a16="http://schemas.microsoft.com/office/drawing/2014/main" id="{EC53361D-6CC6-4549-B2B9-8F0E1B98D5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525" name="Freeform 139">
                    <a:extLst>
                      <a:ext uri="{FF2B5EF4-FFF2-40B4-BE49-F238E27FC236}">
                        <a16:creationId xmlns:a16="http://schemas.microsoft.com/office/drawing/2014/main" id="{C8FE3BE3-0747-41C1-8020-DBF7A13301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522" name="Line 140">
                  <a:extLst>
                    <a:ext uri="{FF2B5EF4-FFF2-40B4-BE49-F238E27FC236}">
                      <a16:creationId xmlns:a16="http://schemas.microsoft.com/office/drawing/2014/main" id="{D317ED66-B85B-4471-8B2D-5B34EA5F7C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523" name="Line 141">
                  <a:extLst>
                    <a:ext uri="{FF2B5EF4-FFF2-40B4-BE49-F238E27FC236}">
                      <a16:creationId xmlns:a16="http://schemas.microsoft.com/office/drawing/2014/main" id="{C4BCF8DF-2A9C-499F-8FD8-4712115972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482" name="Group 133">
                <a:extLst>
                  <a:ext uri="{FF2B5EF4-FFF2-40B4-BE49-F238E27FC236}">
                    <a16:creationId xmlns:a16="http://schemas.microsoft.com/office/drawing/2014/main" id="{7383075E-FAF1-4F0D-B49F-F919ECFA0A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05281" y="2289952"/>
                <a:ext cx="532759" cy="184809"/>
                <a:chOff x="2356" y="1300"/>
                <a:chExt cx="555" cy="194"/>
              </a:xfrm>
            </p:grpSpPr>
            <p:sp>
              <p:nvSpPr>
                <p:cNvPr id="510" name="Oval 407">
                  <a:extLst>
                    <a:ext uri="{FF2B5EF4-FFF2-40B4-BE49-F238E27FC236}">
                      <a16:creationId xmlns:a16="http://schemas.microsoft.com/office/drawing/2014/main" id="{3304B4F2-5353-44E8-9A71-1DD530FA40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11" name="Rectangle 410">
                  <a:extLst>
                    <a:ext uri="{FF2B5EF4-FFF2-40B4-BE49-F238E27FC236}">
                      <a16:creationId xmlns:a16="http://schemas.microsoft.com/office/drawing/2014/main" id="{7F2FA8FF-FE78-4315-B401-A8B5C9440C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12" name="Oval 411">
                  <a:extLst>
                    <a:ext uri="{FF2B5EF4-FFF2-40B4-BE49-F238E27FC236}">
                      <a16:creationId xmlns:a16="http://schemas.microsoft.com/office/drawing/2014/main" id="{32BCC7C6-6F85-486B-83AF-9468CCBD0D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513" name="Group 137">
                  <a:extLst>
                    <a:ext uri="{FF2B5EF4-FFF2-40B4-BE49-F238E27FC236}">
                      <a16:creationId xmlns:a16="http://schemas.microsoft.com/office/drawing/2014/main" id="{5781DF38-D5AF-4B15-A0B1-37E3449FC08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516" name="Freeform 138">
                    <a:extLst>
                      <a:ext uri="{FF2B5EF4-FFF2-40B4-BE49-F238E27FC236}">
                        <a16:creationId xmlns:a16="http://schemas.microsoft.com/office/drawing/2014/main" id="{54ABC8A3-6A5E-4069-B6A9-863DE5E882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517" name="Freeform 139">
                    <a:extLst>
                      <a:ext uri="{FF2B5EF4-FFF2-40B4-BE49-F238E27FC236}">
                        <a16:creationId xmlns:a16="http://schemas.microsoft.com/office/drawing/2014/main" id="{43016FAC-36F5-4ECC-944D-C202A399E1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514" name="Line 140">
                  <a:extLst>
                    <a:ext uri="{FF2B5EF4-FFF2-40B4-BE49-F238E27FC236}">
                      <a16:creationId xmlns:a16="http://schemas.microsoft.com/office/drawing/2014/main" id="{228B551D-7B2A-428F-B24B-522490BC1C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515" name="Line 141">
                  <a:extLst>
                    <a:ext uri="{FF2B5EF4-FFF2-40B4-BE49-F238E27FC236}">
                      <a16:creationId xmlns:a16="http://schemas.microsoft.com/office/drawing/2014/main" id="{578546CF-D790-40A6-B980-CF0646FF38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483" name="Group 133">
                <a:extLst>
                  <a:ext uri="{FF2B5EF4-FFF2-40B4-BE49-F238E27FC236}">
                    <a16:creationId xmlns:a16="http://schemas.microsoft.com/office/drawing/2014/main" id="{6766F05D-8F8C-4758-B17C-C825CB411E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32661" y="2882876"/>
                <a:ext cx="532759" cy="184809"/>
                <a:chOff x="2356" y="1300"/>
                <a:chExt cx="555" cy="194"/>
              </a:xfrm>
            </p:grpSpPr>
            <p:sp>
              <p:nvSpPr>
                <p:cNvPr id="502" name="Oval 407">
                  <a:extLst>
                    <a:ext uri="{FF2B5EF4-FFF2-40B4-BE49-F238E27FC236}">
                      <a16:creationId xmlns:a16="http://schemas.microsoft.com/office/drawing/2014/main" id="{61D04E9E-9ABF-418A-B7DE-0D7AF9AD6D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03" name="Rectangle 410">
                  <a:extLst>
                    <a:ext uri="{FF2B5EF4-FFF2-40B4-BE49-F238E27FC236}">
                      <a16:creationId xmlns:a16="http://schemas.microsoft.com/office/drawing/2014/main" id="{30D3B220-5049-4028-B85A-4DBAFBB731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04" name="Oval 411">
                  <a:extLst>
                    <a:ext uri="{FF2B5EF4-FFF2-40B4-BE49-F238E27FC236}">
                      <a16:creationId xmlns:a16="http://schemas.microsoft.com/office/drawing/2014/main" id="{21ABAEE7-CAF3-4EF8-B5C2-11E94EB46E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505" name="Group 137">
                  <a:extLst>
                    <a:ext uri="{FF2B5EF4-FFF2-40B4-BE49-F238E27FC236}">
                      <a16:creationId xmlns:a16="http://schemas.microsoft.com/office/drawing/2014/main" id="{C01D83F3-787F-41AB-9704-1D91ABC3EB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508" name="Freeform 138">
                    <a:extLst>
                      <a:ext uri="{FF2B5EF4-FFF2-40B4-BE49-F238E27FC236}">
                        <a16:creationId xmlns:a16="http://schemas.microsoft.com/office/drawing/2014/main" id="{16062430-65A7-4886-98A1-E4C7C92301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509" name="Freeform 139">
                    <a:extLst>
                      <a:ext uri="{FF2B5EF4-FFF2-40B4-BE49-F238E27FC236}">
                        <a16:creationId xmlns:a16="http://schemas.microsoft.com/office/drawing/2014/main" id="{5BB9DB74-DBF2-4771-ACA2-F02C345202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506" name="Line 140">
                  <a:extLst>
                    <a:ext uri="{FF2B5EF4-FFF2-40B4-BE49-F238E27FC236}">
                      <a16:creationId xmlns:a16="http://schemas.microsoft.com/office/drawing/2014/main" id="{6AE2F4E1-FC6A-4978-8502-8704BE9776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507" name="Line 141">
                  <a:extLst>
                    <a:ext uri="{FF2B5EF4-FFF2-40B4-BE49-F238E27FC236}">
                      <a16:creationId xmlns:a16="http://schemas.microsoft.com/office/drawing/2014/main" id="{06B9E4B4-5E8C-4185-8E61-1154B619FA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484" name="Group 133">
                <a:extLst>
                  <a:ext uri="{FF2B5EF4-FFF2-40B4-BE49-F238E27FC236}">
                    <a16:creationId xmlns:a16="http://schemas.microsoft.com/office/drawing/2014/main" id="{2BF1A466-C07B-4FCD-9960-D802846321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30660" y="3072767"/>
                <a:ext cx="532759" cy="184809"/>
                <a:chOff x="2356" y="1300"/>
                <a:chExt cx="555" cy="194"/>
              </a:xfrm>
            </p:grpSpPr>
            <p:sp>
              <p:nvSpPr>
                <p:cNvPr id="494" name="Oval 407">
                  <a:extLst>
                    <a:ext uri="{FF2B5EF4-FFF2-40B4-BE49-F238E27FC236}">
                      <a16:creationId xmlns:a16="http://schemas.microsoft.com/office/drawing/2014/main" id="{DE333418-9D77-48E8-8B24-358DB9D2B8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95" name="Rectangle 410">
                  <a:extLst>
                    <a:ext uri="{FF2B5EF4-FFF2-40B4-BE49-F238E27FC236}">
                      <a16:creationId xmlns:a16="http://schemas.microsoft.com/office/drawing/2014/main" id="{56DCB8FF-4025-467F-917A-FE71AB940D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96" name="Oval 411">
                  <a:extLst>
                    <a:ext uri="{FF2B5EF4-FFF2-40B4-BE49-F238E27FC236}">
                      <a16:creationId xmlns:a16="http://schemas.microsoft.com/office/drawing/2014/main" id="{59FD1100-6CC8-4252-B168-02C835D9DA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497" name="Group 137">
                  <a:extLst>
                    <a:ext uri="{FF2B5EF4-FFF2-40B4-BE49-F238E27FC236}">
                      <a16:creationId xmlns:a16="http://schemas.microsoft.com/office/drawing/2014/main" id="{87E6BCF9-E53D-4A3F-8954-8245A320A0A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500" name="Freeform 138">
                    <a:extLst>
                      <a:ext uri="{FF2B5EF4-FFF2-40B4-BE49-F238E27FC236}">
                        <a16:creationId xmlns:a16="http://schemas.microsoft.com/office/drawing/2014/main" id="{57821800-1B12-4CD5-A412-827EF9ACBE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501" name="Freeform 139">
                    <a:extLst>
                      <a:ext uri="{FF2B5EF4-FFF2-40B4-BE49-F238E27FC236}">
                        <a16:creationId xmlns:a16="http://schemas.microsoft.com/office/drawing/2014/main" id="{4A7FFE09-20B2-4D94-8A85-3F1B100F52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498" name="Line 140">
                  <a:extLst>
                    <a:ext uri="{FF2B5EF4-FFF2-40B4-BE49-F238E27FC236}">
                      <a16:creationId xmlns:a16="http://schemas.microsoft.com/office/drawing/2014/main" id="{BFC9CF14-BDC6-4F46-853D-FE16B2A3D2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499" name="Line 141">
                  <a:extLst>
                    <a:ext uri="{FF2B5EF4-FFF2-40B4-BE49-F238E27FC236}">
                      <a16:creationId xmlns:a16="http://schemas.microsoft.com/office/drawing/2014/main" id="{57AABB9E-1643-4B7E-81ED-BBFC321D92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485" name="Group 133">
                <a:extLst>
                  <a:ext uri="{FF2B5EF4-FFF2-40B4-BE49-F238E27FC236}">
                    <a16:creationId xmlns:a16="http://schemas.microsoft.com/office/drawing/2014/main" id="{C1E4DA67-5FD1-45ED-9BF6-1C4FE9317A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38032" y="3018963"/>
                <a:ext cx="532759" cy="184809"/>
                <a:chOff x="2356" y="1300"/>
                <a:chExt cx="555" cy="194"/>
              </a:xfrm>
            </p:grpSpPr>
            <p:sp>
              <p:nvSpPr>
                <p:cNvPr id="486" name="Oval 407">
                  <a:extLst>
                    <a:ext uri="{FF2B5EF4-FFF2-40B4-BE49-F238E27FC236}">
                      <a16:creationId xmlns:a16="http://schemas.microsoft.com/office/drawing/2014/main" id="{BED56550-D7F0-471B-AC9C-3D8BE56430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7" name="Rectangle 410">
                  <a:extLst>
                    <a:ext uri="{FF2B5EF4-FFF2-40B4-BE49-F238E27FC236}">
                      <a16:creationId xmlns:a16="http://schemas.microsoft.com/office/drawing/2014/main" id="{EACD29D4-DC15-4C3C-8884-5E5FC18756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8" name="Oval 411">
                  <a:extLst>
                    <a:ext uri="{FF2B5EF4-FFF2-40B4-BE49-F238E27FC236}">
                      <a16:creationId xmlns:a16="http://schemas.microsoft.com/office/drawing/2014/main" id="{D422D418-181D-439A-9FAF-9B77551AB9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489" name="Group 137">
                  <a:extLst>
                    <a:ext uri="{FF2B5EF4-FFF2-40B4-BE49-F238E27FC236}">
                      <a16:creationId xmlns:a16="http://schemas.microsoft.com/office/drawing/2014/main" id="{3A2EE936-0694-40B1-B1C7-97DD47BD118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492" name="Freeform 138">
                    <a:extLst>
                      <a:ext uri="{FF2B5EF4-FFF2-40B4-BE49-F238E27FC236}">
                        <a16:creationId xmlns:a16="http://schemas.microsoft.com/office/drawing/2014/main" id="{041178AB-32C8-42D5-927E-B50ABA1AC7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493" name="Freeform 139">
                    <a:extLst>
                      <a:ext uri="{FF2B5EF4-FFF2-40B4-BE49-F238E27FC236}">
                        <a16:creationId xmlns:a16="http://schemas.microsoft.com/office/drawing/2014/main" id="{2CEE0545-4415-4781-A7C9-B59B703DB7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490" name="Line 140">
                  <a:extLst>
                    <a:ext uri="{FF2B5EF4-FFF2-40B4-BE49-F238E27FC236}">
                      <a16:creationId xmlns:a16="http://schemas.microsoft.com/office/drawing/2014/main" id="{AA5D45BE-8E63-44D7-B0D2-95E90CBBA0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491" name="Line 141">
                  <a:extLst>
                    <a:ext uri="{FF2B5EF4-FFF2-40B4-BE49-F238E27FC236}">
                      <a16:creationId xmlns:a16="http://schemas.microsoft.com/office/drawing/2014/main" id="{A3291DD7-90E4-4BFE-93EA-A1437A1BEE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</p:grpSp>
        <p:grpSp>
          <p:nvGrpSpPr>
            <p:cNvPr id="550" name="Group 8">
              <a:extLst>
                <a:ext uri="{FF2B5EF4-FFF2-40B4-BE49-F238E27FC236}">
                  <a16:creationId xmlns:a16="http://schemas.microsoft.com/office/drawing/2014/main" id="{DA23EA1C-6E93-4CA7-BAF5-363602E13C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8401" y="1017259"/>
              <a:ext cx="3310152" cy="1540296"/>
              <a:chOff x="7848600" y="1525937"/>
              <a:chExt cx="3284087" cy="1890363"/>
            </a:xfrm>
          </p:grpSpPr>
          <p:sp>
            <p:nvSpPr>
              <p:cNvPr id="551" name="Oval 3">
                <a:extLst>
                  <a:ext uri="{FF2B5EF4-FFF2-40B4-BE49-F238E27FC236}">
                    <a16:creationId xmlns:a16="http://schemas.microsoft.com/office/drawing/2014/main" id="{194D4A79-9E5B-4804-B96C-26FB86DDA3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8600" y="2044700"/>
                <a:ext cx="3200399" cy="1371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/>
              </a:p>
            </p:txBody>
          </p:sp>
          <p:grpSp>
            <p:nvGrpSpPr>
              <p:cNvPr id="552" name="Group 133">
                <a:extLst>
                  <a:ext uri="{FF2B5EF4-FFF2-40B4-BE49-F238E27FC236}">
                    <a16:creationId xmlns:a16="http://schemas.microsoft.com/office/drawing/2014/main" id="{19E3C391-02A8-4C35-90DE-6EA1950788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26482" y="2160804"/>
                <a:ext cx="532759" cy="184809"/>
                <a:chOff x="2356" y="1300"/>
                <a:chExt cx="555" cy="194"/>
              </a:xfrm>
            </p:grpSpPr>
            <p:sp>
              <p:nvSpPr>
                <p:cNvPr id="626" name="Oval 407">
                  <a:extLst>
                    <a:ext uri="{FF2B5EF4-FFF2-40B4-BE49-F238E27FC236}">
                      <a16:creationId xmlns:a16="http://schemas.microsoft.com/office/drawing/2014/main" id="{ADA6D519-3803-411F-B294-3D4BE437B0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27" name="Rectangle 410">
                  <a:extLst>
                    <a:ext uri="{FF2B5EF4-FFF2-40B4-BE49-F238E27FC236}">
                      <a16:creationId xmlns:a16="http://schemas.microsoft.com/office/drawing/2014/main" id="{5703E8D5-A199-4E9B-8FE1-45D60B93B3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28" name="Oval 411">
                  <a:extLst>
                    <a:ext uri="{FF2B5EF4-FFF2-40B4-BE49-F238E27FC236}">
                      <a16:creationId xmlns:a16="http://schemas.microsoft.com/office/drawing/2014/main" id="{562481C2-EBBD-4A9D-AA0A-B2D25E1996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629" name="Group 137">
                  <a:extLst>
                    <a:ext uri="{FF2B5EF4-FFF2-40B4-BE49-F238E27FC236}">
                      <a16:creationId xmlns:a16="http://schemas.microsoft.com/office/drawing/2014/main" id="{397ED74A-2FE1-4956-B5E2-09BD358ED84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632" name="Freeform 138">
                    <a:extLst>
                      <a:ext uri="{FF2B5EF4-FFF2-40B4-BE49-F238E27FC236}">
                        <a16:creationId xmlns:a16="http://schemas.microsoft.com/office/drawing/2014/main" id="{3CA6CCAB-5140-4991-B01B-EE87BC6306A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633" name="Freeform 139">
                    <a:extLst>
                      <a:ext uri="{FF2B5EF4-FFF2-40B4-BE49-F238E27FC236}">
                        <a16:creationId xmlns:a16="http://schemas.microsoft.com/office/drawing/2014/main" id="{1B983279-4B2D-4396-915C-AC7E1D4B8B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630" name="Line 140">
                  <a:extLst>
                    <a:ext uri="{FF2B5EF4-FFF2-40B4-BE49-F238E27FC236}">
                      <a16:creationId xmlns:a16="http://schemas.microsoft.com/office/drawing/2014/main" id="{DA40C170-4637-4DDF-8A7D-27D8A9A0E9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2"/>
                  <a:ext cx="0" cy="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631" name="Line 141">
                  <a:extLst>
                    <a:ext uri="{FF2B5EF4-FFF2-40B4-BE49-F238E27FC236}">
                      <a16:creationId xmlns:a16="http://schemas.microsoft.com/office/drawing/2014/main" id="{1D24937A-47BE-4D2B-8012-C60DDDC2CF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4"/>
                  <a:ext cx="0" cy="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cxnSp>
            <p:nvCxnSpPr>
              <p:cNvPr id="553" name="Straight Connector 10">
                <a:extLst>
                  <a:ext uri="{FF2B5EF4-FFF2-40B4-BE49-F238E27FC236}">
                    <a16:creationId xmlns:a16="http://schemas.microsoft.com/office/drawing/2014/main" id="{3307F83D-F43E-44B9-8FDD-4D53A64E44F1}"/>
                  </a:ext>
                </a:extLst>
              </p:cNvPr>
              <p:cNvCxnSpPr>
                <a:cxnSpLocks noChangeShapeType="1"/>
                <a:stCxn id="631" idx="0"/>
              </p:cNvCxnSpPr>
              <p:nvPr/>
            </p:nvCxnSpPr>
            <p:spPr bwMode="auto">
              <a:xfrm>
                <a:off x="9055401" y="2220819"/>
                <a:ext cx="975377" cy="13653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4" name="Straight Connector 297">
                <a:extLst>
                  <a:ext uri="{FF2B5EF4-FFF2-40B4-BE49-F238E27FC236}">
                    <a16:creationId xmlns:a16="http://schemas.microsoft.com/office/drawing/2014/main" id="{56149657-EF33-4D71-985B-832A013EEFA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522191" y="2583188"/>
                <a:ext cx="120745" cy="833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5" name="Straight Connector 298">
                <a:extLst>
                  <a:ext uri="{FF2B5EF4-FFF2-40B4-BE49-F238E27FC236}">
                    <a16:creationId xmlns:a16="http://schemas.microsoft.com/office/drawing/2014/main" id="{BB24E8F0-F6B4-455B-A122-056D6E91D9B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323081" y="2786992"/>
                <a:ext cx="243358" cy="4562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6" name="Straight Connector 299">
                <a:extLst>
                  <a:ext uri="{FF2B5EF4-FFF2-40B4-BE49-F238E27FC236}">
                    <a16:creationId xmlns:a16="http://schemas.microsoft.com/office/drawing/2014/main" id="{FA1BEECF-75D3-43D5-A35A-18EBE168635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028147" y="2611644"/>
                <a:ext cx="192778" cy="1095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7" name="Straight Connector 300">
                <a:extLst>
                  <a:ext uri="{FF2B5EF4-FFF2-40B4-BE49-F238E27FC236}">
                    <a16:creationId xmlns:a16="http://schemas.microsoft.com/office/drawing/2014/main" id="{FBB02704-3FE8-4188-AB2C-2F51470567E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8729859" y="2909476"/>
                <a:ext cx="192778" cy="1095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8" name="Straight Connector 301">
                <a:extLst>
                  <a:ext uri="{FF2B5EF4-FFF2-40B4-BE49-F238E27FC236}">
                    <a16:creationId xmlns:a16="http://schemas.microsoft.com/office/drawing/2014/main" id="{FA3F4CF2-FC8E-4C20-88CB-AF3BD24F80F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537887" y="2836224"/>
                <a:ext cx="252969" cy="25294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9" name="Straight Connector 302">
                <a:extLst>
                  <a:ext uri="{FF2B5EF4-FFF2-40B4-BE49-F238E27FC236}">
                    <a16:creationId xmlns:a16="http://schemas.microsoft.com/office/drawing/2014/main" id="{DBE48FF8-1095-4B69-AA75-F578A751C74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0029359" y="2822067"/>
                <a:ext cx="354959" cy="12439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60" name="Straight Connector 303">
                <a:extLst>
                  <a:ext uri="{FF2B5EF4-FFF2-40B4-BE49-F238E27FC236}">
                    <a16:creationId xmlns:a16="http://schemas.microsoft.com/office/drawing/2014/main" id="{973B5B4E-FD4E-478C-B097-0897D7FA7EC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0015190" y="2475242"/>
                <a:ext cx="283363" cy="19566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61" name="Straight Connector 304">
                <a:extLst>
                  <a:ext uri="{FF2B5EF4-FFF2-40B4-BE49-F238E27FC236}">
                    <a16:creationId xmlns:a16="http://schemas.microsoft.com/office/drawing/2014/main" id="{8602AFC8-4352-434C-823B-E0828DB66D40}"/>
                  </a:ext>
                </a:extLst>
              </p:cNvPr>
              <p:cNvCxnSpPr>
                <a:cxnSpLocks noChangeShapeType="1"/>
                <a:endCxn id="626" idx="4"/>
              </p:cNvCxnSpPr>
              <p:nvPr/>
            </p:nvCxnSpPr>
            <p:spPr bwMode="auto">
              <a:xfrm flipH="1" flipV="1">
                <a:off x="8791902" y="2345614"/>
                <a:ext cx="410984" cy="8718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62" name="TextBox 39958">
                <a:extLst>
                  <a:ext uri="{FF2B5EF4-FFF2-40B4-BE49-F238E27FC236}">
                    <a16:creationId xmlns:a16="http://schemas.microsoft.com/office/drawing/2014/main" id="{686D46D0-9E79-49A6-B69E-AFD8F816BE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6310" y="1525937"/>
                <a:ext cx="2966377" cy="491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r>
                  <a:rPr lang="en-US" altLang="ko-KR" sz="2000" dirty="0">
                    <a:solidFill>
                      <a:srgbClr val="CC0000"/>
                    </a:solidFill>
                    <a:ea typeface="굴림" panose="020B0600000101010101" pitchFamily="50" charset="-127"/>
                  </a:rPr>
                  <a:t>content provider network</a:t>
                </a:r>
                <a:endParaRPr lang="en-US" altLang="ko-KR" sz="2000" i="1" dirty="0"/>
              </a:p>
            </p:txBody>
          </p:sp>
          <p:grpSp>
            <p:nvGrpSpPr>
              <p:cNvPr id="563" name="Group 133">
                <a:extLst>
                  <a:ext uri="{FF2B5EF4-FFF2-40B4-BE49-F238E27FC236}">
                    <a16:creationId xmlns:a16="http://schemas.microsoft.com/office/drawing/2014/main" id="{88E971A9-7FB3-4C9F-A6A9-8D79ED65FC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55206" y="2650627"/>
                <a:ext cx="532759" cy="184809"/>
                <a:chOff x="2356" y="1300"/>
                <a:chExt cx="555" cy="194"/>
              </a:xfrm>
            </p:grpSpPr>
            <p:sp>
              <p:nvSpPr>
                <p:cNvPr id="618" name="Oval 407">
                  <a:extLst>
                    <a:ext uri="{FF2B5EF4-FFF2-40B4-BE49-F238E27FC236}">
                      <a16:creationId xmlns:a16="http://schemas.microsoft.com/office/drawing/2014/main" id="{E8E405B5-8315-4933-9200-F64406EE7B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19" name="Rectangle 410">
                  <a:extLst>
                    <a:ext uri="{FF2B5EF4-FFF2-40B4-BE49-F238E27FC236}">
                      <a16:creationId xmlns:a16="http://schemas.microsoft.com/office/drawing/2014/main" id="{E5FB1DE1-6497-4735-99CC-0E72C72C4A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20" name="Oval 411">
                  <a:extLst>
                    <a:ext uri="{FF2B5EF4-FFF2-40B4-BE49-F238E27FC236}">
                      <a16:creationId xmlns:a16="http://schemas.microsoft.com/office/drawing/2014/main" id="{0FE6A024-2FCD-4E37-B453-CC4A5FE40C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621" name="Group 137">
                  <a:extLst>
                    <a:ext uri="{FF2B5EF4-FFF2-40B4-BE49-F238E27FC236}">
                      <a16:creationId xmlns:a16="http://schemas.microsoft.com/office/drawing/2014/main" id="{BD90CC31-FFD0-459C-894A-8E02571FBD8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624" name="Freeform 138">
                    <a:extLst>
                      <a:ext uri="{FF2B5EF4-FFF2-40B4-BE49-F238E27FC236}">
                        <a16:creationId xmlns:a16="http://schemas.microsoft.com/office/drawing/2014/main" id="{38642B84-2979-4E0B-844D-5175C832C8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625" name="Freeform 139">
                    <a:extLst>
                      <a:ext uri="{FF2B5EF4-FFF2-40B4-BE49-F238E27FC236}">
                        <a16:creationId xmlns:a16="http://schemas.microsoft.com/office/drawing/2014/main" id="{6A68404B-7250-4FBB-808F-AED192C4BE5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622" name="Line 140">
                  <a:extLst>
                    <a:ext uri="{FF2B5EF4-FFF2-40B4-BE49-F238E27FC236}">
                      <a16:creationId xmlns:a16="http://schemas.microsoft.com/office/drawing/2014/main" id="{EFB77DE0-08AE-4C2A-A8C3-78011E9A44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623" name="Line 141">
                  <a:extLst>
                    <a:ext uri="{FF2B5EF4-FFF2-40B4-BE49-F238E27FC236}">
                      <a16:creationId xmlns:a16="http://schemas.microsoft.com/office/drawing/2014/main" id="{B99B774B-61B3-4200-B5CF-4011D55E33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564" name="Group 133">
                <a:extLst>
                  <a:ext uri="{FF2B5EF4-FFF2-40B4-BE49-F238E27FC236}">
                    <a16:creationId xmlns:a16="http://schemas.microsoft.com/office/drawing/2014/main" id="{12ED3371-5AC8-4381-8AB2-949A5456AA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772607" y="2725609"/>
                <a:ext cx="532759" cy="184809"/>
                <a:chOff x="2356" y="1300"/>
                <a:chExt cx="555" cy="194"/>
              </a:xfrm>
            </p:grpSpPr>
            <p:sp>
              <p:nvSpPr>
                <p:cNvPr id="610" name="Oval 407">
                  <a:extLst>
                    <a:ext uri="{FF2B5EF4-FFF2-40B4-BE49-F238E27FC236}">
                      <a16:creationId xmlns:a16="http://schemas.microsoft.com/office/drawing/2014/main" id="{FAEA880C-3E7E-4792-BFB4-7599A9C71A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11" name="Rectangle 410">
                  <a:extLst>
                    <a:ext uri="{FF2B5EF4-FFF2-40B4-BE49-F238E27FC236}">
                      <a16:creationId xmlns:a16="http://schemas.microsoft.com/office/drawing/2014/main" id="{BF766F0F-D129-49EC-945C-0F6AE4D902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12" name="Oval 411">
                  <a:extLst>
                    <a:ext uri="{FF2B5EF4-FFF2-40B4-BE49-F238E27FC236}">
                      <a16:creationId xmlns:a16="http://schemas.microsoft.com/office/drawing/2014/main" id="{5BE82063-1F3A-4DC4-8DF0-7F5F4A28BC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613" name="Group 137">
                  <a:extLst>
                    <a:ext uri="{FF2B5EF4-FFF2-40B4-BE49-F238E27FC236}">
                      <a16:creationId xmlns:a16="http://schemas.microsoft.com/office/drawing/2014/main" id="{4BE15504-58C7-4C58-AC67-5400FB7DEF3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616" name="Freeform 138">
                    <a:extLst>
                      <a:ext uri="{FF2B5EF4-FFF2-40B4-BE49-F238E27FC236}">
                        <a16:creationId xmlns:a16="http://schemas.microsoft.com/office/drawing/2014/main" id="{52BBE411-AAE0-453D-8C66-650DC7CBD0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617" name="Freeform 139">
                    <a:extLst>
                      <a:ext uri="{FF2B5EF4-FFF2-40B4-BE49-F238E27FC236}">
                        <a16:creationId xmlns:a16="http://schemas.microsoft.com/office/drawing/2014/main" id="{401905A0-638D-4588-82E3-1D4315486E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614" name="Line 140">
                  <a:extLst>
                    <a:ext uri="{FF2B5EF4-FFF2-40B4-BE49-F238E27FC236}">
                      <a16:creationId xmlns:a16="http://schemas.microsoft.com/office/drawing/2014/main" id="{743451DD-8C45-4855-92E8-D13C388A07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56"/>
                  <a:ext cx="0" cy="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615" name="Line 141">
                  <a:extLst>
                    <a:ext uri="{FF2B5EF4-FFF2-40B4-BE49-F238E27FC236}">
                      <a16:creationId xmlns:a16="http://schemas.microsoft.com/office/drawing/2014/main" id="{9613EBB1-E581-47E1-923F-371D5FB037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58"/>
                  <a:ext cx="0" cy="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565" name="Group 133">
                <a:extLst>
                  <a:ext uri="{FF2B5EF4-FFF2-40B4-BE49-F238E27FC236}">
                    <a16:creationId xmlns:a16="http://schemas.microsoft.com/office/drawing/2014/main" id="{F7C3ABF5-1BDF-4CED-AE48-8D28954B11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60908" y="2428111"/>
                <a:ext cx="532759" cy="184809"/>
                <a:chOff x="2356" y="1300"/>
                <a:chExt cx="555" cy="194"/>
              </a:xfrm>
            </p:grpSpPr>
            <p:sp>
              <p:nvSpPr>
                <p:cNvPr id="602" name="Oval 407">
                  <a:extLst>
                    <a:ext uri="{FF2B5EF4-FFF2-40B4-BE49-F238E27FC236}">
                      <a16:creationId xmlns:a16="http://schemas.microsoft.com/office/drawing/2014/main" id="{9A9F9CD8-3CD2-4E25-99FF-5EE0F7E1E8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03" name="Rectangle 410">
                  <a:extLst>
                    <a:ext uri="{FF2B5EF4-FFF2-40B4-BE49-F238E27FC236}">
                      <a16:creationId xmlns:a16="http://schemas.microsoft.com/office/drawing/2014/main" id="{AB3E1D0C-E15F-44AA-8186-C434156642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04" name="Oval 411">
                  <a:extLst>
                    <a:ext uri="{FF2B5EF4-FFF2-40B4-BE49-F238E27FC236}">
                      <a16:creationId xmlns:a16="http://schemas.microsoft.com/office/drawing/2014/main" id="{B9D74397-370C-4D82-B9F6-CA16A51979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605" name="Group 137">
                  <a:extLst>
                    <a:ext uri="{FF2B5EF4-FFF2-40B4-BE49-F238E27FC236}">
                      <a16:creationId xmlns:a16="http://schemas.microsoft.com/office/drawing/2014/main" id="{02F28BBE-5CCC-4AEC-A85F-10F1754111E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608" name="Freeform 138">
                    <a:extLst>
                      <a:ext uri="{FF2B5EF4-FFF2-40B4-BE49-F238E27FC236}">
                        <a16:creationId xmlns:a16="http://schemas.microsoft.com/office/drawing/2014/main" id="{48AAC47D-D1D7-4D5B-801E-A0E5F6B5502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609" name="Freeform 139">
                    <a:extLst>
                      <a:ext uri="{FF2B5EF4-FFF2-40B4-BE49-F238E27FC236}">
                        <a16:creationId xmlns:a16="http://schemas.microsoft.com/office/drawing/2014/main" id="{904FFC04-8868-4B4A-9E6C-61EBC9D912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606" name="Line 140">
                  <a:extLst>
                    <a:ext uri="{FF2B5EF4-FFF2-40B4-BE49-F238E27FC236}">
                      <a16:creationId xmlns:a16="http://schemas.microsoft.com/office/drawing/2014/main" id="{6C8BA5E7-979B-48D1-A2C3-7C739352D3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607" name="Line 141">
                  <a:extLst>
                    <a:ext uri="{FF2B5EF4-FFF2-40B4-BE49-F238E27FC236}">
                      <a16:creationId xmlns:a16="http://schemas.microsoft.com/office/drawing/2014/main" id="{8F9BECEF-6F09-41E2-96A5-C59BB7A844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4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566" name="Group 133">
                <a:extLst>
                  <a:ext uri="{FF2B5EF4-FFF2-40B4-BE49-F238E27FC236}">
                    <a16:creationId xmlns:a16="http://schemas.microsoft.com/office/drawing/2014/main" id="{45A37376-6FB9-4BA1-A5D2-7EDD54AE7D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05281" y="2289952"/>
                <a:ext cx="532759" cy="184809"/>
                <a:chOff x="2356" y="1300"/>
                <a:chExt cx="555" cy="194"/>
              </a:xfrm>
            </p:grpSpPr>
            <p:sp>
              <p:nvSpPr>
                <p:cNvPr id="594" name="Oval 407">
                  <a:extLst>
                    <a:ext uri="{FF2B5EF4-FFF2-40B4-BE49-F238E27FC236}">
                      <a16:creationId xmlns:a16="http://schemas.microsoft.com/office/drawing/2014/main" id="{E1EEABC1-3FF8-47C3-ABF8-E57F8B218B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95" name="Rectangle 410">
                  <a:extLst>
                    <a:ext uri="{FF2B5EF4-FFF2-40B4-BE49-F238E27FC236}">
                      <a16:creationId xmlns:a16="http://schemas.microsoft.com/office/drawing/2014/main" id="{D386C048-8DB7-4D9D-BFB6-18E1E6C84A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96" name="Oval 411">
                  <a:extLst>
                    <a:ext uri="{FF2B5EF4-FFF2-40B4-BE49-F238E27FC236}">
                      <a16:creationId xmlns:a16="http://schemas.microsoft.com/office/drawing/2014/main" id="{A0822C43-1D1A-418B-87B7-BCCBC40673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597" name="Group 137">
                  <a:extLst>
                    <a:ext uri="{FF2B5EF4-FFF2-40B4-BE49-F238E27FC236}">
                      <a16:creationId xmlns:a16="http://schemas.microsoft.com/office/drawing/2014/main" id="{2605E6BB-77C9-4E31-AC9D-0684BA977F3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600" name="Freeform 138">
                    <a:extLst>
                      <a:ext uri="{FF2B5EF4-FFF2-40B4-BE49-F238E27FC236}">
                        <a16:creationId xmlns:a16="http://schemas.microsoft.com/office/drawing/2014/main" id="{4142BA0C-0E4E-48A8-9BB1-31A2F33997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601" name="Freeform 139">
                    <a:extLst>
                      <a:ext uri="{FF2B5EF4-FFF2-40B4-BE49-F238E27FC236}">
                        <a16:creationId xmlns:a16="http://schemas.microsoft.com/office/drawing/2014/main" id="{134E328D-E71A-411F-BE71-830B61DA7F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598" name="Line 140">
                  <a:extLst>
                    <a:ext uri="{FF2B5EF4-FFF2-40B4-BE49-F238E27FC236}">
                      <a16:creationId xmlns:a16="http://schemas.microsoft.com/office/drawing/2014/main" id="{5F4F8990-F6C9-4809-B72F-BA40EBF610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2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599" name="Line 141">
                  <a:extLst>
                    <a:ext uri="{FF2B5EF4-FFF2-40B4-BE49-F238E27FC236}">
                      <a16:creationId xmlns:a16="http://schemas.microsoft.com/office/drawing/2014/main" id="{E7B30AD8-E0F9-4BD5-9C6F-92FC4F6C60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4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567" name="Group 133">
                <a:extLst>
                  <a:ext uri="{FF2B5EF4-FFF2-40B4-BE49-F238E27FC236}">
                    <a16:creationId xmlns:a16="http://schemas.microsoft.com/office/drawing/2014/main" id="{6CEB6CF0-EF8D-4FED-AEEC-6F9592CB29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32661" y="2882876"/>
                <a:ext cx="532759" cy="184809"/>
                <a:chOff x="2356" y="1300"/>
                <a:chExt cx="555" cy="194"/>
              </a:xfrm>
            </p:grpSpPr>
            <p:sp>
              <p:nvSpPr>
                <p:cNvPr id="586" name="Oval 407">
                  <a:extLst>
                    <a:ext uri="{FF2B5EF4-FFF2-40B4-BE49-F238E27FC236}">
                      <a16:creationId xmlns:a16="http://schemas.microsoft.com/office/drawing/2014/main" id="{A0CD280E-4FF9-43D6-955B-7E4F2AC84B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87" name="Rectangle 410">
                  <a:extLst>
                    <a:ext uri="{FF2B5EF4-FFF2-40B4-BE49-F238E27FC236}">
                      <a16:creationId xmlns:a16="http://schemas.microsoft.com/office/drawing/2014/main" id="{C4A8253C-180D-40BF-AC30-B6E8DC0FBC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88" name="Oval 411">
                  <a:extLst>
                    <a:ext uri="{FF2B5EF4-FFF2-40B4-BE49-F238E27FC236}">
                      <a16:creationId xmlns:a16="http://schemas.microsoft.com/office/drawing/2014/main" id="{9DF47038-2454-467A-A4E0-3065270D68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589" name="Group 137">
                  <a:extLst>
                    <a:ext uri="{FF2B5EF4-FFF2-40B4-BE49-F238E27FC236}">
                      <a16:creationId xmlns:a16="http://schemas.microsoft.com/office/drawing/2014/main" id="{8765B10E-8FCA-444A-956B-E5B0859A66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592" name="Freeform 138">
                    <a:extLst>
                      <a:ext uri="{FF2B5EF4-FFF2-40B4-BE49-F238E27FC236}">
                        <a16:creationId xmlns:a16="http://schemas.microsoft.com/office/drawing/2014/main" id="{08C00C61-EA0E-4819-B676-4606B22F84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593" name="Freeform 139">
                    <a:extLst>
                      <a:ext uri="{FF2B5EF4-FFF2-40B4-BE49-F238E27FC236}">
                        <a16:creationId xmlns:a16="http://schemas.microsoft.com/office/drawing/2014/main" id="{0B3319A6-FBFC-4969-BDC2-5BF7E22542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590" name="Line 140">
                  <a:extLst>
                    <a:ext uri="{FF2B5EF4-FFF2-40B4-BE49-F238E27FC236}">
                      <a16:creationId xmlns:a16="http://schemas.microsoft.com/office/drawing/2014/main" id="{7C883BC6-4A43-4E24-93C1-07433102EC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591" name="Line 141">
                  <a:extLst>
                    <a:ext uri="{FF2B5EF4-FFF2-40B4-BE49-F238E27FC236}">
                      <a16:creationId xmlns:a16="http://schemas.microsoft.com/office/drawing/2014/main" id="{577FF28E-FD56-46A1-911F-E4B086C91A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568" name="Group 133">
                <a:extLst>
                  <a:ext uri="{FF2B5EF4-FFF2-40B4-BE49-F238E27FC236}">
                    <a16:creationId xmlns:a16="http://schemas.microsoft.com/office/drawing/2014/main" id="{819A9947-B249-403F-BC27-4A514A1DC2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30660" y="3072767"/>
                <a:ext cx="532759" cy="184809"/>
                <a:chOff x="2356" y="1300"/>
                <a:chExt cx="555" cy="194"/>
              </a:xfrm>
            </p:grpSpPr>
            <p:sp>
              <p:nvSpPr>
                <p:cNvPr id="578" name="Oval 407">
                  <a:extLst>
                    <a:ext uri="{FF2B5EF4-FFF2-40B4-BE49-F238E27FC236}">
                      <a16:creationId xmlns:a16="http://schemas.microsoft.com/office/drawing/2014/main" id="{978D27D2-77D7-4028-BBCB-89E2ACC0C2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79" name="Rectangle 410">
                  <a:extLst>
                    <a:ext uri="{FF2B5EF4-FFF2-40B4-BE49-F238E27FC236}">
                      <a16:creationId xmlns:a16="http://schemas.microsoft.com/office/drawing/2014/main" id="{712AB78B-1FAC-45D0-91BF-93720D4771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80" name="Oval 411">
                  <a:extLst>
                    <a:ext uri="{FF2B5EF4-FFF2-40B4-BE49-F238E27FC236}">
                      <a16:creationId xmlns:a16="http://schemas.microsoft.com/office/drawing/2014/main" id="{FCB54F83-D120-4FFC-9743-E9561309AA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581" name="Group 137">
                  <a:extLst>
                    <a:ext uri="{FF2B5EF4-FFF2-40B4-BE49-F238E27FC236}">
                      <a16:creationId xmlns:a16="http://schemas.microsoft.com/office/drawing/2014/main" id="{40F7A632-F523-4044-85C1-4B60DDAC26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584" name="Freeform 138">
                    <a:extLst>
                      <a:ext uri="{FF2B5EF4-FFF2-40B4-BE49-F238E27FC236}">
                        <a16:creationId xmlns:a16="http://schemas.microsoft.com/office/drawing/2014/main" id="{181D8D4A-512C-4343-BF69-746683AC17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585" name="Freeform 139">
                    <a:extLst>
                      <a:ext uri="{FF2B5EF4-FFF2-40B4-BE49-F238E27FC236}">
                        <a16:creationId xmlns:a16="http://schemas.microsoft.com/office/drawing/2014/main" id="{3583FFA2-6E0F-4862-B13F-2A02F58146B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582" name="Line 140">
                  <a:extLst>
                    <a:ext uri="{FF2B5EF4-FFF2-40B4-BE49-F238E27FC236}">
                      <a16:creationId xmlns:a16="http://schemas.microsoft.com/office/drawing/2014/main" id="{02210D4B-7989-48BB-AFA3-F4B6B4709D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583" name="Line 141">
                  <a:extLst>
                    <a:ext uri="{FF2B5EF4-FFF2-40B4-BE49-F238E27FC236}">
                      <a16:creationId xmlns:a16="http://schemas.microsoft.com/office/drawing/2014/main" id="{8ED62D8C-E9AE-4053-AAF9-BE0D240E9D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4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569" name="Group 133">
                <a:extLst>
                  <a:ext uri="{FF2B5EF4-FFF2-40B4-BE49-F238E27FC236}">
                    <a16:creationId xmlns:a16="http://schemas.microsoft.com/office/drawing/2014/main" id="{A90915F3-17ED-4699-9908-694BC52E76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38032" y="3018963"/>
                <a:ext cx="532759" cy="184809"/>
                <a:chOff x="2356" y="1300"/>
                <a:chExt cx="555" cy="194"/>
              </a:xfrm>
            </p:grpSpPr>
            <p:sp>
              <p:nvSpPr>
                <p:cNvPr id="570" name="Oval 407">
                  <a:extLst>
                    <a:ext uri="{FF2B5EF4-FFF2-40B4-BE49-F238E27FC236}">
                      <a16:creationId xmlns:a16="http://schemas.microsoft.com/office/drawing/2014/main" id="{87A6742C-A17D-4B66-A91D-1E2C19D369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71" name="Rectangle 410">
                  <a:extLst>
                    <a:ext uri="{FF2B5EF4-FFF2-40B4-BE49-F238E27FC236}">
                      <a16:creationId xmlns:a16="http://schemas.microsoft.com/office/drawing/2014/main" id="{BF8331F1-51DC-4925-87B3-21BE20BB52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72" name="Oval 411">
                  <a:extLst>
                    <a:ext uri="{FF2B5EF4-FFF2-40B4-BE49-F238E27FC236}">
                      <a16:creationId xmlns:a16="http://schemas.microsoft.com/office/drawing/2014/main" id="{89297DD9-4ED4-4CD9-90CF-CF0CD58907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573" name="Group 137">
                  <a:extLst>
                    <a:ext uri="{FF2B5EF4-FFF2-40B4-BE49-F238E27FC236}">
                      <a16:creationId xmlns:a16="http://schemas.microsoft.com/office/drawing/2014/main" id="{F62D5C96-4710-4DD2-B637-49D65BFB64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576" name="Freeform 138">
                    <a:extLst>
                      <a:ext uri="{FF2B5EF4-FFF2-40B4-BE49-F238E27FC236}">
                        <a16:creationId xmlns:a16="http://schemas.microsoft.com/office/drawing/2014/main" id="{1A32E27C-7129-405C-BC38-83D5C5EC32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577" name="Freeform 139">
                    <a:extLst>
                      <a:ext uri="{FF2B5EF4-FFF2-40B4-BE49-F238E27FC236}">
                        <a16:creationId xmlns:a16="http://schemas.microsoft.com/office/drawing/2014/main" id="{A5079EC4-069D-4A2C-8CCC-D79CD14F7A8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574" name="Line 140">
                  <a:extLst>
                    <a:ext uri="{FF2B5EF4-FFF2-40B4-BE49-F238E27FC236}">
                      <a16:creationId xmlns:a16="http://schemas.microsoft.com/office/drawing/2014/main" id="{8A54C134-2575-44FD-88EC-71268FEEF5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575" name="Line 141">
                  <a:extLst>
                    <a:ext uri="{FF2B5EF4-FFF2-40B4-BE49-F238E27FC236}">
                      <a16:creationId xmlns:a16="http://schemas.microsoft.com/office/drawing/2014/main" id="{A53DEF77-F92B-4142-9463-CF8F78334B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0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</p:grpSp>
        <p:grpSp>
          <p:nvGrpSpPr>
            <p:cNvPr id="1261" name="그룹 1260">
              <a:extLst>
                <a:ext uri="{FF2B5EF4-FFF2-40B4-BE49-F238E27FC236}">
                  <a16:creationId xmlns:a16="http://schemas.microsoft.com/office/drawing/2014/main" id="{3B23272E-0198-43EC-B85E-89B7E20A8E13}"/>
                </a:ext>
              </a:extLst>
            </p:cNvPr>
            <p:cNvGrpSpPr/>
            <p:nvPr/>
          </p:nvGrpSpPr>
          <p:grpSpPr>
            <a:xfrm>
              <a:off x="3668084" y="4540200"/>
              <a:ext cx="1522584" cy="976195"/>
              <a:chOff x="2547390" y="4747434"/>
              <a:chExt cx="1522584" cy="976195"/>
            </a:xfrm>
          </p:grpSpPr>
          <p:sp>
            <p:nvSpPr>
              <p:cNvPr id="1059" name="Freeform 415">
                <a:extLst>
                  <a:ext uri="{FF2B5EF4-FFF2-40B4-BE49-F238E27FC236}">
                    <a16:creationId xmlns:a16="http://schemas.microsoft.com/office/drawing/2014/main" id="{893B361E-54A1-41C7-B972-4357A22DAC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5524" y="4747434"/>
                <a:ext cx="1314450" cy="674688"/>
              </a:xfrm>
              <a:custGeom>
                <a:avLst/>
                <a:gdLst>
                  <a:gd name="T0" fmla="*/ 2147483647 w 828"/>
                  <a:gd name="T1" fmla="*/ 2147483647 h 425"/>
                  <a:gd name="T2" fmla="*/ 2147483647 w 828"/>
                  <a:gd name="T3" fmla="*/ 2147483647 h 425"/>
                  <a:gd name="T4" fmla="*/ 2147483647 w 828"/>
                  <a:gd name="T5" fmla="*/ 2147483647 h 425"/>
                  <a:gd name="T6" fmla="*/ 2147483647 w 828"/>
                  <a:gd name="T7" fmla="*/ 2147483647 h 425"/>
                  <a:gd name="T8" fmla="*/ 2147483647 w 828"/>
                  <a:gd name="T9" fmla="*/ 2147483647 h 425"/>
                  <a:gd name="T10" fmla="*/ 2147483647 w 828"/>
                  <a:gd name="T11" fmla="*/ 2147483647 h 425"/>
                  <a:gd name="T12" fmla="*/ 2147483647 w 828"/>
                  <a:gd name="T13" fmla="*/ 2147483647 h 425"/>
                  <a:gd name="T14" fmla="*/ 2147483647 w 828"/>
                  <a:gd name="T15" fmla="*/ 2147483647 h 425"/>
                  <a:gd name="T16" fmla="*/ 2147483647 w 828"/>
                  <a:gd name="T17" fmla="*/ 2147483647 h 425"/>
                  <a:gd name="T18" fmla="*/ 2147483647 w 828"/>
                  <a:gd name="T19" fmla="*/ 2147483647 h 425"/>
                  <a:gd name="T20" fmla="*/ 2147483647 w 828"/>
                  <a:gd name="T21" fmla="*/ 2147483647 h 425"/>
                  <a:gd name="T22" fmla="*/ 2147483647 w 828"/>
                  <a:gd name="T23" fmla="*/ 2147483647 h 42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28"/>
                  <a:gd name="T37" fmla="*/ 0 h 425"/>
                  <a:gd name="T38" fmla="*/ 828 w 828"/>
                  <a:gd name="T39" fmla="*/ 425 h 42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28" h="425">
                    <a:moveTo>
                      <a:pt x="382" y="30"/>
                    </a:moveTo>
                    <a:cubicBezTo>
                      <a:pt x="350" y="29"/>
                      <a:pt x="413" y="30"/>
                      <a:pt x="370" y="30"/>
                    </a:cubicBezTo>
                    <a:cubicBezTo>
                      <a:pt x="327" y="30"/>
                      <a:pt x="187" y="16"/>
                      <a:pt x="126" y="32"/>
                    </a:cubicBezTo>
                    <a:cubicBezTo>
                      <a:pt x="65" y="48"/>
                      <a:pt x="12" y="86"/>
                      <a:pt x="6" y="126"/>
                    </a:cubicBezTo>
                    <a:cubicBezTo>
                      <a:pt x="0" y="166"/>
                      <a:pt x="44" y="231"/>
                      <a:pt x="92" y="274"/>
                    </a:cubicBezTo>
                    <a:cubicBezTo>
                      <a:pt x="140" y="317"/>
                      <a:pt x="217" y="360"/>
                      <a:pt x="292" y="384"/>
                    </a:cubicBezTo>
                    <a:cubicBezTo>
                      <a:pt x="367" y="408"/>
                      <a:pt x="472" y="425"/>
                      <a:pt x="540" y="416"/>
                    </a:cubicBezTo>
                    <a:cubicBezTo>
                      <a:pt x="608" y="407"/>
                      <a:pt x="659" y="371"/>
                      <a:pt x="698" y="330"/>
                    </a:cubicBezTo>
                    <a:cubicBezTo>
                      <a:pt x="737" y="289"/>
                      <a:pt x="760" y="221"/>
                      <a:pt x="776" y="170"/>
                    </a:cubicBezTo>
                    <a:cubicBezTo>
                      <a:pt x="792" y="119"/>
                      <a:pt x="828" y="44"/>
                      <a:pt x="792" y="22"/>
                    </a:cubicBezTo>
                    <a:cubicBezTo>
                      <a:pt x="756" y="0"/>
                      <a:pt x="630" y="37"/>
                      <a:pt x="560" y="38"/>
                    </a:cubicBezTo>
                    <a:cubicBezTo>
                      <a:pt x="490" y="39"/>
                      <a:pt x="414" y="31"/>
                      <a:pt x="382" y="30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60" name="Line 421">
                <a:extLst>
                  <a:ext uri="{FF2B5EF4-FFF2-40B4-BE49-F238E27FC236}">
                    <a16:creationId xmlns:a16="http://schemas.microsoft.com/office/drawing/2014/main" id="{6FA364EE-859A-4BC8-A774-2D3705377A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47637" y="5033184"/>
                <a:ext cx="163512" cy="1206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61" name="Line 422">
                <a:extLst>
                  <a:ext uri="{FF2B5EF4-FFF2-40B4-BE49-F238E27FC236}">
                    <a16:creationId xmlns:a16="http://schemas.microsoft.com/office/drawing/2014/main" id="{ECDB7276-A12E-41C3-A28C-9606ABD6E1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4474" y="4953809"/>
                <a:ext cx="279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62" name="Line 423">
                <a:extLst>
                  <a:ext uri="{FF2B5EF4-FFF2-40B4-BE49-F238E27FC236}">
                    <a16:creationId xmlns:a16="http://schemas.microsoft.com/office/drawing/2014/main" id="{E510DABF-BC8B-4C07-9140-FCA266949B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81012" y="5039534"/>
                <a:ext cx="134937" cy="1047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1063" name="Group 694">
                <a:extLst>
                  <a:ext uri="{FF2B5EF4-FFF2-40B4-BE49-F238E27FC236}">
                    <a16:creationId xmlns:a16="http://schemas.microsoft.com/office/drawing/2014/main" id="{0770B3D2-744B-4A1E-B476-43B85FEF27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52399" y="5131609"/>
                <a:ext cx="485775" cy="203200"/>
                <a:chOff x="4650" y="1129"/>
                <a:chExt cx="246" cy="95"/>
              </a:xfrm>
            </p:grpSpPr>
            <p:sp>
              <p:nvSpPr>
                <p:cNvPr id="1064" name="Oval 407">
                  <a:extLst>
                    <a:ext uri="{FF2B5EF4-FFF2-40B4-BE49-F238E27FC236}">
                      <a16:creationId xmlns:a16="http://schemas.microsoft.com/office/drawing/2014/main" id="{85C955F7-D4F6-4703-8F43-193E055F04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65" name="Rectangle 410">
                  <a:extLst>
                    <a:ext uri="{FF2B5EF4-FFF2-40B4-BE49-F238E27FC236}">
                      <a16:creationId xmlns:a16="http://schemas.microsoft.com/office/drawing/2014/main" id="{454074BF-AA5F-4138-846A-04E1E44E8B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66" name="Oval 411">
                  <a:extLst>
                    <a:ext uri="{FF2B5EF4-FFF2-40B4-BE49-F238E27FC236}">
                      <a16:creationId xmlns:a16="http://schemas.microsoft.com/office/drawing/2014/main" id="{9CFF096D-7C0E-45E3-B4A7-2A9C2A9DC3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1067" name="Group 698">
                  <a:extLst>
                    <a:ext uri="{FF2B5EF4-FFF2-40B4-BE49-F238E27FC236}">
                      <a16:creationId xmlns:a16="http://schemas.microsoft.com/office/drawing/2014/main" id="{71D80249-212C-422B-8F60-D03ADBFE501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070" name="Freeform 699">
                    <a:extLst>
                      <a:ext uri="{FF2B5EF4-FFF2-40B4-BE49-F238E27FC236}">
                        <a16:creationId xmlns:a16="http://schemas.microsoft.com/office/drawing/2014/main" id="{F34AED68-6BCB-45B8-8947-C8647B4BFCF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71" name="Freeform 700">
                    <a:extLst>
                      <a:ext uri="{FF2B5EF4-FFF2-40B4-BE49-F238E27FC236}">
                        <a16:creationId xmlns:a16="http://schemas.microsoft.com/office/drawing/2014/main" id="{2D349750-B55C-4545-9588-DC3C2CA768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068" name="Line 701">
                  <a:extLst>
                    <a:ext uri="{FF2B5EF4-FFF2-40B4-BE49-F238E27FC236}">
                      <a16:creationId xmlns:a16="http://schemas.microsoft.com/office/drawing/2014/main" id="{C7A76FF4-2201-44D1-91A5-965BCF2DAC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69" name="Line 702">
                  <a:extLst>
                    <a:ext uri="{FF2B5EF4-FFF2-40B4-BE49-F238E27FC236}">
                      <a16:creationId xmlns:a16="http://schemas.microsoft.com/office/drawing/2014/main" id="{34C2595A-06A2-4E81-9822-2FA3D552ED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72" name="Group 712">
                <a:extLst>
                  <a:ext uri="{FF2B5EF4-FFF2-40B4-BE49-F238E27FC236}">
                    <a16:creationId xmlns:a16="http://schemas.microsoft.com/office/drawing/2014/main" id="{54FBD773-692C-4B95-9D46-142A51641B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3312" y="4850622"/>
                <a:ext cx="485775" cy="203200"/>
                <a:chOff x="4650" y="1129"/>
                <a:chExt cx="246" cy="95"/>
              </a:xfrm>
            </p:grpSpPr>
            <p:sp>
              <p:nvSpPr>
                <p:cNvPr id="1073" name="Oval 407">
                  <a:extLst>
                    <a:ext uri="{FF2B5EF4-FFF2-40B4-BE49-F238E27FC236}">
                      <a16:creationId xmlns:a16="http://schemas.microsoft.com/office/drawing/2014/main" id="{1C73956D-96E7-43BA-B794-BC391BDCC1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74" name="Rectangle 410">
                  <a:extLst>
                    <a:ext uri="{FF2B5EF4-FFF2-40B4-BE49-F238E27FC236}">
                      <a16:creationId xmlns:a16="http://schemas.microsoft.com/office/drawing/2014/main" id="{878D2437-4BC9-46C8-9DE5-B04996466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75" name="Oval 411">
                  <a:extLst>
                    <a:ext uri="{FF2B5EF4-FFF2-40B4-BE49-F238E27FC236}">
                      <a16:creationId xmlns:a16="http://schemas.microsoft.com/office/drawing/2014/main" id="{01C42CA5-186C-44B2-A756-FA766AD4C4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1076" name="Group 716">
                  <a:extLst>
                    <a:ext uri="{FF2B5EF4-FFF2-40B4-BE49-F238E27FC236}">
                      <a16:creationId xmlns:a16="http://schemas.microsoft.com/office/drawing/2014/main" id="{9BF3156F-9C2E-4CCA-964B-E93F4AA5750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079" name="Freeform 717">
                    <a:extLst>
                      <a:ext uri="{FF2B5EF4-FFF2-40B4-BE49-F238E27FC236}">
                        <a16:creationId xmlns:a16="http://schemas.microsoft.com/office/drawing/2014/main" id="{2E7E5D60-6B8B-4D9B-A62D-6076EB9BD6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80" name="Freeform 718">
                    <a:extLst>
                      <a:ext uri="{FF2B5EF4-FFF2-40B4-BE49-F238E27FC236}">
                        <a16:creationId xmlns:a16="http://schemas.microsoft.com/office/drawing/2014/main" id="{328425B9-6D6F-45C1-9CF5-3C8670F93F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077" name="Line 719">
                  <a:extLst>
                    <a:ext uri="{FF2B5EF4-FFF2-40B4-BE49-F238E27FC236}">
                      <a16:creationId xmlns:a16="http://schemas.microsoft.com/office/drawing/2014/main" id="{22B41518-B870-4672-A8C0-F4ADF7E60E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78" name="Line 720">
                  <a:extLst>
                    <a:ext uri="{FF2B5EF4-FFF2-40B4-BE49-F238E27FC236}">
                      <a16:creationId xmlns:a16="http://schemas.microsoft.com/office/drawing/2014/main" id="{6AF6BCF7-66D2-4059-9C4E-70DA15EEF3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081" name="Group 721">
                <a:extLst>
                  <a:ext uri="{FF2B5EF4-FFF2-40B4-BE49-F238E27FC236}">
                    <a16:creationId xmlns:a16="http://schemas.microsoft.com/office/drawing/2014/main" id="{7B22C065-39E9-4F66-A397-3BED0AD5D8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5299" y="4863322"/>
                <a:ext cx="485775" cy="203200"/>
                <a:chOff x="4650" y="1129"/>
                <a:chExt cx="246" cy="95"/>
              </a:xfrm>
            </p:grpSpPr>
            <p:sp>
              <p:nvSpPr>
                <p:cNvPr id="1082" name="Oval 407">
                  <a:extLst>
                    <a:ext uri="{FF2B5EF4-FFF2-40B4-BE49-F238E27FC236}">
                      <a16:creationId xmlns:a16="http://schemas.microsoft.com/office/drawing/2014/main" id="{EE8F9646-CE00-4B22-BB69-228D43A8B9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83" name="Rectangle 410">
                  <a:extLst>
                    <a:ext uri="{FF2B5EF4-FFF2-40B4-BE49-F238E27FC236}">
                      <a16:creationId xmlns:a16="http://schemas.microsoft.com/office/drawing/2014/main" id="{E9A997B0-780E-4107-B2C6-FA3836B9F6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84" name="Oval 411">
                  <a:extLst>
                    <a:ext uri="{FF2B5EF4-FFF2-40B4-BE49-F238E27FC236}">
                      <a16:creationId xmlns:a16="http://schemas.microsoft.com/office/drawing/2014/main" id="{9759579E-E62A-4C13-AB0F-9C323D1B31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1085" name="Group 725">
                  <a:extLst>
                    <a:ext uri="{FF2B5EF4-FFF2-40B4-BE49-F238E27FC236}">
                      <a16:creationId xmlns:a16="http://schemas.microsoft.com/office/drawing/2014/main" id="{FA5EF3B1-5805-468F-9ED1-80F59D39E4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088" name="Freeform 726">
                    <a:extLst>
                      <a:ext uri="{FF2B5EF4-FFF2-40B4-BE49-F238E27FC236}">
                        <a16:creationId xmlns:a16="http://schemas.microsoft.com/office/drawing/2014/main" id="{387B9FDB-5156-4404-8F40-5DAD9C05E0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89" name="Freeform 727">
                    <a:extLst>
                      <a:ext uri="{FF2B5EF4-FFF2-40B4-BE49-F238E27FC236}">
                        <a16:creationId xmlns:a16="http://schemas.microsoft.com/office/drawing/2014/main" id="{2B660283-0FDD-4650-A3B3-533053DC35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086" name="Line 728">
                  <a:extLst>
                    <a:ext uri="{FF2B5EF4-FFF2-40B4-BE49-F238E27FC236}">
                      <a16:creationId xmlns:a16="http://schemas.microsoft.com/office/drawing/2014/main" id="{CE2D2D9D-17F1-4FB9-ADEA-4B32E0582B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87" name="Line 729">
                  <a:extLst>
                    <a:ext uri="{FF2B5EF4-FFF2-40B4-BE49-F238E27FC236}">
                      <a16:creationId xmlns:a16="http://schemas.microsoft.com/office/drawing/2014/main" id="{A21F8C56-31E1-4155-ACE8-B784DBDD98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090" name="Text Box 580">
                <a:extLst>
                  <a:ext uri="{FF2B5EF4-FFF2-40B4-BE49-F238E27FC236}">
                    <a16:creationId xmlns:a16="http://schemas.microsoft.com/office/drawing/2014/main" id="{6E2B2501-37AF-4AC6-AE5C-379E47B816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7390" y="5387079"/>
                <a:ext cx="12890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600" dirty="0"/>
                  <a:t>regional ISP</a:t>
                </a:r>
              </a:p>
            </p:txBody>
          </p:sp>
        </p:grpSp>
        <p:grpSp>
          <p:nvGrpSpPr>
            <p:cNvPr id="1262" name="그룹 1261">
              <a:extLst>
                <a:ext uri="{FF2B5EF4-FFF2-40B4-BE49-F238E27FC236}">
                  <a16:creationId xmlns:a16="http://schemas.microsoft.com/office/drawing/2014/main" id="{156600B5-10DD-4CFF-8D1C-5432DC74DC4B}"/>
                </a:ext>
              </a:extLst>
            </p:cNvPr>
            <p:cNvGrpSpPr/>
            <p:nvPr/>
          </p:nvGrpSpPr>
          <p:grpSpPr>
            <a:xfrm>
              <a:off x="1312558" y="376179"/>
              <a:ext cx="2030412" cy="1599558"/>
              <a:chOff x="1290150" y="375439"/>
              <a:chExt cx="2030412" cy="1599558"/>
            </a:xfrm>
          </p:grpSpPr>
          <p:grpSp>
            <p:nvGrpSpPr>
              <p:cNvPr id="1058" name="그룹 1057">
                <a:extLst>
                  <a:ext uri="{FF2B5EF4-FFF2-40B4-BE49-F238E27FC236}">
                    <a16:creationId xmlns:a16="http://schemas.microsoft.com/office/drawing/2014/main" id="{184BA914-488A-4071-8FBF-2EBEB42C0436}"/>
                  </a:ext>
                </a:extLst>
              </p:cNvPr>
              <p:cNvGrpSpPr/>
              <p:nvPr/>
            </p:nvGrpSpPr>
            <p:grpSpPr>
              <a:xfrm>
                <a:off x="1290150" y="739921"/>
                <a:ext cx="2030412" cy="1235076"/>
                <a:chOff x="8303419" y="4262937"/>
                <a:chExt cx="2030412" cy="1235076"/>
              </a:xfrm>
            </p:grpSpPr>
            <p:sp>
              <p:nvSpPr>
                <p:cNvPr id="999" name="Freeform 417">
                  <a:extLst>
                    <a:ext uri="{FF2B5EF4-FFF2-40B4-BE49-F238E27FC236}">
                      <a16:creationId xmlns:a16="http://schemas.microsoft.com/office/drawing/2014/main" id="{5AB206F5-97EA-4897-AF89-7FA8ED0AC2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03419" y="4426450"/>
                  <a:ext cx="1736725" cy="1071563"/>
                </a:xfrm>
                <a:custGeom>
                  <a:avLst/>
                  <a:gdLst>
                    <a:gd name="T0" fmla="*/ 2147483647 w 1036"/>
                    <a:gd name="T1" fmla="*/ 2147483647 h 675"/>
                    <a:gd name="T2" fmla="*/ 2147483647 w 1036"/>
                    <a:gd name="T3" fmla="*/ 2147483647 h 675"/>
                    <a:gd name="T4" fmla="*/ 2147483647 w 1036"/>
                    <a:gd name="T5" fmla="*/ 2147483647 h 675"/>
                    <a:gd name="T6" fmla="*/ 2147483647 w 1036"/>
                    <a:gd name="T7" fmla="*/ 2147483647 h 675"/>
                    <a:gd name="T8" fmla="*/ 2147483647 w 1036"/>
                    <a:gd name="T9" fmla="*/ 2147483647 h 675"/>
                    <a:gd name="T10" fmla="*/ 2147483647 w 1036"/>
                    <a:gd name="T11" fmla="*/ 2147483647 h 675"/>
                    <a:gd name="T12" fmla="*/ 2147483647 w 1036"/>
                    <a:gd name="T13" fmla="*/ 2147483647 h 675"/>
                    <a:gd name="T14" fmla="*/ 2147483647 w 1036"/>
                    <a:gd name="T15" fmla="*/ 2147483647 h 675"/>
                    <a:gd name="T16" fmla="*/ 2147483647 w 1036"/>
                    <a:gd name="T17" fmla="*/ 2147483647 h 675"/>
                    <a:gd name="T18" fmla="*/ 2147483647 w 1036"/>
                    <a:gd name="T19" fmla="*/ 2147483647 h 675"/>
                    <a:gd name="T20" fmla="*/ 2147483647 w 1036"/>
                    <a:gd name="T21" fmla="*/ 2147483647 h 675"/>
                    <a:gd name="T22" fmla="*/ 2147483647 w 1036"/>
                    <a:gd name="T23" fmla="*/ 2147483647 h 675"/>
                    <a:gd name="T24" fmla="*/ 2147483647 w 1036"/>
                    <a:gd name="T25" fmla="*/ 2147483647 h 675"/>
                    <a:gd name="T26" fmla="*/ 2147483647 w 1036"/>
                    <a:gd name="T27" fmla="*/ 2147483647 h 675"/>
                    <a:gd name="T28" fmla="*/ 2147483647 w 1036"/>
                    <a:gd name="T29" fmla="*/ 2147483647 h 675"/>
                    <a:gd name="T30" fmla="*/ 2147483647 w 1036"/>
                    <a:gd name="T31" fmla="*/ 2147483647 h 675"/>
                    <a:gd name="T32" fmla="*/ 2147483647 w 1036"/>
                    <a:gd name="T33" fmla="*/ 2147483647 h 675"/>
                    <a:gd name="T34" fmla="*/ 2147483647 w 1036"/>
                    <a:gd name="T35" fmla="*/ 2147483647 h 67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036"/>
                    <a:gd name="T55" fmla="*/ 0 h 675"/>
                    <a:gd name="T56" fmla="*/ 1036 w 1036"/>
                    <a:gd name="T57" fmla="*/ 675 h 67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036" h="675">
                      <a:moveTo>
                        <a:pt x="648" y="11"/>
                      </a:moveTo>
                      <a:cubicBezTo>
                        <a:pt x="584" y="19"/>
                        <a:pt x="464" y="33"/>
                        <a:pt x="390" y="53"/>
                      </a:cubicBezTo>
                      <a:cubicBezTo>
                        <a:pt x="316" y="73"/>
                        <a:pt x="246" y="100"/>
                        <a:pt x="206" y="129"/>
                      </a:cubicBezTo>
                      <a:cubicBezTo>
                        <a:pt x="166" y="158"/>
                        <a:pt x="183" y="201"/>
                        <a:pt x="152" y="229"/>
                      </a:cubicBezTo>
                      <a:cubicBezTo>
                        <a:pt x="121" y="257"/>
                        <a:pt x="44" y="259"/>
                        <a:pt x="22" y="297"/>
                      </a:cubicBezTo>
                      <a:cubicBezTo>
                        <a:pt x="0" y="335"/>
                        <a:pt x="0" y="427"/>
                        <a:pt x="18" y="459"/>
                      </a:cubicBezTo>
                      <a:cubicBezTo>
                        <a:pt x="36" y="491"/>
                        <a:pt x="59" y="484"/>
                        <a:pt x="132" y="489"/>
                      </a:cubicBezTo>
                      <a:cubicBezTo>
                        <a:pt x="205" y="494"/>
                        <a:pt x="380" y="478"/>
                        <a:pt x="458" y="489"/>
                      </a:cubicBezTo>
                      <a:cubicBezTo>
                        <a:pt x="536" y="500"/>
                        <a:pt x="549" y="527"/>
                        <a:pt x="598" y="555"/>
                      </a:cubicBezTo>
                      <a:cubicBezTo>
                        <a:pt x="647" y="583"/>
                        <a:pt x="707" y="639"/>
                        <a:pt x="752" y="657"/>
                      </a:cubicBezTo>
                      <a:cubicBezTo>
                        <a:pt x="797" y="675"/>
                        <a:pt x="837" y="670"/>
                        <a:pt x="870" y="661"/>
                      </a:cubicBezTo>
                      <a:cubicBezTo>
                        <a:pt x="903" y="652"/>
                        <a:pt x="932" y="639"/>
                        <a:pt x="952" y="603"/>
                      </a:cubicBezTo>
                      <a:cubicBezTo>
                        <a:pt x="972" y="567"/>
                        <a:pt x="981" y="497"/>
                        <a:pt x="992" y="445"/>
                      </a:cubicBezTo>
                      <a:cubicBezTo>
                        <a:pt x="1003" y="393"/>
                        <a:pt x="1013" y="347"/>
                        <a:pt x="1018" y="291"/>
                      </a:cubicBezTo>
                      <a:cubicBezTo>
                        <a:pt x="1023" y="235"/>
                        <a:pt x="1036" y="153"/>
                        <a:pt x="1022" y="107"/>
                      </a:cubicBezTo>
                      <a:cubicBezTo>
                        <a:pt x="1008" y="61"/>
                        <a:pt x="975" y="34"/>
                        <a:pt x="934" y="17"/>
                      </a:cubicBezTo>
                      <a:cubicBezTo>
                        <a:pt x="893" y="0"/>
                        <a:pt x="824" y="4"/>
                        <a:pt x="776" y="3"/>
                      </a:cubicBezTo>
                      <a:cubicBezTo>
                        <a:pt x="728" y="2"/>
                        <a:pt x="712" y="3"/>
                        <a:pt x="648" y="11"/>
                      </a:cubicBezTo>
                      <a:close/>
                    </a:path>
                  </a:pathLst>
                </a:custGeom>
                <a:solidFill>
                  <a:srgbClr val="00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00" name="Line 425">
                  <a:extLst>
                    <a:ext uri="{FF2B5EF4-FFF2-40B4-BE49-F238E27FC236}">
                      <a16:creationId xmlns:a16="http://schemas.microsoft.com/office/drawing/2014/main" id="{DA11B52F-867D-449F-8AB2-16D3FF5449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24244" y="5304337"/>
                  <a:ext cx="509587" cy="31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01" name="Line 426">
                  <a:extLst>
                    <a:ext uri="{FF2B5EF4-FFF2-40B4-BE49-F238E27FC236}">
                      <a16:creationId xmlns:a16="http://schemas.microsoft.com/office/drawing/2014/main" id="{CDBE920D-84FB-4B2D-B8E9-E80322F12F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390856" y="5120187"/>
                  <a:ext cx="152400" cy="952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pic>
              <p:nvPicPr>
                <p:cNvPr id="1002" name="Picture 603" descr="car_icon_small">
                  <a:extLst>
                    <a:ext uri="{FF2B5EF4-FFF2-40B4-BE49-F238E27FC236}">
                      <a16:creationId xmlns:a16="http://schemas.microsoft.com/office/drawing/2014/main" id="{7D5A6AE4-77B7-48D6-B578-CFADF969263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443244" y="4437562"/>
                  <a:ext cx="849312" cy="168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1003" name="Group 652">
                  <a:extLst>
                    <a:ext uri="{FF2B5EF4-FFF2-40B4-BE49-F238E27FC236}">
                      <a16:creationId xmlns:a16="http://schemas.microsoft.com/office/drawing/2014/main" id="{7422E79D-E4BB-4198-99D8-B03EC4D25F1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14581" y="4262937"/>
                  <a:ext cx="415925" cy="385763"/>
                  <a:chOff x="2751" y="1851"/>
                  <a:chExt cx="462" cy="478"/>
                </a:xfrm>
              </p:grpSpPr>
              <p:pic>
                <p:nvPicPr>
                  <p:cNvPr id="1004" name="Picture 653" descr="iphone_stylized_small">
                    <a:extLst>
                      <a:ext uri="{FF2B5EF4-FFF2-40B4-BE49-F238E27FC236}">
                        <a16:creationId xmlns:a16="http://schemas.microsoft.com/office/drawing/2014/main" id="{AD5A558A-6BC9-49D1-AA5E-224DAB6467D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28" y="1922"/>
                    <a:ext cx="152" cy="40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05" name="Picture 654" descr="antenna_radiation_stylized">
                    <a:extLst>
                      <a:ext uri="{FF2B5EF4-FFF2-40B4-BE49-F238E27FC236}">
                        <a16:creationId xmlns:a16="http://schemas.microsoft.com/office/drawing/2014/main" id="{5312377E-C017-466F-A985-3F8D6740BF2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51" y="1851"/>
                    <a:ext cx="462" cy="1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1006" name="Group 767">
                  <a:extLst>
                    <a:ext uri="{FF2B5EF4-FFF2-40B4-BE49-F238E27FC236}">
                      <a16:creationId xmlns:a16="http://schemas.microsoft.com/office/drawing/2014/main" id="{C0BF77AA-1719-4B58-ACA9-519A16999B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54356" y="5204325"/>
                  <a:ext cx="390525" cy="169863"/>
                  <a:chOff x="4650" y="1129"/>
                  <a:chExt cx="246" cy="95"/>
                </a:xfrm>
              </p:grpSpPr>
              <p:sp>
                <p:nvSpPr>
                  <p:cNvPr id="1007" name="Oval 407">
                    <a:extLst>
                      <a:ext uri="{FF2B5EF4-FFF2-40B4-BE49-F238E27FC236}">
                        <a16:creationId xmlns:a16="http://schemas.microsoft.com/office/drawing/2014/main" id="{822A78C1-A9C3-4658-83DB-D1D460C502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1" y="1171"/>
                    <a:ext cx="244" cy="53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08" name="Rectangle 410">
                    <a:extLst>
                      <a:ext uri="{FF2B5EF4-FFF2-40B4-BE49-F238E27FC236}">
                        <a16:creationId xmlns:a16="http://schemas.microsoft.com/office/drawing/2014/main" id="{22CF3EA5-5547-4767-BB64-F240E8D04E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1" y="1165"/>
                    <a:ext cx="245" cy="33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algn="ctr"/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09" name="Oval 411">
                    <a:extLst>
                      <a:ext uri="{FF2B5EF4-FFF2-40B4-BE49-F238E27FC236}">
                        <a16:creationId xmlns:a16="http://schemas.microsoft.com/office/drawing/2014/main" id="{69151510-D3B4-4067-A740-D440F22753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0" y="1129"/>
                    <a:ext cx="244" cy="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010" name="Group 771">
                    <a:extLst>
                      <a:ext uri="{FF2B5EF4-FFF2-40B4-BE49-F238E27FC236}">
                        <a16:creationId xmlns:a16="http://schemas.microsoft.com/office/drawing/2014/main" id="{94C5639A-6489-4949-A52D-292A3C7951B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699" y="1145"/>
                    <a:ext cx="138" cy="29"/>
                    <a:chOff x="2468" y="1332"/>
                    <a:chExt cx="310" cy="60"/>
                  </a:xfrm>
                </p:grpSpPr>
                <p:sp>
                  <p:nvSpPr>
                    <p:cNvPr id="1013" name="Freeform 772">
                      <a:extLst>
                        <a:ext uri="{FF2B5EF4-FFF2-40B4-BE49-F238E27FC236}">
                          <a16:creationId xmlns:a16="http://schemas.microsoft.com/office/drawing/2014/main" id="{AB310AF9-6D1E-4ACA-B0BF-0F6E4D3DB58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14" name="Freeform 773">
                      <a:extLst>
                        <a:ext uri="{FF2B5EF4-FFF2-40B4-BE49-F238E27FC236}">
                          <a16:creationId xmlns:a16="http://schemas.microsoft.com/office/drawing/2014/main" id="{1B68ADAD-E5F7-4FD2-9319-AAEF6065BD1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1011" name="Line 774">
                    <a:extLst>
                      <a:ext uri="{FF2B5EF4-FFF2-40B4-BE49-F238E27FC236}">
                        <a16:creationId xmlns:a16="http://schemas.microsoft.com/office/drawing/2014/main" id="{5EA56FF1-CA48-4913-8B8E-824B4DB319D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51" y="1158"/>
                    <a:ext cx="0" cy="4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12" name="Line 775">
                    <a:extLst>
                      <a:ext uri="{FF2B5EF4-FFF2-40B4-BE49-F238E27FC236}">
                        <a16:creationId xmlns:a16="http://schemas.microsoft.com/office/drawing/2014/main" id="{AE330524-7FAF-4953-A66C-95B9D9FD2B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94" y="1160"/>
                    <a:ext cx="0" cy="4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015" name="Group 782">
                  <a:extLst>
                    <a:ext uri="{FF2B5EF4-FFF2-40B4-BE49-F238E27FC236}">
                      <a16:creationId xmlns:a16="http://schemas.microsoft.com/office/drawing/2014/main" id="{EC60A428-61B8-48A4-A5AB-ED81C804D2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162256" y="4561387"/>
                  <a:ext cx="457200" cy="631825"/>
                  <a:chOff x="742" y="2409"/>
                  <a:chExt cx="576" cy="881"/>
                </a:xfrm>
              </p:grpSpPr>
              <p:grpSp>
                <p:nvGrpSpPr>
                  <p:cNvPr id="1016" name="Group 783">
                    <a:extLst>
                      <a:ext uri="{FF2B5EF4-FFF2-40B4-BE49-F238E27FC236}">
                        <a16:creationId xmlns:a16="http://schemas.microsoft.com/office/drawing/2014/main" id="{86E1F5E5-8F88-4C63-8F34-26DC9E7A4F7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2" y="2643"/>
                    <a:ext cx="376" cy="647"/>
                    <a:chOff x="3130" y="3288"/>
                    <a:chExt cx="410" cy="742"/>
                  </a:xfrm>
                </p:grpSpPr>
                <p:sp>
                  <p:nvSpPr>
                    <p:cNvPr id="1019" name="Line 270">
                      <a:extLst>
                        <a:ext uri="{FF2B5EF4-FFF2-40B4-BE49-F238E27FC236}">
                          <a16:creationId xmlns:a16="http://schemas.microsoft.com/office/drawing/2014/main" id="{E30AA7BB-1FB6-4F86-9AA1-874A60D4FE5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130" y="3288"/>
                      <a:ext cx="205" cy="67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20" name="Line 271">
                      <a:extLst>
                        <a:ext uri="{FF2B5EF4-FFF2-40B4-BE49-F238E27FC236}">
                          <a16:creationId xmlns:a16="http://schemas.microsoft.com/office/drawing/2014/main" id="{5D22F0E2-8E9F-4B3A-99A8-AC1DCEA097F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35" y="3288"/>
                      <a:ext cx="205" cy="66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21" name="Line 272">
                      <a:extLst>
                        <a:ext uri="{FF2B5EF4-FFF2-40B4-BE49-F238E27FC236}">
                          <a16:creationId xmlns:a16="http://schemas.microsoft.com/office/drawing/2014/main" id="{92A7AAD8-AF79-4819-85B5-55647BB38A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30" y="3957"/>
                      <a:ext cx="205" cy="73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22" name="Line 273">
                      <a:extLst>
                        <a:ext uri="{FF2B5EF4-FFF2-40B4-BE49-F238E27FC236}">
                          <a16:creationId xmlns:a16="http://schemas.microsoft.com/office/drawing/2014/main" id="{717C2AE8-09C4-47CB-8AFC-C7B7625D9CB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35" y="3957"/>
                      <a:ext cx="205" cy="73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23" name="Line 274">
                      <a:extLst>
                        <a:ext uri="{FF2B5EF4-FFF2-40B4-BE49-F238E27FC236}">
                          <a16:creationId xmlns:a16="http://schemas.microsoft.com/office/drawing/2014/main" id="{C48B9AD0-5D75-41A6-9BD0-4293EF5322F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35" y="3303"/>
                      <a:ext cx="0" cy="72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24" name="Line 275">
                      <a:extLst>
                        <a:ext uri="{FF2B5EF4-FFF2-40B4-BE49-F238E27FC236}">
                          <a16:creationId xmlns:a16="http://schemas.microsoft.com/office/drawing/2014/main" id="{5619E0E2-2D80-4D5B-9BE9-880BDB11B92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30" y="3888"/>
                      <a:ext cx="205" cy="7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25" name="Line 276">
                      <a:extLst>
                        <a:ext uri="{FF2B5EF4-FFF2-40B4-BE49-F238E27FC236}">
                          <a16:creationId xmlns:a16="http://schemas.microsoft.com/office/drawing/2014/main" id="{E6B9781C-6841-4FE6-9054-01423631C2F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335" y="3888"/>
                      <a:ext cx="205" cy="6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26" name="Line 277">
                      <a:extLst>
                        <a:ext uri="{FF2B5EF4-FFF2-40B4-BE49-F238E27FC236}">
                          <a16:creationId xmlns:a16="http://schemas.microsoft.com/office/drawing/2014/main" id="{103DD90A-7188-4FE2-A2EE-37EE99D621B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17" y="3668"/>
                      <a:ext cx="118" cy="5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27" name="Line 278">
                      <a:extLst>
                        <a:ext uri="{FF2B5EF4-FFF2-40B4-BE49-F238E27FC236}">
                          <a16:creationId xmlns:a16="http://schemas.microsoft.com/office/drawing/2014/main" id="{83BF5E25-C2F4-40D4-B8CC-D9CD9286E74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35" y="3668"/>
                      <a:ext cx="124" cy="5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28" name="Line 279">
                      <a:extLst>
                        <a:ext uri="{FF2B5EF4-FFF2-40B4-BE49-F238E27FC236}">
                          <a16:creationId xmlns:a16="http://schemas.microsoft.com/office/drawing/2014/main" id="{5097710D-D334-43AB-AAF3-D7B2722AE4B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78" y="3766"/>
                      <a:ext cx="152" cy="7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29" name="Line 280">
                      <a:extLst>
                        <a:ext uri="{FF2B5EF4-FFF2-40B4-BE49-F238E27FC236}">
                          <a16:creationId xmlns:a16="http://schemas.microsoft.com/office/drawing/2014/main" id="{764940BE-5615-4316-A5FA-297F9443B21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35" y="3781"/>
                      <a:ext cx="153" cy="6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30" name="Line 281">
                      <a:extLst>
                        <a:ext uri="{FF2B5EF4-FFF2-40B4-BE49-F238E27FC236}">
                          <a16:creationId xmlns:a16="http://schemas.microsoft.com/office/drawing/2014/main" id="{6F3FA366-DD68-4D98-94D4-5A8F151DCE7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35" y="3567"/>
                      <a:ext cx="78" cy="2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31" name="Line 282">
                      <a:extLst>
                        <a:ext uri="{FF2B5EF4-FFF2-40B4-BE49-F238E27FC236}">
                          <a16:creationId xmlns:a16="http://schemas.microsoft.com/office/drawing/2014/main" id="{B05A5797-7743-4194-8AA9-197F428D6AD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35" y="3428"/>
                      <a:ext cx="49" cy="2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32" name="Line 283">
                      <a:extLst>
                        <a:ext uri="{FF2B5EF4-FFF2-40B4-BE49-F238E27FC236}">
                          <a16:creationId xmlns:a16="http://schemas.microsoft.com/office/drawing/2014/main" id="{D324EAED-8F96-4A02-BF24-7A29AFB74A1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47" y="3558"/>
                      <a:ext cx="95" cy="3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33" name="Line 284">
                      <a:extLst>
                        <a:ext uri="{FF2B5EF4-FFF2-40B4-BE49-F238E27FC236}">
                          <a16:creationId xmlns:a16="http://schemas.microsoft.com/office/drawing/2014/main" id="{9D021CB8-BC6B-44FC-A999-A36E8408A2A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89" y="3422"/>
                      <a:ext cx="55" cy="3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ko-KR" altLang="en-US"/>
                    </a:p>
                  </p:txBody>
                </p:sp>
              </p:grpSp>
              <p:pic>
                <p:nvPicPr>
                  <p:cNvPr id="1017" name="Picture 799" descr="cell_tower_radiation copy">
                    <a:extLst>
                      <a:ext uri="{FF2B5EF4-FFF2-40B4-BE49-F238E27FC236}">
                        <a16:creationId xmlns:a16="http://schemas.microsoft.com/office/drawing/2014/main" id="{44633770-614F-44C6-99FC-31CC5B9E7BB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42" y="2409"/>
                    <a:ext cx="576" cy="4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018" name="Oval 800">
                    <a:extLst>
                      <a:ext uri="{FF2B5EF4-FFF2-40B4-BE49-F238E27FC236}">
                        <a16:creationId xmlns:a16="http://schemas.microsoft.com/office/drawing/2014/main" id="{EDA0CC85-AFF8-4157-B168-D027D3DA0DE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86" y="2597"/>
                    <a:ext cx="66" cy="69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</p:grpSp>
            <p:grpSp>
              <p:nvGrpSpPr>
                <p:cNvPr id="1034" name="Group 1016">
                  <a:extLst>
                    <a:ext uri="{FF2B5EF4-FFF2-40B4-BE49-F238E27FC236}">
                      <a16:creationId xmlns:a16="http://schemas.microsoft.com/office/drawing/2014/main" id="{EF5118D6-7E16-47ED-98A7-1A9A2549939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403431" y="4759825"/>
                  <a:ext cx="534987" cy="407988"/>
                  <a:chOff x="877" y="1008"/>
                  <a:chExt cx="2747" cy="2591"/>
                </a:xfrm>
              </p:grpSpPr>
              <p:pic>
                <p:nvPicPr>
                  <p:cNvPr id="1035" name="Picture 1017" descr="antenna_stylized">
                    <a:extLst>
                      <a:ext uri="{FF2B5EF4-FFF2-40B4-BE49-F238E27FC236}">
                        <a16:creationId xmlns:a16="http://schemas.microsoft.com/office/drawing/2014/main" id="{E3FE9A38-BB09-45B5-9B92-45A6151E905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77" y="1008"/>
                    <a:ext cx="2725" cy="14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036" name="Picture 1018" descr="laptop_keyboard">
                    <a:extLst>
                      <a:ext uri="{FF2B5EF4-FFF2-40B4-BE49-F238E27FC236}">
                        <a16:creationId xmlns:a16="http://schemas.microsoft.com/office/drawing/2014/main" id="{ABBD47D2-81B9-4901-9803-F921AFD5C70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9064" flipH="1">
                    <a:off x="1009" y="2586"/>
                    <a:ext cx="2245" cy="1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037" name="Freeform 1019">
                    <a:extLst>
                      <a:ext uri="{FF2B5EF4-FFF2-40B4-BE49-F238E27FC236}">
                        <a16:creationId xmlns:a16="http://schemas.microsoft.com/office/drawing/2014/main" id="{0D3EA934-DE08-44C5-B612-59EB08A7D9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3" y="1603"/>
                    <a:ext cx="1807" cy="1322"/>
                  </a:xfrm>
                  <a:custGeom>
                    <a:avLst/>
                    <a:gdLst>
                      <a:gd name="T0" fmla="*/ 4 w 2982"/>
                      <a:gd name="T1" fmla="*/ 0 h 2442"/>
                      <a:gd name="T2" fmla="*/ 0 w 2982"/>
                      <a:gd name="T3" fmla="*/ 4 h 2442"/>
                      <a:gd name="T4" fmla="*/ 16 w 2982"/>
                      <a:gd name="T5" fmla="*/ 5 h 2442"/>
                      <a:gd name="T6" fmla="*/ 20 w 2982"/>
                      <a:gd name="T7" fmla="*/ 1 h 2442"/>
                      <a:gd name="T8" fmla="*/ 4 w 2982"/>
                      <a:gd name="T9" fmla="*/ 0 h 24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82"/>
                      <a:gd name="T16" fmla="*/ 0 h 2442"/>
                      <a:gd name="T17" fmla="*/ 2982 w 2982"/>
                      <a:gd name="T18" fmla="*/ 2442 h 24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82" h="2442">
                        <a:moveTo>
                          <a:pt x="540" y="0"/>
                        </a:moveTo>
                        <a:lnTo>
                          <a:pt x="0" y="1734"/>
                        </a:lnTo>
                        <a:lnTo>
                          <a:pt x="2394" y="2442"/>
                        </a:lnTo>
                        <a:lnTo>
                          <a:pt x="2982" y="318"/>
                        </a:lnTo>
                        <a:lnTo>
                          <a:pt x="54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pic>
                <p:nvPicPr>
                  <p:cNvPr id="1038" name="Picture 1020" descr="screen">
                    <a:extLst>
                      <a:ext uri="{FF2B5EF4-FFF2-40B4-BE49-F238E27FC236}">
                        <a16:creationId xmlns:a16="http://schemas.microsoft.com/office/drawing/2014/main" id="{280A5AB4-6053-492C-8EAB-0C37D8DB6F0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42" y="1637"/>
                    <a:ext cx="1642" cy="12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039" name="Freeform 1021">
                    <a:extLst>
                      <a:ext uri="{FF2B5EF4-FFF2-40B4-BE49-F238E27FC236}">
                        <a16:creationId xmlns:a16="http://schemas.microsoft.com/office/drawing/2014/main" id="{644F3789-66F7-48B6-B523-ADC626F92A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2" y="1564"/>
                    <a:ext cx="1531" cy="246"/>
                  </a:xfrm>
                  <a:custGeom>
                    <a:avLst/>
                    <a:gdLst>
                      <a:gd name="T0" fmla="*/ 1 w 2528"/>
                      <a:gd name="T1" fmla="*/ 0 h 455"/>
                      <a:gd name="T2" fmla="*/ 17 w 2528"/>
                      <a:gd name="T3" fmla="*/ 1 h 455"/>
                      <a:gd name="T4" fmla="*/ 16 w 2528"/>
                      <a:gd name="T5" fmla="*/ 1 h 455"/>
                      <a:gd name="T6" fmla="*/ 0 w 2528"/>
                      <a:gd name="T7" fmla="*/ 1 h 455"/>
                      <a:gd name="T8" fmla="*/ 1 w 2528"/>
                      <a:gd name="T9" fmla="*/ 0 h 45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28"/>
                      <a:gd name="T16" fmla="*/ 0 h 455"/>
                      <a:gd name="T17" fmla="*/ 2528 w 2528"/>
                      <a:gd name="T18" fmla="*/ 455 h 45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28" h="455">
                        <a:moveTo>
                          <a:pt x="14" y="0"/>
                        </a:moveTo>
                        <a:lnTo>
                          <a:pt x="2528" y="341"/>
                        </a:lnTo>
                        <a:lnTo>
                          <a:pt x="2480" y="455"/>
                        </a:lnTo>
                        <a:lnTo>
                          <a:pt x="0" y="86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EAEAEA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40" name="Freeform 1022">
                    <a:extLst>
                      <a:ext uri="{FF2B5EF4-FFF2-40B4-BE49-F238E27FC236}">
                        <a16:creationId xmlns:a16="http://schemas.microsoft.com/office/drawing/2014/main" id="{2120BFA2-D818-4BD3-A847-0148EC6916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7" y="1562"/>
                    <a:ext cx="425" cy="1024"/>
                  </a:xfrm>
                  <a:custGeom>
                    <a:avLst/>
                    <a:gdLst>
                      <a:gd name="T0" fmla="*/ 4 w 702"/>
                      <a:gd name="T1" fmla="*/ 0 h 1893"/>
                      <a:gd name="T2" fmla="*/ 0 w 702"/>
                      <a:gd name="T3" fmla="*/ 4 h 1893"/>
                      <a:gd name="T4" fmla="*/ 1 w 702"/>
                      <a:gd name="T5" fmla="*/ 4 h 1893"/>
                      <a:gd name="T6" fmla="*/ 5 w 702"/>
                      <a:gd name="T7" fmla="*/ 1 h 1893"/>
                      <a:gd name="T8" fmla="*/ 4 w 702"/>
                      <a:gd name="T9" fmla="*/ 0 h 18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02"/>
                      <a:gd name="T16" fmla="*/ 0 h 1893"/>
                      <a:gd name="T17" fmla="*/ 702 w 702"/>
                      <a:gd name="T18" fmla="*/ 1893 h 18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02" h="1893">
                        <a:moveTo>
                          <a:pt x="579" y="0"/>
                        </a:moveTo>
                        <a:lnTo>
                          <a:pt x="0" y="1869"/>
                        </a:lnTo>
                        <a:lnTo>
                          <a:pt x="114" y="1893"/>
                        </a:lnTo>
                        <a:lnTo>
                          <a:pt x="702" y="51"/>
                        </a:lnTo>
                        <a:lnTo>
                          <a:pt x="579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41" name="Freeform 1023">
                    <a:extLst>
                      <a:ext uri="{FF2B5EF4-FFF2-40B4-BE49-F238E27FC236}">
                        <a16:creationId xmlns:a16="http://schemas.microsoft.com/office/drawing/2014/main" id="{AE166D87-6033-433E-978F-65C91CF615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4" y="1745"/>
                    <a:ext cx="458" cy="1182"/>
                  </a:xfrm>
                  <a:custGeom>
                    <a:avLst/>
                    <a:gdLst>
                      <a:gd name="T0" fmla="*/ 5 w 756"/>
                      <a:gd name="T1" fmla="*/ 0 h 2184"/>
                      <a:gd name="T2" fmla="*/ 1 w 756"/>
                      <a:gd name="T3" fmla="*/ 5 h 2184"/>
                      <a:gd name="T4" fmla="*/ 0 w 756"/>
                      <a:gd name="T5" fmla="*/ 5 h 2184"/>
                      <a:gd name="T6" fmla="*/ 4 w 756"/>
                      <a:gd name="T7" fmla="*/ 1 h 2184"/>
                      <a:gd name="T8" fmla="*/ 5 w 756"/>
                      <a:gd name="T9" fmla="*/ 0 h 21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6"/>
                      <a:gd name="T16" fmla="*/ 0 h 2184"/>
                      <a:gd name="T17" fmla="*/ 756 w 756"/>
                      <a:gd name="T18" fmla="*/ 2184 h 21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6" h="2184">
                        <a:moveTo>
                          <a:pt x="756" y="0"/>
                        </a:moveTo>
                        <a:lnTo>
                          <a:pt x="138" y="2184"/>
                        </a:lnTo>
                        <a:lnTo>
                          <a:pt x="0" y="2148"/>
                        </a:lnTo>
                        <a:lnTo>
                          <a:pt x="606" y="78"/>
                        </a:lnTo>
                        <a:lnTo>
                          <a:pt x="756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42" name="Freeform 1024">
                    <a:extLst>
                      <a:ext uri="{FF2B5EF4-FFF2-40B4-BE49-F238E27FC236}">
                        <a16:creationId xmlns:a16="http://schemas.microsoft.com/office/drawing/2014/main" id="{3377DF4C-D375-4C46-A266-6DFF0D5840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2" y="2534"/>
                    <a:ext cx="1680" cy="399"/>
                  </a:xfrm>
                  <a:custGeom>
                    <a:avLst/>
                    <a:gdLst>
                      <a:gd name="T0" fmla="*/ 1 w 2773"/>
                      <a:gd name="T1" fmla="*/ 0 h 738"/>
                      <a:gd name="T2" fmla="*/ 0 w 2773"/>
                      <a:gd name="T3" fmla="*/ 1 h 738"/>
                      <a:gd name="T4" fmla="*/ 16 w 2773"/>
                      <a:gd name="T5" fmla="*/ 2 h 738"/>
                      <a:gd name="T6" fmla="*/ 16 w 2773"/>
                      <a:gd name="T7" fmla="*/ 1 h 738"/>
                      <a:gd name="T8" fmla="*/ 1 w 2773"/>
                      <a:gd name="T9" fmla="*/ 0 h 7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3"/>
                      <a:gd name="T16" fmla="*/ 0 h 738"/>
                      <a:gd name="T17" fmla="*/ 2773 w 2773"/>
                      <a:gd name="T18" fmla="*/ 738 h 7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3" h="738">
                        <a:moveTo>
                          <a:pt x="33" y="0"/>
                        </a:moveTo>
                        <a:lnTo>
                          <a:pt x="0" y="99"/>
                        </a:lnTo>
                        <a:lnTo>
                          <a:pt x="2436" y="738"/>
                        </a:lnTo>
                        <a:cubicBezTo>
                          <a:pt x="2499" y="501"/>
                          <a:pt x="2773" y="727"/>
                          <a:pt x="2373" y="603"/>
                        </a:cubicBezTo>
                        <a:lnTo>
                          <a:pt x="3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CC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43" name="Freeform 1025">
                    <a:extLst>
                      <a:ext uri="{FF2B5EF4-FFF2-40B4-BE49-F238E27FC236}">
                        <a16:creationId xmlns:a16="http://schemas.microsoft.com/office/drawing/2014/main" id="{7164465B-3B06-4C15-B5F3-91B9775934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95" y="1755"/>
                    <a:ext cx="429" cy="1187"/>
                  </a:xfrm>
                  <a:custGeom>
                    <a:avLst/>
                    <a:gdLst>
                      <a:gd name="T0" fmla="*/ 12 w 637"/>
                      <a:gd name="T1" fmla="*/ 0 h 1659"/>
                      <a:gd name="T2" fmla="*/ 12 w 637"/>
                      <a:gd name="T3" fmla="*/ 0 h 1659"/>
                      <a:gd name="T4" fmla="*/ 1 w 637"/>
                      <a:gd name="T5" fmla="*/ 59 h 1659"/>
                      <a:gd name="T6" fmla="*/ 0 w 637"/>
                      <a:gd name="T7" fmla="*/ 57 h 1659"/>
                      <a:gd name="T8" fmla="*/ 12 w 637"/>
                      <a:gd name="T9" fmla="*/ 0 h 16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7"/>
                      <a:gd name="T16" fmla="*/ 0 h 1659"/>
                      <a:gd name="T17" fmla="*/ 637 w 637"/>
                      <a:gd name="T18" fmla="*/ 1659 h 16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7" h="1659">
                        <a:moveTo>
                          <a:pt x="615" y="0"/>
                        </a:moveTo>
                        <a:lnTo>
                          <a:pt x="637" y="0"/>
                        </a:lnTo>
                        <a:lnTo>
                          <a:pt x="68" y="1659"/>
                        </a:lnTo>
                        <a:lnTo>
                          <a:pt x="0" y="1647"/>
                        </a:lnTo>
                        <a:lnTo>
                          <a:pt x="615" y="0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44" name="Freeform 1026">
                    <a:extLst>
                      <a:ext uri="{FF2B5EF4-FFF2-40B4-BE49-F238E27FC236}">
                        <a16:creationId xmlns:a16="http://schemas.microsoft.com/office/drawing/2014/main" id="{A6E18F0F-FC50-4FB3-9C33-70157E414A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4" y="2587"/>
                    <a:ext cx="1494" cy="394"/>
                  </a:xfrm>
                  <a:custGeom>
                    <a:avLst/>
                    <a:gdLst>
                      <a:gd name="T0" fmla="*/ 0 w 2216"/>
                      <a:gd name="T1" fmla="*/ 0 h 550"/>
                      <a:gd name="T2" fmla="*/ 1 w 2216"/>
                      <a:gd name="T3" fmla="*/ 2 h 550"/>
                      <a:gd name="T4" fmla="*/ 42 w 2216"/>
                      <a:gd name="T5" fmla="*/ 20 h 550"/>
                      <a:gd name="T6" fmla="*/ 42 w 2216"/>
                      <a:gd name="T7" fmla="*/ 17 h 550"/>
                      <a:gd name="T8" fmla="*/ 0 w 2216"/>
                      <a:gd name="T9" fmla="*/ 0 h 5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16"/>
                      <a:gd name="T16" fmla="*/ 0 h 550"/>
                      <a:gd name="T17" fmla="*/ 2216 w 2216"/>
                      <a:gd name="T18" fmla="*/ 550 h 5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16" h="550">
                        <a:moveTo>
                          <a:pt x="0" y="0"/>
                        </a:moveTo>
                        <a:lnTo>
                          <a:pt x="9" y="57"/>
                        </a:lnTo>
                        <a:lnTo>
                          <a:pt x="2164" y="550"/>
                        </a:lnTo>
                        <a:lnTo>
                          <a:pt x="2216" y="49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045" name="Group 1027">
                    <a:extLst>
                      <a:ext uri="{FF2B5EF4-FFF2-40B4-BE49-F238E27FC236}">
                        <a16:creationId xmlns:a16="http://schemas.microsoft.com/office/drawing/2014/main" id="{5653E22B-4361-4AD7-8186-2472FAB92ED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09" y="3008"/>
                    <a:ext cx="507" cy="234"/>
                    <a:chOff x="1740" y="2642"/>
                    <a:chExt cx="752" cy="327"/>
                  </a:xfrm>
                </p:grpSpPr>
                <p:sp>
                  <p:nvSpPr>
                    <p:cNvPr id="1052" name="Freeform 1028">
                      <a:extLst>
                        <a:ext uri="{FF2B5EF4-FFF2-40B4-BE49-F238E27FC236}">
                          <a16:creationId xmlns:a16="http://schemas.microsoft.com/office/drawing/2014/main" id="{6B55565B-6642-4F2C-83C5-CDA9413965B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40" y="2642"/>
                      <a:ext cx="752" cy="327"/>
                    </a:xfrm>
                    <a:custGeom>
                      <a:avLst/>
                      <a:gdLst>
                        <a:gd name="T0" fmla="*/ 293 w 752"/>
                        <a:gd name="T1" fmla="*/ 0 h 327"/>
                        <a:gd name="T2" fmla="*/ 752 w 752"/>
                        <a:gd name="T3" fmla="*/ 124 h 327"/>
                        <a:gd name="T4" fmla="*/ 470 w 752"/>
                        <a:gd name="T5" fmla="*/ 327 h 327"/>
                        <a:gd name="T6" fmla="*/ 0 w 752"/>
                        <a:gd name="T7" fmla="*/ 183 h 327"/>
                        <a:gd name="T8" fmla="*/ 293 w 752"/>
                        <a:gd name="T9" fmla="*/ 0 h 3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52"/>
                        <a:gd name="T16" fmla="*/ 0 h 327"/>
                        <a:gd name="T17" fmla="*/ 752 w 752"/>
                        <a:gd name="T18" fmla="*/ 327 h 32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52" h="327">
                          <a:moveTo>
                            <a:pt x="293" y="0"/>
                          </a:moveTo>
                          <a:lnTo>
                            <a:pt x="752" y="124"/>
                          </a:lnTo>
                          <a:lnTo>
                            <a:pt x="470" y="327"/>
                          </a:lnTo>
                          <a:lnTo>
                            <a:pt x="0" y="183"/>
                          </a:lnTo>
                          <a:lnTo>
                            <a:pt x="293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53" name="Freeform 1029">
                      <a:extLst>
                        <a:ext uri="{FF2B5EF4-FFF2-40B4-BE49-F238E27FC236}">
                          <a16:creationId xmlns:a16="http://schemas.microsoft.com/office/drawing/2014/main" id="{CA520D6A-D4DF-4A85-9862-7AA5BD6149A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54" y="2649"/>
                      <a:ext cx="726" cy="311"/>
                    </a:xfrm>
                    <a:custGeom>
                      <a:avLst/>
                      <a:gdLst>
                        <a:gd name="T0" fmla="*/ 282 w 726"/>
                        <a:gd name="T1" fmla="*/ 0 h 311"/>
                        <a:gd name="T2" fmla="*/ 726 w 726"/>
                        <a:gd name="T3" fmla="*/ 119 h 311"/>
                        <a:gd name="T4" fmla="*/ 457 w 726"/>
                        <a:gd name="T5" fmla="*/ 311 h 311"/>
                        <a:gd name="T6" fmla="*/ 0 w 726"/>
                        <a:gd name="T7" fmla="*/ 173 h 311"/>
                        <a:gd name="T8" fmla="*/ 282 w 726"/>
                        <a:gd name="T9" fmla="*/ 0 h 31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6"/>
                        <a:gd name="T16" fmla="*/ 0 h 311"/>
                        <a:gd name="T17" fmla="*/ 726 w 726"/>
                        <a:gd name="T18" fmla="*/ 311 h 31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6" h="311">
                          <a:moveTo>
                            <a:pt x="282" y="0"/>
                          </a:moveTo>
                          <a:lnTo>
                            <a:pt x="726" y="119"/>
                          </a:lnTo>
                          <a:lnTo>
                            <a:pt x="457" y="311"/>
                          </a:lnTo>
                          <a:lnTo>
                            <a:pt x="0" y="173"/>
                          </a:lnTo>
                          <a:lnTo>
                            <a:pt x="282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4D4D4D"/>
                        </a:gs>
                        <a:gs pos="100000">
                          <a:srgbClr val="DDDDDD"/>
                        </a:gs>
                      </a:gsLst>
                      <a:lin ang="189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54" name="Freeform 1030">
                      <a:extLst>
                        <a:ext uri="{FF2B5EF4-FFF2-40B4-BE49-F238E27FC236}">
                          <a16:creationId xmlns:a16="http://schemas.microsoft.com/office/drawing/2014/main" id="{112F01E1-2BC9-4797-B0EF-92B544CE444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808" y="2770"/>
                      <a:ext cx="258" cy="100"/>
                    </a:xfrm>
                    <a:custGeom>
                      <a:avLst/>
                      <a:gdLst>
                        <a:gd name="T0" fmla="*/ 0 w 258"/>
                        <a:gd name="T1" fmla="*/ 44 h 100"/>
                        <a:gd name="T2" fmla="*/ 75 w 258"/>
                        <a:gd name="T3" fmla="*/ 0 h 100"/>
                        <a:gd name="T4" fmla="*/ 258 w 258"/>
                        <a:gd name="T5" fmla="*/ 50 h 100"/>
                        <a:gd name="T6" fmla="*/ 183 w 258"/>
                        <a:gd name="T7" fmla="*/ 100 h 100"/>
                        <a:gd name="T8" fmla="*/ 0 w 258"/>
                        <a:gd name="T9" fmla="*/ 44 h 1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0"/>
                        <a:gd name="T17" fmla="*/ 258 w 258"/>
                        <a:gd name="T18" fmla="*/ 100 h 1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0">
                          <a:moveTo>
                            <a:pt x="0" y="44"/>
                          </a:moveTo>
                          <a:lnTo>
                            <a:pt x="75" y="0"/>
                          </a:lnTo>
                          <a:lnTo>
                            <a:pt x="258" y="50"/>
                          </a:lnTo>
                          <a:lnTo>
                            <a:pt x="183" y="100"/>
                          </a:lnTo>
                          <a:lnTo>
                            <a:pt x="0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55" name="Freeform 1031">
                      <a:extLst>
                        <a:ext uri="{FF2B5EF4-FFF2-40B4-BE49-F238E27FC236}">
                          <a16:creationId xmlns:a16="http://schemas.microsoft.com/office/drawing/2014/main" id="{EAEEA495-A0FB-45C9-9435-8196C302977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99" y="2816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56" name="Freeform 1032">
                      <a:extLst>
                        <a:ext uri="{FF2B5EF4-FFF2-40B4-BE49-F238E27FC236}">
                          <a16:creationId xmlns:a16="http://schemas.microsoft.com/office/drawing/2014/main" id="{BAB4751E-6995-4C59-AD66-3ED62BFCE14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20" y="2834"/>
                      <a:ext cx="258" cy="102"/>
                    </a:xfrm>
                    <a:custGeom>
                      <a:avLst/>
                      <a:gdLst>
                        <a:gd name="T0" fmla="*/ 0 w 258"/>
                        <a:gd name="T1" fmla="*/ 46 h 102"/>
                        <a:gd name="T2" fmla="*/ 71 w 258"/>
                        <a:gd name="T3" fmla="*/ 0 h 102"/>
                        <a:gd name="T4" fmla="*/ 258 w 258"/>
                        <a:gd name="T5" fmla="*/ 52 h 102"/>
                        <a:gd name="T6" fmla="*/ 183 w 258"/>
                        <a:gd name="T7" fmla="*/ 102 h 102"/>
                        <a:gd name="T8" fmla="*/ 0 w 258"/>
                        <a:gd name="T9" fmla="*/ 46 h 10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2"/>
                        <a:gd name="T17" fmla="*/ 258 w 258"/>
                        <a:gd name="T18" fmla="*/ 102 h 10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2">
                          <a:moveTo>
                            <a:pt x="0" y="46"/>
                          </a:moveTo>
                          <a:lnTo>
                            <a:pt x="71" y="0"/>
                          </a:lnTo>
                          <a:lnTo>
                            <a:pt x="258" y="52"/>
                          </a:lnTo>
                          <a:lnTo>
                            <a:pt x="183" y="102"/>
                          </a:lnTo>
                          <a:lnTo>
                            <a:pt x="0" y="46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57" name="Freeform 1033">
                      <a:extLst>
                        <a:ext uri="{FF2B5EF4-FFF2-40B4-BE49-F238E27FC236}">
                          <a16:creationId xmlns:a16="http://schemas.microsoft.com/office/drawing/2014/main" id="{26AF10D9-864B-4151-8ACD-F58B2281480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11" y="2882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1046" name="Freeform 1034">
                    <a:extLst>
                      <a:ext uri="{FF2B5EF4-FFF2-40B4-BE49-F238E27FC236}">
                        <a16:creationId xmlns:a16="http://schemas.microsoft.com/office/drawing/2014/main" id="{0A742661-52F5-4207-84CF-EEA37064B09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77" y="3043"/>
                    <a:ext cx="614" cy="514"/>
                  </a:xfrm>
                  <a:custGeom>
                    <a:avLst/>
                    <a:gdLst>
                      <a:gd name="T0" fmla="*/ 1 w 990"/>
                      <a:gd name="T1" fmla="*/ 10 h 792"/>
                      <a:gd name="T2" fmla="*/ 9 w 990"/>
                      <a:gd name="T3" fmla="*/ 0 h 792"/>
                      <a:gd name="T4" fmla="*/ 9 w 990"/>
                      <a:gd name="T5" fmla="*/ 1 h 792"/>
                      <a:gd name="T6" fmla="*/ 0 w 990"/>
                      <a:gd name="T7" fmla="*/ 10 h 792"/>
                      <a:gd name="T8" fmla="*/ 1 w 990"/>
                      <a:gd name="T9" fmla="*/ 10 h 7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0"/>
                      <a:gd name="T16" fmla="*/ 0 h 792"/>
                      <a:gd name="T17" fmla="*/ 990 w 990"/>
                      <a:gd name="T18" fmla="*/ 792 h 79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0" h="792">
                        <a:moveTo>
                          <a:pt x="3" y="738"/>
                        </a:moveTo>
                        <a:lnTo>
                          <a:pt x="990" y="0"/>
                        </a:lnTo>
                        <a:lnTo>
                          <a:pt x="987" y="60"/>
                        </a:lnTo>
                        <a:lnTo>
                          <a:pt x="0" y="792"/>
                        </a:lnTo>
                        <a:lnTo>
                          <a:pt x="3" y="738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47" name="Freeform 1035">
                    <a:extLst>
                      <a:ext uri="{FF2B5EF4-FFF2-40B4-BE49-F238E27FC236}">
                        <a16:creationId xmlns:a16="http://schemas.microsoft.com/office/drawing/2014/main" id="{A3719B79-D6B7-4138-B001-2A8E78245C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0" y="3084"/>
                    <a:ext cx="1571" cy="469"/>
                  </a:xfrm>
                  <a:custGeom>
                    <a:avLst/>
                    <a:gdLst>
                      <a:gd name="T0" fmla="*/ 1 w 2532"/>
                      <a:gd name="T1" fmla="*/ 0 h 723"/>
                      <a:gd name="T2" fmla="*/ 1 w 2532"/>
                      <a:gd name="T3" fmla="*/ 0 h 723"/>
                      <a:gd name="T4" fmla="*/ 22 w 2532"/>
                      <a:gd name="T5" fmla="*/ 9 h 723"/>
                      <a:gd name="T6" fmla="*/ 22 w 2532"/>
                      <a:gd name="T7" fmla="*/ 10 h 723"/>
                      <a:gd name="T8" fmla="*/ 0 w 2532"/>
                      <a:gd name="T9" fmla="*/ 1 h 723"/>
                      <a:gd name="T10" fmla="*/ 1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48" name="Freeform 1036">
                    <a:extLst>
                      <a:ext uri="{FF2B5EF4-FFF2-40B4-BE49-F238E27FC236}">
                        <a16:creationId xmlns:a16="http://schemas.microsoft.com/office/drawing/2014/main" id="{4E8DB5FB-3EBB-4782-8598-5CF207358D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1" y="2998"/>
                    <a:ext cx="17" cy="95"/>
                  </a:xfrm>
                  <a:custGeom>
                    <a:avLst/>
                    <a:gdLst>
                      <a:gd name="T0" fmla="*/ 1 w 26"/>
                      <a:gd name="T1" fmla="*/ 1 h 147"/>
                      <a:gd name="T2" fmla="*/ 1 w 26"/>
                      <a:gd name="T3" fmla="*/ 2 h 147"/>
                      <a:gd name="T4" fmla="*/ 0 w 26"/>
                      <a:gd name="T5" fmla="*/ 2 h 147"/>
                      <a:gd name="T6" fmla="*/ 1 w 26"/>
                      <a:gd name="T7" fmla="*/ 0 h 147"/>
                      <a:gd name="T8" fmla="*/ 1 w 26"/>
                      <a:gd name="T9" fmla="*/ 1 h 1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147"/>
                      <a:gd name="T17" fmla="*/ 26 w 26"/>
                      <a:gd name="T18" fmla="*/ 147 h 14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147">
                        <a:moveTo>
                          <a:pt x="26" y="10"/>
                        </a:moveTo>
                        <a:lnTo>
                          <a:pt x="23" y="147"/>
                        </a:lnTo>
                        <a:lnTo>
                          <a:pt x="0" y="144"/>
                        </a:lnTo>
                        <a:lnTo>
                          <a:pt x="3" y="0"/>
                        </a:lnTo>
                        <a:lnTo>
                          <a:pt x="26" y="1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49" name="Freeform 1037">
                    <a:extLst>
                      <a:ext uri="{FF2B5EF4-FFF2-40B4-BE49-F238E27FC236}">
                        <a16:creationId xmlns:a16="http://schemas.microsoft.com/office/drawing/2014/main" id="{02D2BD0E-E2AD-44F1-90CE-CFDF154E3B3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2" y="2611"/>
                    <a:ext cx="730" cy="393"/>
                  </a:xfrm>
                  <a:custGeom>
                    <a:avLst/>
                    <a:gdLst>
                      <a:gd name="T0" fmla="*/ 10 w 1176"/>
                      <a:gd name="T1" fmla="*/ 0 h 606"/>
                      <a:gd name="T2" fmla="*/ 0 w 1176"/>
                      <a:gd name="T3" fmla="*/ 8 h 606"/>
                      <a:gd name="T4" fmla="*/ 1 w 1176"/>
                      <a:gd name="T5" fmla="*/ 8 h 606"/>
                      <a:gd name="T6" fmla="*/ 10 w 1176"/>
                      <a:gd name="T7" fmla="*/ 1 h 606"/>
                      <a:gd name="T8" fmla="*/ 10 w 1176"/>
                      <a:gd name="T9" fmla="*/ 0 h 6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6"/>
                      <a:gd name="T16" fmla="*/ 0 h 606"/>
                      <a:gd name="T17" fmla="*/ 1176 w 1176"/>
                      <a:gd name="T18" fmla="*/ 606 h 6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6" h="606">
                        <a:moveTo>
                          <a:pt x="1170" y="0"/>
                        </a:moveTo>
                        <a:lnTo>
                          <a:pt x="0" y="597"/>
                        </a:lnTo>
                        <a:lnTo>
                          <a:pt x="30" y="606"/>
                        </a:lnTo>
                        <a:lnTo>
                          <a:pt x="1176" y="18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50" name="Freeform 1038">
                    <a:extLst>
                      <a:ext uri="{FF2B5EF4-FFF2-40B4-BE49-F238E27FC236}">
                        <a16:creationId xmlns:a16="http://schemas.microsoft.com/office/drawing/2014/main" id="{994ED8B1-8B18-4BF4-BFA2-08CE842991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1" y="3018"/>
                    <a:ext cx="1490" cy="451"/>
                  </a:xfrm>
                  <a:custGeom>
                    <a:avLst/>
                    <a:gdLst>
                      <a:gd name="T0" fmla="*/ 1 w 2532"/>
                      <a:gd name="T1" fmla="*/ 0 h 723"/>
                      <a:gd name="T2" fmla="*/ 1 w 2532"/>
                      <a:gd name="T3" fmla="*/ 0 h 723"/>
                      <a:gd name="T4" fmla="*/ 12 w 2532"/>
                      <a:gd name="T5" fmla="*/ 6 h 723"/>
                      <a:gd name="T6" fmla="*/ 12 w 2532"/>
                      <a:gd name="T7" fmla="*/ 6 h 723"/>
                      <a:gd name="T8" fmla="*/ 0 w 2532"/>
                      <a:gd name="T9" fmla="*/ 1 h 723"/>
                      <a:gd name="T10" fmla="*/ 1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51" name="Freeform 1039">
                    <a:extLst>
                      <a:ext uri="{FF2B5EF4-FFF2-40B4-BE49-F238E27FC236}">
                        <a16:creationId xmlns:a16="http://schemas.microsoft.com/office/drawing/2014/main" id="{4AD204D0-E810-4383-B420-B1DF69B026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549" y="2986"/>
                    <a:ext cx="608" cy="467"/>
                  </a:xfrm>
                  <a:custGeom>
                    <a:avLst/>
                    <a:gdLst>
                      <a:gd name="T0" fmla="*/ 0 w 2532"/>
                      <a:gd name="T1" fmla="*/ 0 h 723"/>
                      <a:gd name="T2" fmla="*/ 0 w 2532"/>
                      <a:gd name="T3" fmla="*/ 0 h 723"/>
                      <a:gd name="T4" fmla="*/ 0 w 2532"/>
                      <a:gd name="T5" fmla="*/ 9 h 723"/>
                      <a:gd name="T6" fmla="*/ 0 w 2532"/>
                      <a:gd name="T7" fmla="*/ 9 h 723"/>
                      <a:gd name="T8" fmla="*/ 0 w 2532"/>
                      <a:gd name="T9" fmla="*/ 1 h 723"/>
                      <a:gd name="T10" fmla="*/ 0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1091" name="Text Box 580">
                <a:extLst>
                  <a:ext uri="{FF2B5EF4-FFF2-40B4-BE49-F238E27FC236}">
                    <a16:creationId xmlns:a16="http://schemas.microsoft.com/office/drawing/2014/main" id="{A01D9954-AEB6-43D2-BE47-78D0C1D0127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4069" y="375439"/>
                <a:ext cx="15494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600" dirty="0"/>
                  <a:t>mobile network</a:t>
                </a:r>
              </a:p>
            </p:txBody>
          </p:sp>
        </p:grpSp>
        <p:grpSp>
          <p:nvGrpSpPr>
            <p:cNvPr id="1264" name="그룹 1263">
              <a:extLst>
                <a:ext uri="{FF2B5EF4-FFF2-40B4-BE49-F238E27FC236}">
                  <a16:creationId xmlns:a16="http://schemas.microsoft.com/office/drawing/2014/main" id="{8AB7DB3D-FDF9-4C88-AD20-DFD72CAE5764}"/>
                </a:ext>
              </a:extLst>
            </p:cNvPr>
            <p:cNvGrpSpPr/>
            <p:nvPr/>
          </p:nvGrpSpPr>
          <p:grpSpPr>
            <a:xfrm>
              <a:off x="5131151" y="5128123"/>
              <a:ext cx="3119438" cy="1677178"/>
              <a:chOff x="338165" y="5052235"/>
              <a:chExt cx="3119438" cy="1677178"/>
            </a:xfrm>
          </p:grpSpPr>
          <p:grpSp>
            <p:nvGrpSpPr>
              <p:cNvPr id="1260" name="그룹 1259">
                <a:extLst>
                  <a:ext uri="{FF2B5EF4-FFF2-40B4-BE49-F238E27FC236}">
                    <a16:creationId xmlns:a16="http://schemas.microsoft.com/office/drawing/2014/main" id="{2F7C1FE5-41D0-4581-8F72-56878C1B294C}"/>
                  </a:ext>
                </a:extLst>
              </p:cNvPr>
              <p:cNvGrpSpPr/>
              <p:nvPr/>
            </p:nvGrpSpPr>
            <p:grpSpPr>
              <a:xfrm>
                <a:off x="338165" y="5052235"/>
                <a:ext cx="3119438" cy="1665288"/>
                <a:chOff x="5457825" y="4378325"/>
                <a:chExt cx="3119438" cy="1665288"/>
              </a:xfrm>
            </p:grpSpPr>
            <p:sp>
              <p:nvSpPr>
                <p:cNvPr id="1092" name="Freeform 427">
                  <a:extLst>
                    <a:ext uri="{FF2B5EF4-FFF2-40B4-BE49-F238E27FC236}">
                      <a16:creationId xmlns:a16="http://schemas.microsoft.com/office/drawing/2014/main" id="{9629BE42-2D3E-4D8C-97C2-5321BB1D43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97513" y="4378325"/>
                  <a:ext cx="3079750" cy="1665288"/>
                </a:xfrm>
                <a:custGeom>
                  <a:avLst/>
                  <a:gdLst>
                    <a:gd name="T0" fmla="*/ 2147483647 w 1940"/>
                    <a:gd name="T1" fmla="*/ 2147483647 h 1049"/>
                    <a:gd name="T2" fmla="*/ 2147483647 w 1940"/>
                    <a:gd name="T3" fmla="*/ 2147483647 h 1049"/>
                    <a:gd name="T4" fmla="*/ 2147483647 w 1940"/>
                    <a:gd name="T5" fmla="*/ 2147483647 h 1049"/>
                    <a:gd name="T6" fmla="*/ 2147483647 w 1940"/>
                    <a:gd name="T7" fmla="*/ 2147483647 h 1049"/>
                    <a:gd name="T8" fmla="*/ 2147483647 w 1940"/>
                    <a:gd name="T9" fmla="*/ 2147483647 h 1049"/>
                    <a:gd name="T10" fmla="*/ 2147483647 w 1940"/>
                    <a:gd name="T11" fmla="*/ 2147483647 h 1049"/>
                    <a:gd name="T12" fmla="*/ 2147483647 w 1940"/>
                    <a:gd name="T13" fmla="*/ 2147483647 h 1049"/>
                    <a:gd name="T14" fmla="*/ 2147483647 w 1940"/>
                    <a:gd name="T15" fmla="*/ 2147483647 h 1049"/>
                    <a:gd name="T16" fmla="*/ 2147483647 w 1940"/>
                    <a:gd name="T17" fmla="*/ 2147483647 h 1049"/>
                    <a:gd name="T18" fmla="*/ 2147483647 w 1940"/>
                    <a:gd name="T19" fmla="*/ 2147483647 h 1049"/>
                    <a:gd name="T20" fmla="*/ 2147483647 w 1940"/>
                    <a:gd name="T21" fmla="*/ 2147483647 h 1049"/>
                    <a:gd name="T22" fmla="*/ 2147483647 w 1940"/>
                    <a:gd name="T23" fmla="*/ 2147483647 h 1049"/>
                    <a:gd name="T24" fmla="*/ 2147483647 w 1940"/>
                    <a:gd name="T25" fmla="*/ 2147483647 h 1049"/>
                    <a:gd name="T26" fmla="*/ 2147483647 w 1940"/>
                    <a:gd name="T27" fmla="*/ 2147483647 h 1049"/>
                    <a:gd name="T28" fmla="*/ 2147483647 w 1940"/>
                    <a:gd name="T29" fmla="*/ 2147483647 h 1049"/>
                    <a:gd name="T30" fmla="*/ 2147483647 w 1940"/>
                    <a:gd name="T31" fmla="*/ 2147483647 h 10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940"/>
                    <a:gd name="T49" fmla="*/ 0 h 1049"/>
                    <a:gd name="T50" fmla="*/ 1940 w 1940"/>
                    <a:gd name="T51" fmla="*/ 1049 h 10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940" h="1049">
                      <a:moveTo>
                        <a:pt x="952" y="26"/>
                      </a:moveTo>
                      <a:cubicBezTo>
                        <a:pt x="867" y="45"/>
                        <a:pt x="832" y="118"/>
                        <a:pt x="755" y="125"/>
                      </a:cubicBezTo>
                      <a:cubicBezTo>
                        <a:pt x="678" y="132"/>
                        <a:pt x="587" y="72"/>
                        <a:pt x="488" y="68"/>
                      </a:cubicBezTo>
                      <a:cubicBezTo>
                        <a:pt x="389" y="64"/>
                        <a:pt x="237" y="48"/>
                        <a:pt x="158" y="101"/>
                      </a:cubicBezTo>
                      <a:cubicBezTo>
                        <a:pt x="79" y="154"/>
                        <a:pt x="28" y="298"/>
                        <a:pt x="14" y="389"/>
                      </a:cubicBezTo>
                      <a:cubicBezTo>
                        <a:pt x="0" y="480"/>
                        <a:pt x="25" y="595"/>
                        <a:pt x="71" y="648"/>
                      </a:cubicBezTo>
                      <a:cubicBezTo>
                        <a:pt x="117" y="701"/>
                        <a:pt x="205" y="665"/>
                        <a:pt x="288" y="706"/>
                      </a:cubicBezTo>
                      <a:cubicBezTo>
                        <a:pt x="371" y="747"/>
                        <a:pt x="450" y="842"/>
                        <a:pt x="568" y="893"/>
                      </a:cubicBezTo>
                      <a:cubicBezTo>
                        <a:pt x="686" y="944"/>
                        <a:pt x="852" y="991"/>
                        <a:pt x="996" y="1014"/>
                      </a:cubicBezTo>
                      <a:cubicBezTo>
                        <a:pt x="1140" y="1036"/>
                        <a:pt x="1309" y="1049"/>
                        <a:pt x="1433" y="1031"/>
                      </a:cubicBezTo>
                      <a:cubicBezTo>
                        <a:pt x="1557" y="1012"/>
                        <a:pt x="1657" y="960"/>
                        <a:pt x="1739" y="907"/>
                      </a:cubicBezTo>
                      <a:cubicBezTo>
                        <a:pt x="1821" y="855"/>
                        <a:pt x="1906" y="824"/>
                        <a:pt x="1923" y="714"/>
                      </a:cubicBezTo>
                      <a:cubicBezTo>
                        <a:pt x="1940" y="604"/>
                        <a:pt x="1898" y="350"/>
                        <a:pt x="1839" y="251"/>
                      </a:cubicBezTo>
                      <a:cubicBezTo>
                        <a:pt x="1780" y="151"/>
                        <a:pt x="1662" y="153"/>
                        <a:pt x="1566" y="114"/>
                      </a:cubicBezTo>
                      <a:cubicBezTo>
                        <a:pt x="1470" y="76"/>
                        <a:pt x="1365" y="30"/>
                        <a:pt x="1263" y="15"/>
                      </a:cubicBezTo>
                      <a:cubicBezTo>
                        <a:pt x="1161" y="0"/>
                        <a:pt x="1037" y="8"/>
                        <a:pt x="952" y="26"/>
                      </a:cubicBezTo>
                      <a:close/>
                    </a:path>
                  </a:pathLst>
                </a:custGeom>
                <a:solidFill>
                  <a:srgbClr val="00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93" name="Line 428">
                  <a:extLst>
                    <a:ext uri="{FF2B5EF4-FFF2-40B4-BE49-F238E27FC236}">
                      <a16:creationId xmlns:a16="http://schemas.microsoft.com/office/drawing/2014/main" id="{FC9D9B46-179F-4A79-A3CE-BBCE31D55F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>
                  <a:off x="7845425" y="5159376"/>
                  <a:ext cx="523875" cy="1397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94" name="Line 429">
                  <a:extLst>
                    <a:ext uri="{FF2B5EF4-FFF2-40B4-BE49-F238E27FC236}">
                      <a16:creationId xmlns:a16="http://schemas.microsoft.com/office/drawing/2014/main" id="{2B1CB6CA-3593-48A2-AB80-82966E292D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7991475" y="5440363"/>
                  <a:ext cx="3175" cy="85725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95" name="Line 430">
                  <a:extLst>
                    <a:ext uri="{FF2B5EF4-FFF2-40B4-BE49-F238E27FC236}">
                      <a16:creationId xmlns:a16="http://schemas.microsoft.com/office/drawing/2014/main" id="{A37F9FE4-2DA2-427F-8CFA-5A58D3083D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>
                  <a:off x="8177213" y="5116513"/>
                  <a:ext cx="0" cy="1143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096" name="Line 431">
                  <a:extLst>
                    <a:ext uri="{FF2B5EF4-FFF2-40B4-BE49-F238E27FC236}">
                      <a16:creationId xmlns:a16="http://schemas.microsoft.com/office/drawing/2014/main" id="{CAD38E8F-0075-406F-9D16-6524DB0F43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358063" y="4697413"/>
                  <a:ext cx="390525" cy="1841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97" name="Line 432">
                  <a:extLst>
                    <a:ext uri="{FF2B5EF4-FFF2-40B4-BE49-F238E27FC236}">
                      <a16:creationId xmlns:a16="http://schemas.microsoft.com/office/drawing/2014/main" id="{7C5F53A7-A630-42B1-8346-E1ABF7D15C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737350" y="4684713"/>
                  <a:ext cx="322263" cy="1984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98" name="Line 433">
                  <a:extLst>
                    <a:ext uri="{FF2B5EF4-FFF2-40B4-BE49-F238E27FC236}">
                      <a16:creationId xmlns:a16="http://schemas.microsoft.com/office/drawing/2014/main" id="{1A1701A9-9BA5-425B-8FC5-ACE7545562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780213" y="4976813"/>
                  <a:ext cx="97155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99" name="Line 435">
                  <a:extLst>
                    <a:ext uri="{FF2B5EF4-FFF2-40B4-BE49-F238E27FC236}">
                      <a16:creationId xmlns:a16="http://schemas.microsoft.com/office/drawing/2014/main" id="{E1A469DA-8666-44B8-A6AC-C326E4450B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100763" y="4773613"/>
                  <a:ext cx="263525" cy="857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00" name="Line 436">
                  <a:extLst>
                    <a:ext uri="{FF2B5EF4-FFF2-40B4-BE49-F238E27FC236}">
                      <a16:creationId xmlns:a16="http://schemas.microsoft.com/office/drawing/2014/main" id="{5CA16BCB-8211-4A01-B8E6-2D9ECAA676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42000" y="4983163"/>
                  <a:ext cx="412750" cy="127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01" name="Line 439">
                  <a:extLst>
                    <a:ext uri="{FF2B5EF4-FFF2-40B4-BE49-F238E27FC236}">
                      <a16:creationId xmlns:a16="http://schemas.microsoft.com/office/drawing/2014/main" id="{C5A1AEDB-D254-43A1-973C-C812BFEA1F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267450" y="5070475"/>
                  <a:ext cx="142875" cy="1984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02" name="Line 440">
                  <a:extLst>
                    <a:ext uri="{FF2B5EF4-FFF2-40B4-BE49-F238E27FC236}">
                      <a16:creationId xmlns:a16="http://schemas.microsoft.com/office/drawing/2014/main" id="{42CFB760-746A-486E-80D5-E685794474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88125" y="5097463"/>
                  <a:ext cx="74613" cy="1730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103" name="Line 441">
                  <a:extLst>
                    <a:ext uri="{FF2B5EF4-FFF2-40B4-BE49-F238E27FC236}">
                      <a16:creationId xmlns:a16="http://schemas.microsoft.com/office/drawing/2014/main" id="{8CDB900D-B092-45C3-84B5-AF8C744F7D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43700" y="5053013"/>
                  <a:ext cx="503238" cy="2698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1104" name="Group 590">
                  <a:extLst>
                    <a:ext uri="{FF2B5EF4-FFF2-40B4-BE49-F238E27FC236}">
                      <a16:creationId xmlns:a16="http://schemas.microsoft.com/office/drawing/2014/main" id="{70EDF82D-28A3-4936-9046-DD85D745AC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75325" y="4533900"/>
                  <a:ext cx="414337" cy="373063"/>
                  <a:chOff x="2839" y="3501"/>
                  <a:chExt cx="755" cy="803"/>
                </a:xfrm>
              </p:grpSpPr>
              <p:pic>
                <p:nvPicPr>
                  <p:cNvPr id="1105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589865E5-F275-480F-8DBB-B9F2E2E1041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106" name="Freeform 592">
                    <a:extLst>
                      <a:ext uri="{FF2B5EF4-FFF2-40B4-BE49-F238E27FC236}">
                        <a16:creationId xmlns:a16="http://schemas.microsoft.com/office/drawing/2014/main" id="{C5A019DC-6123-4C58-90BC-D898698C75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107" name="Group 593">
                  <a:extLst>
                    <a:ext uri="{FF2B5EF4-FFF2-40B4-BE49-F238E27FC236}">
                      <a16:creationId xmlns:a16="http://schemas.microsoft.com/office/drawing/2014/main" id="{C75F64E0-516B-4178-99B6-E3A8C407C7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457825" y="4954588"/>
                  <a:ext cx="482600" cy="406400"/>
                  <a:chOff x="2839" y="3501"/>
                  <a:chExt cx="755" cy="803"/>
                </a:xfrm>
              </p:grpSpPr>
              <p:pic>
                <p:nvPicPr>
                  <p:cNvPr id="1108" name="Picture 594" descr="desktop_computer_stylized_medium">
                    <a:extLst>
                      <a:ext uri="{FF2B5EF4-FFF2-40B4-BE49-F238E27FC236}">
                        <a16:creationId xmlns:a16="http://schemas.microsoft.com/office/drawing/2014/main" id="{D8C5C86C-8BE6-4D2A-9047-87E11F91460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109" name="Freeform 595">
                    <a:extLst>
                      <a:ext uri="{FF2B5EF4-FFF2-40B4-BE49-F238E27FC236}">
                        <a16:creationId xmlns:a16="http://schemas.microsoft.com/office/drawing/2014/main" id="{A7E090CE-61A6-4B9E-9A0C-8BEAA38A176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110" name="Group 596">
                  <a:extLst>
                    <a:ext uri="{FF2B5EF4-FFF2-40B4-BE49-F238E27FC236}">
                      <a16:creationId xmlns:a16="http://schemas.microsoft.com/office/drawing/2014/main" id="{C854AE17-4C95-4654-A44F-9DA66D5D25E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935663" y="5256213"/>
                  <a:ext cx="427037" cy="349250"/>
                  <a:chOff x="2839" y="3501"/>
                  <a:chExt cx="755" cy="803"/>
                </a:xfrm>
              </p:grpSpPr>
              <p:pic>
                <p:nvPicPr>
                  <p:cNvPr id="1111" name="Picture 597" descr="desktop_computer_stylized_medium">
                    <a:extLst>
                      <a:ext uri="{FF2B5EF4-FFF2-40B4-BE49-F238E27FC236}">
                        <a16:creationId xmlns:a16="http://schemas.microsoft.com/office/drawing/2014/main" id="{39A4C257-C4EA-4ADF-861F-52C3C6537CD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112" name="Freeform 598">
                    <a:extLst>
                      <a:ext uri="{FF2B5EF4-FFF2-40B4-BE49-F238E27FC236}">
                        <a16:creationId xmlns:a16="http://schemas.microsoft.com/office/drawing/2014/main" id="{EADA225B-6592-4116-B374-2E48BAB1F6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113" name="Group 599">
                  <a:extLst>
                    <a:ext uri="{FF2B5EF4-FFF2-40B4-BE49-F238E27FC236}">
                      <a16:creationId xmlns:a16="http://schemas.microsoft.com/office/drawing/2014/main" id="{21504935-448E-4C4B-90CE-4596CADB61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50025" y="5238750"/>
                  <a:ext cx="427037" cy="350838"/>
                  <a:chOff x="2839" y="3501"/>
                  <a:chExt cx="755" cy="803"/>
                </a:xfrm>
              </p:grpSpPr>
              <p:pic>
                <p:nvPicPr>
                  <p:cNvPr id="1114" name="Picture 600" descr="desktop_computer_stylized_medium">
                    <a:extLst>
                      <a:ext uri="{FF2B5EF4-FFF2-40B4-BE49-F238E27FC236}">
                        <a16:creationId xmlns:a16="http://schemas.microsoft.com/office/drawing/2014/main" id="{7DDBA5C8-13B2-4123-881E-50140086790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115" name="Freeform 601">
                    <a:extLst>
                      <a:ext uri="{FF2B5EF4-FFF2-40B4-BE49-F238E27FC236}">
                        <a16:creationId xmlns:a16="http://schemas.microsoft.com/office/drawing/2014/main" id="{B2F81293-BFDE-4862-80DC-372D0834A0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116" name="Group 730">
                  <a:extLst>
                    <a:ext uri="{FF2B5EF4-FFF2-40B4-BE49-F238E27FC236}">
                      <a16:creationId xmlns:a16="http://schemas.microsoft.com/office/drawing/2014/main" id="{C520FAE5-EC4F-407D-96FA-764EC055E04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962775" y="4505325"/>
                  <a:ext cx="619125" cy="242888"/>
                  <a:chOff x="4650" y="1129"/>
                  <a:chExt cx="246" cy="95"/>
                </a:xfrm>
              </p:grpSpPr>
              <p:sp>
                <p:nvSpPr>
                  <p:cNvPr id="1117" name="Oval 407">
                    <a:extLst>
                      <a:ext uri="{FF2B5EF4-FFF2-40B4-BE49-F238E27FC236}">
                        <a16:creationId xmlns:a16="http://schemas.microsoft.com/office/drawing/2014/main" id="{EBB83F0F-0A27-4FE1-B7FC-E4D8187BB8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1" y="1171"/>
                    <a:ext cx="244" cy="53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18" name="Rectangle 410">
                    <a:extLst>
                      <a:ext uri="{FF2B5EF4-FFF2-40B4-BE49-F238E27FC236}">
                        <a16:creationId xmlns:a16="http://schemas.microsoft.com/office/drawing/2014/main" id="{DD250F91-7215-43FA-A57D-F64BFDEFCE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1" y="1165"/>
                    <a:ext cx="245" cy="33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algn="ctr"/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19" name="Oval 411">
                    <a:extLst>
                      <a:ext uri="{FF2B5EF4-FFF2-40B4-BE49-F238E27FC236}">
                        <a16:creationId xmlns:a16="http://schemas.microsoft.com/office/drawing/2014/main" id="{7E53B706-F69D-405C-9FA6-6FCEEF965B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0" y="1129"/>
                    <a:ext cx="244" cy="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120" name="Group 734">
                    <a:extLst>
                      <a:ext uri="{FF2B5EF4-FFF2-40B4-BE49-F238E27FC236}">
                        <a16:creationId xmlns:a16="http://schemas.microsoft.com/office/drawing/2014/main" id="{05831C01-9E0D-479A-A3D2-FED03778F32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699" y="1145"/>
                    <a:ext cx="138" cy="29"/>
                    <a:chOff x="2468" y="1332"/>
                    <a:chExt cx="310" cy="60"/>
                  </a:xfrm>
                </p:grpSpPr>
                <p:sp>
                  <p:nvSpPr>
                    <p:cNvPr id="1123" name="Freeform 735">
                      <a:extLst>
                        <a:ext uri="{FF2B5EF4-FFF2-40B4-BE49-F238E27FC236}">
                          <a16:creationId xmlns:a16="http://schemas.microsoft.com/office/drawing/2014/main" id="{FF49A165-B7A4-4CDF-8790-FDA5572A3E7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24" name="Freeform 736">
                      <a:extLst>
                        <a:ext uri="{FF2B5EF4-FFF2-40B4-BE49-F238E27FC236}">
                          <a16:creationId xmlns:a16="http://schemas.microsoft.com/office/drawing/2014/main" id="{6AB99C1B-955C-473F-AC71-DC8B107849B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1121" name="Line 737">
                    <a:extLst>
                      <a:ext uri="{FF2B5EF4-FFF2-40B4-BE49-F238E27FC236}">
                        <a16:creationId xmlns:a16="http://schemas.microsoft.com/office/drawing/2014/main" id="{9D2EB34D-D431-474A-97FA-7ED80DF6DAC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51" y="1158"/>
                    <a:ext cx="0" cy="4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22" name="Line 738">
                    <a:extLst>
                      <a:ext uri="{FF2B5EF4-FFF2-40B4-BE49-F238E27FC236}">
                        <a16:creationId xmlns:a16="http://schemas.microsoft.com/office/drawing/2014/main" id="{09E9BBBA-B68A-44A9-89E7-719BF37EA5D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94" y="1160"/>
                    <a:ext cx="0" cy="4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125" name="Group 739">
                  <a:extLst>
                    <a:ext uri="{FF2B5EF4-FFF2-40B4-BE49-F238E27FC236}">
                      <a16:creationId xmlns:a16="http://schemas.microsoft.com/office/drawing/2014/main" id="{B118E331-7EAF-48B4-AFA6-3E6C161DB78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6188" y="4803775"/>
                  <a:ext cx="619125" cy="242888"/>
                  <a:chOff x="4650" y="1129"/>
                  <a:chExt cx="246" cy="95"/>
                </a:xfrm>
              </p:grpSpPr>
              <p:sp>
                <p:nvSpPr>
                  <p:cNvPr id="1126" name="Oval 407">
                    <a:extLst>
                      <a:ext uri="{FF2B5EF4-FFF2-40B4-BE49-F238E27FC236}">
                        <a16:creationId xmlns:a16="http://schemas.microsoft.com/office/drawing/2014/main" id="{4BFD0ECB-69F1-4091-8D60-E56BE29508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1" y="1171"/>
                    <a:ext cx="244" cy="53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27" name="Rectangle 410">
                    <a:extLst>
                      <a:ext uri="{FF2B5EF4-FFF2-40B4-BE49-F238E27FC236}">
                        <a16:creationId xmlns:a16="http://schemas.microsoft.com/office/drawing/2014/main" id="{E576E645-593D-4D6D-A2A1-C201888F526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1" y="1165"/>
                    <a:ext cx="245" cy="33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algn="ctr"/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28" name="Oval 411">
                    <a:extLst>
                      <a:ext uri="{FF2B5EF4-FFF2-40B4-BE49-F238E27FC236}">
                        <a16:creationId xmlns:a16="http://schemas.microsoft.com/office/drawing/2014/main" id="{0EABE5C7-D78A-44FE-B36F-E1DD6C08FF5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0" y="1129"/>
                    <a:ext cx="244" cy="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129" name="Group 743">
                    <a:extLst>
                      <a:ext uri="{FF2B5EF4-FFF2-40B4-BE49-F238E27FC236}">
                        <a16:creationId xmlns:a16="http://schemas.microsoft.com/office/drawing/2014/main" id="{72695B42-1D48-4929-9097-CDB2FA88B17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699" y="1145"/>
                    <a:ext cx="138" cy="29"/>
                    <a:chOff x="2468" y="1332"/>
                    <a:chExt cx="310" cy="60"/>
                  </a:xfrm>
                </p:grpSpPr>
                <p:sp>
                  <p:nvSpPr>
                    <p:cNvPr id="1132" name="Freeform 744">
                      <a:extLst>
                        <a:ext uri="{FF2B5EF4-FFF2-40B4-BE49-F238E27FC236}">
                          <a16:creationId xmlns:a16="http://schemas.microsoft.com/office/drawing/2014/main" id="{B36DDD95-FABA-4927-B47E-8D781E9BEB0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33" name="Freeform 745">
                      <a:extLst>
                        <a:ext uri="{FF2B5EF4-FFF2-40B4-BE49-F238E27FC236}">
                          <a16:creationId xmlns:a16="http://schemas.microsoft.com/office/drawing/2014/main" id="{495274D5-BE1E-4614-8CB6-650EEA52B97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1130" name="Line 746">
                    <a:extLst>
                      <a:ext uri="{FF2B5EF4-FFF2-40B4-BE49-F238E27FC236}">
                        <a16:creationId xmlns:a16="http://schemas.microsoft.com/office/drawing/2014/main" id="{626465CD-24BE-43BD-AFFD-9EE0DD5CCCA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51" y="1158"/>
                    <a:ext cx="0" cy="4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31" name="Line 747">
                    <a:extLst>
                      <a:ext uri="{FF2B5EF4-FFF2-40B4-BE49-F238E27FC236}">
                        <a16:creationId xmlns:a16="http://schemas.microsoft.com/office/drawing/2014/main" id="{FF8F2B11-988C-40D7-B631-9F011ED93F2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94" y="1160"/>
                    <a:ext cx="0" cy="4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134" name="Group 748">
                  <a:extLst>
                    <a:ext uri="{FF2B5EF4-FFF2-40B4-BE49-F238E27FC236}">
                      <a16:creationId xmlns:a16="http://schemas.microsoft.com/office/drawing/2014/main" id="{60053B20-77A0-45A3-93F9-87CC2FFC72C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46813" y="4848225"/>
                  <a:ext cx="619125" cy="242888"/>
                  <a:chOff x="4650" y="1129"/>
                  <a:chExt cx="246" cy="95"/>
                </a:xfrm>
              </p:grpSpPr>
              <p:sp>
                <p:nvSpPr>
                  <p:cNvPr id="1135" name="Oval 407">
                    <a:extLst>
                      <a:ext uri="{FF2B5EF4-FFF2-40B4-BE49-F238E27FC236}">
                        <a16:creationId xmlns:a16="http://schemas.microsoft.com/office/drawing/2014/main" id="{661ABF82-D0EC-4730-9230-95FBEB5673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1" y="1171"/>
                    <a:ext cx="244" cy="53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6" name="Rectangle 410">
                    <a:extLst>
                      <a:ext uri="{FF2B5EF4-FFF2-40B4-BE49-F238E27FC236}">
                        <a16:creationId xmlns:a16="http://schemas.microsoft.com/office/drawing/2014/main" id="{ECD6F632-1B7E-46E5-874E-C04A4CC31F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1" y="1165"/>
                    <a:ext cx="245" cy="33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algn="ctr"/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7" name="Oval 411">
                    <a:extLst>
                      <a:ext uri="{FF2B5EF4-FFF2-40B4-BE49-F238E27FC236}">
                        <a16:creationId xmlns:a16="http://schemas.microsoft.com/office/drawing/2014/main" id="{C9F38EF5-641C-4C85-9B77-B958E0CBFB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0" y="1129"/>
                    <a:ext cx="244" cy="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138" name="Group 752">
                    <a:extLst>
                      <a:ext uri="{FF2B5EF4-FFF2-40B4-BE49-F238E27FC236}">
                        <a16:creationId xmlns:a16="http://schemas.microsoft.com/office/drawing/2014/main" id="{70E63F86-FEFF-4DC4-915B-5308B6AE0DD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699" y="1145"/>
                    <a:ext cx="138" cy="29"/>
                    <a:chOff x="2468" y="1332"/>
                    <a:chExt cx="310" cy="60"/>
                  </a:xfrm>
                </p:grpSpPr>
                <p:sp>
                  <p:nvSpPr>
                    <p:cNvPr id="1141" name="Freeform 753">
                      <a:extLst>
                        <a:ext uri="{FF2B5EF4-FFF2-40B4-BE49-F238E27FC236}">
                          <a16:creationId xmlns:a16="http://schemas.microsoft.com/office/drawing/2014/main" id="{01C11A2B-15D0-450C-9B57-2CFCD46FB3D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42" name="Freeform 754">
                      <a:extLst>
                        <a:ext uri="{FF2B5EF4-FFF2-40B4-BE49-F238E27FC236}">
                          <a16:creationId xmlns:a16="http://schemas.microsoft.com/office/drawing/2014/main" id="{78CE43BE-8532-4468-A7BB-6839C121D53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1139" name="Line 755">
                    <a:extLst>
                      <a:ext uri="{FF2B5EF4-FFF2-40B4-BE49-F238E27FC236}">
                        <a16:creationId xmlns:a16="http://schemas.microsoft.com/office/drawing/2014/main" id="{5134F8D3-F4EF-4022-9F58-8DE21DBC6E5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51" y="1158"/>
                    <a:ext cx="0" cy="4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40" name="Line 756">
                    <a:extLst>
                      <a:ext uri="{FF2B5EF4-FFF2-40B4-BE49-F238E27FC236}">
                        <a16:creationId xmlns:a16="http://schemas.microsoft.com/office/drawing/2014/main" id="{437868E1-F29D-4987-B6B6-8CA195215A0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94" y="1160"/>
                    <a:ext cx="0" cy="4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143" name="Group 779">
                  <a:extLst>
                    <a:ext uri="{FF2B5EF4-FFF2-40B4-BE49-F238E27FC236}">
                      <a16:creationId xmlns:a16="http://schemas.microsoft.com/office/drawing/2014/main" id="{E2B431D0-C22F-49F6-9B3D-D045024D39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132638" y="5003800"/>
                  <a:ext cx="563562" cy="420688"/>
                  <a:chOff x="2967" y="478"/>
                  <a:chExt cx="788" cy="625"/>
                </a:xfrm>
              </p:grpSpPr>
              <p:pic>
                <p:nvPicPr>
                  <p:cNvPr id="1144" name="Picture 780" descr="access_point_stylized_small">
                    <a:extLst>
                      <a:ext uri="{FF2B5EF4-FFF2-40B4-BE49-F238E27FC236}">
                        <a16:creationId xmlns:a16="http://schemas.microsoft.com/office/drawing/2014/main" id="{8E5DAD2A-5325-4EE5-BC87-C9B710BBE43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12" y="559"/>
                    <a:ext cx="576" cy="5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145" name="Picture 781" descr="antenna_radiation_stylized">
                    <a:extLst>
                      <a:ext uri="{FF2B5EF4-FFF2-40B4-BE49-F238E27FC236}">
                        <a16:creationId xmlns:a16="http://schemas.microsoft.com/office/drawing/2014/main" id="{84FDC7EB-6A75-4449-B4D1-DB383BD9A97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67" y="478"/>
                    <a:ext cx="788" cy="1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1146" name="Group 950">
                  <a:extLst>
                    <a:ext uri="{FF2B5EF4-FFF2-40B4-BE49-F238E27FC236}">
                      <a16:creationId xmlns:a16="http://schemas.microsoft.com/office/drawing/2014/main" id="{090BA9E6-A7CA-4179-870D-09E0BF0A7E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240713" y="5002213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1147" name="Freeform 951">
                    <a:extLst>
                      <a:ext uri="{FF2B5EF4-FFF2-40B4-BE49-F238E27FC236}">
                        <a16:creationId xmlns:a16="http://schemas.microsoft.com/office/drawing/2014/main" id="{562D562A-F263-4274-B776-10D0DB252A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7 w 354"/>
                      <a:gd name="T1" fmla="*/ 0 h 2742"/>
                      <a:gd name="T2" fmla="*/ 38 w 354"/>
                      <a:gd name="T3" fmla="*/ 55 h 2742"/>
                      <a:gd name="T4" fmla="*/ 37 w 354"/>
                      <a:gd name="T5" fmla="*/ 425 h 2742"/>
                      <a:gd name="T6" fmla="*/ 0 w 354"/>
                      <a:gd name="T7" fmla="*/ 445 h 2742"/>
                      <a:gd name="T8" fmla="*/ 7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48" name="Rectangle 952">
                    <a:extLst>
                      <a:ext uri="{FF2B5EF4-FFF2-40B4-BE49-F238E27FC236}">
                        <a16:creationId xmlns:a16="http://schemas.microsoft.com/office/drawing/2014/main" id="{37F1C233-83C3-4034-9441-C312547FC5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1149" name="Freeform 953">
                    <a:extLst>
                      <a:ext uri="{FF2B5EF4-FFF2-40B4-BE49-F238E27FC236}">
                        <a16:creationId xmlns:a16="http://schemas.microsoft.com/office/drawing/2014/main" id="{CE31E924-7BC0-4036-8363-1D268AE0B2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23 w 211"/>
                      <a:gd name="T3" fmla="*/ 36 h 2537"/>
                      <a:gd name="T4" fmla="*/ 2 w 211"/>
                      <a:gd name="T5" fmla="*/ 405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50" name="Freeform 954">
                    <a:extLst>
                      <a:ext uri="{FF2B5EF4-FFF2-40B4-BE49-F238E27FC236}">
                        <a16:creationId xmlns:a16="http://schemas.microsoft.com/office/drawing/2014/main" id="{29490BDC-391A-4013-BA85-55F8CF6170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36 w 328"/>
                      <a:gd name="T3" fmla="*/ 21 h 226"/>
                      <a:gd name="T4" fmla="*/ 36 w 328"/>
                      <a:gd name="T5" fmla="*/ 38 h 226"/>
                      <a:gd name="T6" fmla="*/ 0 w 328"/>
                      <a:gd name="T7" fmla="*/ 16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51" name="Rectangle 955">
                    <a:extLst>
                      <a:ext uri="{FF2B5EF4-FFF2-40B4-BE49-F238E27FC236}">
                        <a16:creationId xmlns:a16="http://schemas.microsoft.com/office/drawing/2014/main" id="{2697D243-2436-4C4C-AB11-8E808A70CB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grpSp>
                <p:nvGrpSpPr>
                  <p:cNvPr id="1152" name="Group 956">
                    <a:extLst>
                      <a:ext uri="{FF2B5EF4-FFF2-40B4-BE49-F238E27FC236}">
                        <a16:creationId xmlns:a16="http://schemas.microsoft.com/office/drawing/2014/main" id="{C3CB50B8-8D4C-4F38-B1BC-79AD2C5557D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1177" name="AutoShape 957">
                      <a:extLst>
                        <a:ext uri="{FF2B5EF4-FFF2-40B4-BE49-F238E27FC236}">
                          <a16:creationId xmlns:a16="http://schemas.microsoft.com/office/drawing/2014/main" id="{FEC14CDC-4DBB-477C-AE59-217741B136B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1178" name="AutoShape 958">
                      <a:extLst>
                        <a:ext uri="{FF2B5EF4-FFF2-40B4-BE49-F238E27FC236}">
                          <a16:creationId xmlns:a16="http://schemas.microsoft.com/office/drawing/2014/main" id="{F7B40073-1422-486F-934F-3C913EC4C91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</p:grpSp>
              <p:sp>
                <p:nvSpPr>
                  <p:cNvPr id="1153" name="Rectangle 959">
                    <a:extLst>
                      <a:ext uri="{FF2B5EF4-FFF2-40B4-BE49-F238E27FC236}">
                        <a16:creationId xmlns:a16="http://schemas.microsoft.com/office/drawing/2014/main" id="{B1A2C691-D9EA-4A8A-86A7-B7F8D279B5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grpSp>
                <p:nvGrpSpPr>
                  <p:cNvPr id="1154" name="Group 960">
                    <a:extLst>
                      <a:ext uri="{FF2B5EF4-FFF2-40B4-BE49-F238E27FC236}">
                        <a16:creationId xmlns:a16="http://schemas.microsoft.com/office/drawing/2014/main" id="{D02BCB3F-1C83-475D-8C71-09809BD5117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1175" name="AutoShape 961">
                      <a:extLst>
                        <a:ext uri="{FF2B5EF4-FFF2-40B4-BE49-F238E27FC236}">
                          <a16:creationId xmlns:a16="http://schemas.microsoft.com/office/drawing/2014/main" id="{A2DF332E-2408-47C7-AB21-EF70DEEFBD9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1176" name="AutoShape 962">
                      <a:extLst>
                        <a:ext uri="{FF2B5EF4-FFF2-40B4-BE49-F238E27FC236}">
                          <a16:creationId xmlns:a16="http://schemas.microsoft.com/office/drawing/2014/main" id="{07005DC2-F69F-4899-9FF2-90C5F48F2A3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</p:grpSp>
              <p:sp>
                <p:nvSpPr>
                  <p:cNvPr id="1155" name="Rectangle 963">
                    <a:extLst>
                      <a:ext uri="{FF2B5EF4-FFF2-40B4-BE49-F238E27FC236}">
                        <a16:creationId xmlns:a16="http://schemas.microsoft.com/office/drawing/2014/main" id="{0CCFAE67-CE9F-464B-864D-C5398F84D0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1156" name="Rectangle 964">
                    <a:extLst>
                      <a:ext uri="{FF2B5EF4-FFF2-40B4-BE49-F238E27FC236}">
                        <a16:creationId xmlns:a16="http://schemas.microsoft.com/office/drawing/2014/main" id="{91A06850-8933-450A-87F7-F70C4CD3DE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grpSp>
                <p:nvGrpSpPr>
                  <p:cNvPr id="1157" name="Group 965">
                    <a:extLst>
                      <a:ext uri="{FF2B5EF4-FFF2-40B4-BE49-F238E27FC236}">
                        <a16:creationId xmlns:a16="http://schemas.microsoft.com/office/drawing/2014/main" id="{5534646B-36A9-48CD-811E-1B239A82AD0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1173" name="AutoShape 966">
                      <a:extLst>
                        <a:ext uri="{FF2B5EF4-FFF2-40B4-BE49-F238E27FC236}">
                          <a16:creationId xmlns:a16="http://schemas.microsoft.com/office/drawing/2014/main" id="{761ED7B1-3888-4CC3-8240-B8B811923C7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1174" name="AutoShape 967">
                      <a:extLst>
                        <a:ext uri="{FF2B5EF4-FFF2-40B4-BE49-F238E27FC236}">
                          <a16:creationId xmlns:a16="http://schemas.microsoft.com/office/drawing/2014/main" id="{14C32059-DFC1-4FFB-9CDF-1F2688558D3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</p:grpSp>
              <p:sp>
                <p:nvSpPr>
                  <p:cNvPr id="1158" name="Freeform 968">
                    <a:extLst>
                      <a:ext uri="{FF2B5EF4-FFF2-40B4-BE49-F238E27FC236}">
                        <a16:creationId xmlns:a16="http://schemas.microsoft.com/office/drawing/2014/main" id="{051F3A62-1A5A-4945-B6EF-8F501B7B78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36 w 328"/>
                      <a:gd name="T3" fmla="*/ 20 h 226"/>
                      <a:gd name="T4" fmla="*/ 36 w 328"/>
                      <a:gd name="T5" fmla="*/ 36 h 226"/>
                      <a:gd name="T6" fmla="*/ 0 w 328"/>
                      <a:gd name="T7" fmla="*/ 15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159" name="Group 969">
                    <a:extLst>
                      <a:ext uri="{FF2B5EF4-FFF2-40B4-BE49-F238E27FC236}">
                        <a16:creationId xmlns:a16="http://schemas.microsoft.com/office/drawing/2014/main" id="{05C51A8F-CDAA-4BBB-A5EA-A53E3D27E29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1171" name="AutoShape 970">
                      <a:extLst>
                        <a:ext uri="{FF2B5EF4-FFF2-40B4-BE49-F238E27FC236}">
                          <a16:creationId xmlns:a16="http://schemas.microsoft.com/office/drawing/2014/main" id="{20C0BD48-D904-4CE1-8670-94B59A4E0F4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1172" name="AutoShape 971">
                      <a:extLst>
                        <a:ext uri="{FF2B5EF4-FFF2-40B4-BE49-F238E27FC236}">
                          <a16:creationId xmlns:a16="http://schemas.microsoft.com/office/drawing/2014/main" id="{DCCF47B0-4951-42BA-B680-E7473777004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</p:grpSp>
              <p:sp>
                <p:nvSpPr>
                  <p:cNvPr id="1160" name="Rectangle 972">
                    <a:extLst>
                      <a:ext uri="{FF2B5EF4-FFF2-40B4-BE49-F238E27FC236}">
                        <a16:creationId xmlns:a16="http://schemas.microsoft.com/office/drawing/2014/main" id="{E0738459-7F4D-4172-B8B0-1BDEC40875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1161" name="Freeform 973">
                    <a:extLst>
                      <a:ext uri="{FF2B5EF4-FFF2-40B4-BE49-F238E27FC236}">
                        <a16:creationId xmlns:a16="http://schemas.microsoft.com/office/drawing/2014/main" id="{AAAC2805-F46E-4085-8E4D-08F6DBD709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32 w 296"/>
                      <a:gd name="T3" fmla="*/ 22 h 256"/>
                      <a:gd name="T4" fmla="*/ 32 w 296"/>
                      <a:gd name="T5" fmla="*/ 41 h 256"/>
                      <a:gd name="T6" fmla="*/ 0 w 296"/>
                      <a:gd name="T7" fmla="*/ 15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62" name="Freeform 974">
                    <a:extLst>
                      <a:ext uri="{FF2B5EF4-FFF2-40B4-BE49-F238E27FC236}">
                        <a16:creationId xmlns:a16="http://schemas.microsoft.com/office/drawing/2014/main" id="{65B695AA-08A4-40D0-B0C5-EE9EF989E0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34 w 304"/>
                      <a:gd name="T3" fmla="*/ 27 h 288"/>
                      <a:gd name="T4" fmla="*/ 31 w 304"/>
                      <a:gd name="T5" fmla="*/ 47 h 288"/>
                      <a:gd name="T6" fmla="*/ 2 w 304"/>
                      <a:gd name="T7" fmla="*/ 2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63" name="Oval 975">
                    <a:extLst>
                      <a:ext uri="{FF2B5EF4-FFF2-40B4-BE49-F238E27FC236}">
                        <a16:creationId xmlns:a16="http://schemas.microsoft.com/office/drawing/2014/main" id="{2C8851AF-B882-477B-A815-D93115C813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1164" name="Freeform 976">
                    <a:extLst>
                      <a:ext uri="{FF2B5EF4-FFF2-40B4-BE49-F238E27FC236}">
                        <a16:creationId xmlns:a16="http://schemas.microsoft.com/office/drawing/2014/main" id="{65CBF59F-0E01-4B65-B6B6-D65AAA9B7A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18 h 240"/>
                      <a:gd name="T2" fmla="*/ 2 w 306"/>
                      <a:gd name="T3" fmla="*/ 40 h 240"/>
                      <a:gd name="T4" fmla="*/ 34 w 306"/>
                      <a:gd name="T5" fmla="*/ 18 h 240"/>
                      <a:gd name="T6" fmla="*/ 32 w 306"/>
                      <a:gd name="T7" fmla="*/ 0 h 240"/>
                      <a:gd name="T8" fmla="*/ 0 w 306"/>
                      <a:gd name="T9" fmla="*/ 18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65" name="AutoShape 977">
                    <a:extLst>
                      <a:ext uri="{FF2B5EF4-FFF2-40B4-BE49-F238E27FC236}">
                        <a16:creationId xmlns:a16="http://schemas.microsoft.com/office/drawing/2014/main" id="{8E211A41-82B7-4492-A0C2-80FC05CAEA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1166" name="AutoShape 978">
                    <a:extLst>
                      <a:ext uri="{FF2B5EF4-FFF2-40B4-BE49-F238E27FC236}">
                        <a16:creationId xmlns:a16="http://schemas.microsoft.com/office/drawing/2014/main" id="{2D657F2C-9995-4440-AB93-9B60A8E4B56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1167" name="Oval 979">
                    <a:extLst>
                      <a:ext uri="{FF2B5EF4-FFF2-40B4-BE49-F238E27FC236}">
                        <a16:creationId xmlns:a16="http://schemas.microsoft.com/office/drawing/2014/main" id="{3199EA2E-F1BF-4735-80A0-5CC4CF9BA6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1168" name="Oval 980">
                    <a:extLst>
                      <a:ext uri="{FF2B5EF4-FFF2-40B4-BE49-F238E27FC236}">
                        <a16:creationId xmlns:a16="http://schemas.microsoft.com/office/drawing/2014/main" id="{3DCC2A90-FD7A-456C-85E6-A763FD03B1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algn="ctr" eaLnBrk="1" hangingPunct="1"/>
                    <a:endParaRPr lang="ko-KR" altLang="ko-KR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169" name="Oval 981">
                    <a:extLst>
                      <a:ext uri="{FF2B5EF4-FFF2-40B4-BE49-F238E27FC236}">
                        <a16:creationId xmlns:a16="http://schemas.microsoft.com/office/drawing/2014/main" id="{EF7985A0-E504-455A-93E7-D5A348F21B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1170" name="Rectangle 982">
                    <a:extLst>
                      <a:ext uri="{FF2B5EF4-FFF2-40B4-BE49-F238E27FC236}">
                        <a16:creationId xmlns:a16="http://schemas.microsoft.com/office/drawing/2014/main" id="{0A78345B-B3D5-4478-A9FC-F0736F4DA9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</p:grpSp>
            <p:grpSp>
              <p:nvGrpSpPr>
                <p:cNvPr id="1179" name="Group 983">
                  <a:extLst>
                    <a:ext uri="{FF2B5EF4-FFF2-40B4-BE49-F238E27FC236}">
                      <a16:creationId xmlns:a16="http://schemas.microsoft.com/office/drawing/2014/main" id="{4D181BC9-71F0-4BE7-A0E5-D32C9690DD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24800" y="5303838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1180" name="Freeform 984">
                    <a:extLst>
                      <a:ext uri="{FF2B5EF4-FFF2-40B4-BE49-F238E27FC236}">
                        <a16:creationId xmlns:a16="http://schemas.microsoft.com/office/drawing/2014/main" id="{48090B9E-4D2A-40AB-83AC-CFEF4DD8F6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7 w 354"/>
                      <a:gd name="T1" fmla="*/ 0 h 2742"/>
                      <a:gd name="T2" fmla="*/ 38 w 354"/>
                      <a:gd name="T3" fmla="*/ 55 h 2742"/>
                      <a:gd name="T4" fmla="*/ 37 w 354"/>
                      <a:gd name="T5" fmla="*/ 425 h 2742"/>
                      <a:gd name="T6" fmla="*/ 0 w 354"/>
                      <a:gd name="T7" fmla="*/ 445 h 2742"/>
                      <a:gd name="T8" fmla="*/ 7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81" name="Rectangle 985">
                    <a:extLst>
                      <a:ext uri="{FF2B5EF4-FFF2-40B4-BE49-F238E27FC236}">
                        <a16:creationId xmlns:a16="http://schemas.microsoft.com/office/drawing/2014/main" id="{45298AC7-B153-434F-8124-CCD5EE78AD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1182" name="Freeform 986">
                    <a:extLst>
                      <a:ext uri="{FF2B5EF4-FFF2-40B4-BE49-F238E27FC236}">
                        <a16:creationId xmlns:a16="http://schemas.microsoft.com/office/drawing/2014/main" id="{478A5F9B-BB31-4CAB-A939-949FD69F02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23 w 211"/>
                      <a:gd name="T3" fmla="*/ 36 h 2537"/>
                      <a:gd name="T4" fmla="*/ 2 w 211"/>
                      <a:gd name="T5" fmla="*/ 405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83" name="Freeform 987">
                    <a:extLst>
                      <a:ext uri="{FF2B5EF4-FFF2-40B4-BE49-F238E27FC236}">
                        <a16:creationId xmlns:a16="http://schemas.microsoft.com/office/drawing/2014/main" id="{F3A95845-879C-48ED-A092-ED9FBA262B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36 w 328"/>
                      <a:gd name="T3" fmla="*/ 21 h 226"/>
                      <a:gd name="T4" fmla="*/ 36 w 328"/>
                      <a:gd name="T5" fmla="*/ 38 h 226"/>
                      <a:gd name="T6" fmla="*/ 0 w 328"/>
                      <a:gd name="T7" fmla="*/ 16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84" name="Rectangle 988">
                    <a:extLst>
                      <a:ext uri="{FF2B5EF4-FFF2-40B4-BE49-F238E27FC236}">
                        <a16:creationId xmlns:a16="http://schemas.microsoft.com/office/drawing/2014/main" id="{FD3E52AE-7E55-480F-B993-4170AF1CAF6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grpSp>
                <p:nvGrpSpPr>
                  <p:cNvPr id="1185" name="Group 989">
                    <a:extLst>
                      <a:ext uri="{FF2B5EF4-FFF2-40B4-BE49-F238E27FC236}">
                        <a16:creationId xmlns:a16="http://schemas.microsoft.com/office/drawing/2014/main" id="{43807D4E-8275-4B7D-8CAA-7B90DC5A596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1210" name="AutoShape 990">
                      <a:extLst>
                        <a:ext uri="{FF2B5EF4-FFF2-40B4-BE49-F238E27FC236}">
                          <a16:creationId xmlns:a16="http://schemas.microsoft.com/office/drawing/2014/main" id="{6720B6D5-6F0F-46B9-9D3E-AEC7B5CC528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1211" name="AutoShape 991">
                      <a:extLst>
                        <a:ext uri="{FF2B5EF4-FFF2-40B4-BE49-F238E27FC236}">
                          <a16:creationId xmlns:a16="http://schemas.microsoft.com/office/drawing/2014/main" id="{C7C6A511-D192-4A1C-B2B3-7AD6D9E0F36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</p:grpSp>
              <p:sp>
                <p:nvSpPr>
                  <p:cNvPr id="1186" name="Rectangle 992">
                    <a:extLst>
                      <a:ext uri="{FF2B5EF4-FFF2-40B4-BE49-F238E27FC236}">
                        <a16:creationId xmlns:a16="http://schemas.microsoft.com/office/drawing/2014/main" id="{DC4B5FDE-DB22-4546-AD66-A66CA3682A8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grpSp>
                <p:nvGrpSpPr>
                  <p:cNvPr id="1187" name="Group 993">
                    <a:extLst>
                      <a:ext uri="{FF2B5EF4-FFF2-40B4-BE49-F238E27FC236}">
                        <a16:creationId xmlns:a16="http://schemas.microsoft.com/office/drawing/2014/main" id="{B992BEA2-A46D-45C9-AC50-86AB6658539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1208" name="AutoShape 994">
                      <a:extLst>
                        <a:ext uri="{FF2B5EF4-FFF2-40B4-BE49-F238E27FC236}">
                          <a16:creationId xmlns:a16="http://schemas.microsoft.com/office/drawing/2014/main" id="{79FE74F4-7DEB-4833-B7B1-2F827435C10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1209" name="AutoShape 995">
                      <a:extLst>
                        <a:ext uri="{FF2B5EF4-FFF2-40B4-BE49-F238E27FC236}">
                          <a16:creationId xmlns:a16="http://schemas.microsoft.com/office/drawing/2014/main" id="{2E9F5A1C-BB4C-4308-A669-EA68022B05B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</p:grpSp>
              <p:sp>
                <p:nvSpPr>
                  <p:cNvPr id="1188" name="Rectangle 996">
                    <a:extLst>
                      <a:ext uri="{FF2B5EF4-FFF2-40B4-BE49-F238E27FC236}">
                        <a16:creationId xmlns:a16="http://schemas.microsoft.com/office/drawing/2014/main" id="{C18D27FB-87B5-41E6-B58E-C6934AB0E6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1189" name="Rectangle 997">
                    <a:extLst>
                      <a:ext uri="{FF2B5EF4-FFF2-40B4-BE49-F238E27FC236}">
                        <a16:creationId xmlns:a16="http://schemas.microsoft.com/office/drawing/2014/main" id="{E4C2D704-2086-45DE-BB31-ABB5F14B55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grpSp>
                <p:nvGrpSpPr>
                  <p:cNvPr id="1190" name="Group 998">
                    <a:extLst>
                      <a:ext uri="{FF2B5EF4-FFF2-40B4-BE49-F238E27FC236}">
                        <a16:creationId xmlns:a16="http://schemas.microsoft.com/office/drawing/2014/main" id="{0F2172F4-4252-40A3-B6E7-32BF46D3B9B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1206" name="AutoShape 999">
                      <a:extLst>
                        <a:ext uri="{FF2B5EF4-FFF2-40B4-BE49-F238E27FC236}">
                          <a16:creationId xmlns:a16="http://schemas.microsoft.com/office/drawing/2014/main" id="{A7A6CAFD-DE94-4D76-9AE4-01EB514566A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1207" name="AutoShape 1000">
                      <a:extLst>
                        <a:ext uri="{FF2B5EF4-FFF2-40B4-BE49-F238E27FC236}">
                          <a16:creationId xmlns:a16="http://schemas.microsoft.com/office/drawing/2014/main" id="{D1EBA8A6-BFD4-479C-9720-95B9D7284EE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</p:grpSp>
              <p:sp>
                <p:nvSpPr>
                  <p:cNvPr id="1191" name="Freeform 1001">
                    <a:extLst>
                      <a:ext uri="{FF2B5EF4-FFF2-40B4-BE49-F238E27FC236}">
                        <a16:creationId xmlns:a16="http://schemas.microsoft.com/office/drawing/2014/main" id="{36E16351-5E58-4B85-B6DA-631D0CE78E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36 w 328"/>
                      <a:gd name="T3" fmla="*/ 20 h 226"/>
                      <a:gd name="T4" fmla="*/ 36 w 328"/>
                      <a:gd name="T5" fmla="*/ 36 h 226"/>
                      <a:gd name="T6" fmla="*/ 0 w 328"/>
                      <a:gd name="T7" fmla="*/ 15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192" name="Group 1002">
                    <a:extLst>
                      <a:ext uri="{FF2B5EF4-FFF2-40B4-BE49-F238E27FC236}">
                        <a16:creationId xmlns:a16="http://schemas.microsoft.com/office/drawing/2014/main" id="{BFE2B767-F9F5-4C7D-A55A-F707DB4639A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1204" name="AutoShape 1003">
                      <a:extLst>
                        <a:ext uri="{FF2B5EF4-FFF2-40B4-BE49-F238E27FC236}">
                          <a16:creationId xmlns:a16="http://schemas.microsoft.com/office/drawing/2014/main" id="{467072CC-862B-4E44-A3B4-301BEBAD051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1205" name="AutoShape 1004">
                      <a:extLst>
                        <a:ext uri="{FF2B5EF4-FFF2-40B4-BE49-F238E27FC236}">
                          <a16:creationId xmlns:a16="http://schemas.microsoft.com/office/drawing/2014/main" id="{8BEDB411-7FE8-4C03-8860-9297832BDA5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</p:grpSp>
              <p:sp>
                <p:nvSpPr>
                  <p:cNvPr id="1193" name="Rectangle 1005">
                    <a:extLst>
                      <a:ext uri="{FF2B5EF4-FFF2-40B4-BE49-F238E27FC236}">
                        <a16:creationId xmlns:a16="http://schemas.microsoft.com/office/drawing/2014/main" id="{FF70BA89-855D-4C35-8B35-99BDED54EA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1194" name="Freeform 1006">
                    <a:extLst>
                      <a:ext uri="{FF2B5EF4-FFF2-40B4-BE49-F238E27FC236}">
                        <a16:creationId xmlns:a16="http://schemas.microsoft.com/office/drawing/2014/main" id="{7BA3832B-30B6-4A63-B411-60ACDB4326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32 w 296"/>
                      <a:gd name="T3" fmla="*/ 22 h 256"/>
                      <a:gd name="T4" fmla="*/ 32 w 296"/>
                      <a:gd name="T5" fmla="*/ 41 h 256"/>
                      <a:gd name="T6" fmla="*/ 0 w 296"/>
                      <a:gd name="T7" fmla="*/ 15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95" name="Freeform 1007">
                    <a:extLst>
                      <a:ext uri="{FF2B5EF4-FFF2-40B4-BE49-F238E27FC236}">
                        <a16:creationId xmlns:a16="http://schemas.microsoft.com/office/drawing/2014/main" id="{BF9558E3-0806-4C5E-AB7F-09373B4C13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34 w 304"/>
                      <a:gd name="T3" fmla="*/ 27 h 288"/>
                      <a:gd name="T4" fmla="*/ 31 w 304"/>
                      <a:gd name="T5" fmla="*/ 47 h 288"/>
                      <a:gd name="T6" fmla="*/ 2 w 304"/>
                      <a:gd name="T7" fmla="*/ 2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96" name="Oval 1008">
                    <a:extLst>
                      <a:ext uri="{FF2B5EF4-FFF2-40B4-BE49-F238E27FC236}">
                        <a16:creationId xmlns:a16="http://schemas.microsoft.com/office/drawing/2014/main" id="{E59A8FAD-4D08-4289-A997-D070AFE47A1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1197" name="Freeform 1009">
                    <a:extLst>
                      <a:ext uri="{FF2B5EF4-FFF2-40B4-BE49-F238E27FC236}">
                        <a16:creationId xmlns:a16="http://schemas.microsoft.com/office/drawing/2014/main" id="{CE500CD2-481A-4CA4-8902-DD30070688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18 h 240"/>
                      <a:gd name="T2" fmla="*/ 2 w 306"/>
                      <a:gd name="T3" fmla="*/ 40 h 240"/>
                      <a:gd name="T4" fmla="*/ 34 w 306"/>
                      <a:gd name="T5" fmla="*/ 18 h 240"/>
                      <a:gd name="T6" fmla="*/ 32 w 306"/>
                      <a:gd name="T7" fmla="*/ 0 h 240"/>
                      <a:gd name="T8" fmla="*/ 0 w 306"/>
                      <a:gd name="T9" fmla="*/ 18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198" name="AutoShape 1010">
                    <a:extLst>
                      <a:ext uri="{FF2B5EF4-FFF2-40B4-BE49-F238E27FC236}">
                        <a16:creationId xmlns:a16="http://schemas.microsoft.com/office/drawing/2014/main" id="{5E49C077-92C8-4B87-A697-5B705938E2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1199" name="AutoShape 1011">
                    <a:extLst>
                      <a:ext uri="{FF2B5EF4-FFF2-40B4-BE49-F238E27FC236}">
                        <a16:creationId xmlns:a16="http://schemas.microsoft.com/office/drawing/2014/main" id="{62D4E5B3-BA0F-4BE4-A77D-AD913B7D40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1200" name="Oval 1012">
                    <a:extLst>
                      <a:ext uri="{FF2B5EF4-FFF2-40B4-BE49-F238E27FC236}">
                        <a16:creationId xmlns:a16="http://schemas.microsoft.com/office/drawing/2014/main" id="{0E80F4EF-8808-4F39-AC93-217C565A3B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1201" name="Oval 1013">
                    <a:extLst>
                      <a:ext uri="{FF2B5EF4-FFF2-40B4-BE49-F238E27FC236}">
                        <a16:creationId xmlns:a16="http://schemas.microsoft.com/office/drawing/2014/main" id="{73A584B6-0B1F-427A-A272-D7F6F98642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algn="ctr" eaLnBrk="1" hangingPunct="1"/>
                    <a:endParaRPr lang="ko-KR" altLang="ko-KR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202" name="Oval 1014">
                    <a:extLst>
                      <a:ext uri="{FF2B5EF4-FFF2-40B4-BE49-F238E27FC236}">
                        <a16:creationId xmlns:a16="http://schemas.microsoft.com/office/drawing/2014/main" id="{73D996C7-A0F6-450A-8A97-DF4404D599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1203" name="Rectangle 1015">
                    <a:extLst>
                      <a:ext uri="{FF2B5EF4-FFF2-40B4-BE49-F238E27FC236}">
                        <a16:creationId xmlns:a16="http://schemas.microsoft.com/office/drawing/2014/main" id="{38FB1F72-0D8C-40C2-BC0E-E133FF7F7AB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</p:grpSp>
            <p:grpSp>
              <p:nvGrpSpPr>
                <p:cNvPr id="1212" name="Group 1064">
                  <a:extLst>
                    <a:ext uri="{FF2B5EF4-FFF2-40B4-BE49-F238E27FC236}">
                      <a16:creationId xmlns:a16="http://schemas.microsoft.com/office/drawing/2014/main" id="{5D9A42EF-17B5-42BC-9B04-CBCDCE09BE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872288" y="5486400"/>
                  <a:ext cx="474662" cy="407988"/>
                  <a:chOff x="877" y="1008"/>
                  <a:chExt cx="2747" cy="2591"/>
                </a:xfrm>
              </p:grpSpPr>
              <p:pic>
                <p:nvPicPr>
                  <p:cNvPr id="1213" name="Picture 1065" descr="antenna_stylized">
                    <a:extLst>
                      <a:ext uri="{FF2B5EF4-FFF2-40B4-BE49-F238E27FC236}">
                        <a16:creationId xmlns:a16="http://schemas.microsoft.com/office/drawing/2014/main" id="{EA9232F4-658E-4F6C-9C52-B7E126AA448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77" y="1008"/>
                    <a:ext cx="2725" cy="14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214" name="Picture 1066" descr="laptop_keyboard">
                    <a:extLst>
                      <a:ext uri="{FF2B5EF4-FFF2-40B4-BE49-F238E27FC236}">
                        <a16:creationId xmlns:a16="http://schemas.microsoft.com/office/drawing/2014/main" id="{34E1AE21-3AFF-441D-8EE2-6C5058B7F3E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9064" flipH="1">
                    <a:off x="1009" y="2586"/>
                    <a:ext cx="2245" cy="1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215" name="Freeform 1067">
                    <a:extLst>
                      <a:ext uri="{FF2B5EF4-FFF2-40B4-BE49-F238E27FC236}">
                        <a16:creationId xmlns:a16="http://schemas.microsoft.com/office/drawing/2014/main" id="{ED151832-1CF4-4C3C-B59E-B4AAB2143B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3" y="1603"/>
                    <a:ext cx="1807" cy="1322"/>
                  </a:xfrm>
                  <a:custGeom>
                    <a:avLst/>
                    <a:gdLst>
                      <a:gd name="T0" fmla="*/ 4 w 2982"/>
                      <a:gd name="T1" fmla="*/ 0 h 2442"/>
                      <a:gd name="T2" fmla="*/ 0 w 2982"/>
                      <a:gd name="T3" fmla="*/ 4 h 2442"/>
                      <a:gd name="T4" fmla="*/ 16 w 2982"/>
                      <a:gd name="T5" fmla="*/ 5 h 2442"/>
                      <a:gd name="T6" fmla="*/ 20 w 2982"/>
                      <a:gd name="T7" fmla="*/ 1 h 2442"/>
                      <a:gd name="T8" fmla="*/ 4 w 2982"/>
                      <a:gd name="T9" fmla="*/ 0 h 24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82"/>
                      <a:gd name="T16" fmla="*/ 0 h 2442"/>
                      <a:gd name="T17" fmla="*/ 2982 w 2982"/>
                      <a:gd name="T18" fmla="*/ 2442 h 24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82" h="2442">
                        <a:moveTo>
                          <a:pt x="540" y="0"/>
                        </a:moveTo>
                        <a:lnTo>
                          <a:pt x="0" y="1734"/>
                        </a:lnTo>
                        <a:lnTo>
                          <a:pt x="2394" y="2442"/>
                        </a:lnTo>
                        <a:lnTo>
                          <a:pt x="2982" y="318"/>
                        </a:lnTo>
                        <a:lnTo>
                          <a:pt x="54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pic>
                <p:nvPicPr>
                  <p:cNvPr id="1216" name="Picture 1068" descr="screen">
                    <a:extLst>
                      <a:ext uri="{FF2B5EF4-FFF2-40B4-BE49-F238E27FC236}">
                        <a16:creationId xmlns:a16="http://schemas.microsoft.com/office/drawing/2014/main" id="{04892CC2-742A-49DE-873F-8396A887813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42" y="1637"/>
                    <a:ext cx="1642" cy="12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217" name="Freeform 1069">
                    <a:extLst>
                      <a:ext uri="{FF2B5EF4-FFF2-40B4-BE49-F238E27FC236}">
                        <a16:creationId xmlns:a16="http://schemas.microsoft.com/office/drawing/2014/main" id="{143AB59A-285D-4240-A134-54E0369106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2" y="1564"/>
                    <a:ext cx="1531" cy="246"/>
                  </a:xfrm>
                  <a:custGeom>
                    <a:avLst/>
                    <a:gdLst>
                      <a:gd name="T0" fmla="*/ 1 w 2528"/>
                      <a:gd name="T1" fmla="*/ 0 h 455"/>
                      <a:gd name="T2" fmla="*/ 17 w 2528"/>
                      <a:gd name="T3" fmla="*/ 1 h 455"/>
                      <a:gd name="T4" fmla="*/ 16 w 2528"/>
                      <a:gd name="T5" fmla="*/ 1 h 455"/>
                      <a:gd name="T6" fmla="*/ 0 w 2528"/>
                      <a:gd name="T7" fmla="*/ 1 h 455"/>
                      <a:gd name="T8" fmla="*/ 1 w 2528"/>
                      <a:gd name="T9" fmla="*/ 0 h 45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28"/>
                      <a:gd name="T16" fmla="*/ 0 h 455"/>
                      <a:gd name="T17" fmla="*/ 2528 w 2528"/>
                      <a:gd name="T18" fmla="*/ 455 h 45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28" h="455">
                        <a:moveTo>
                          <a:pt x="14" y="0"/>
                        </a:moveTo>
                        <a:lnTo>
                          <a:pt x="2528" y="341"/>
                        </a:lnTo>
                        <a:lnTo>
                          <a:pt x="2480" y="455"/>
                        </a:lnTo>
                        <a:lnTo>
                          <a:pt x="0" y="86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EAEAEA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18" name="Freeform 1070">
                    <a:extLst>
                      <a:ext uri="{FF2B5EF4-FFF2-40B4-BE49-F238E27FC236}">
                        <a16:creationId xmlns:a16="http://schemas.microsoft.com/office/drawing/2014/main" id="{5A661A32-F410-41B9-90F4-FABA2AADD4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7" y="1562"/>
                    <a:ext cx="425" cy="1024"/>
                  </a:xfrm>
                  <a:custGeom>
                    <a:avLst/>
                    <a:gdLst>
                      <a:gd name="T0" fmla="*/ 4 w 702"/>
                      <a:gd name="T1" fmla="*/ 0 h 1893"/>
                      <a:gd name="T2" fmla="*/ 0 w 702"/>
                      <a:gd name="T3" fmla="*/ 4 h 1893"/>
                      <a:gd name="T4" fmla="*/ 1 w 702"/>
                      <a:gd name="T5" fmla="*/ 4 h 1893"/>
                      <a:gd name="T6" fmla="*/ 5 w 702"/>
                      <a:gd name="T7" fmla="*/ 1 h 1893"/>
                      <a:gd name="T8" fmla="*/ 4 w 702"/>
                      <a:gd name="T9" fmla="*/ 0 h 18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02"/>
                      <a:gd name="T16" fmla="*/ 0 h 1893"/>
                      <a:gd name="T17" fmla="*/ 702 w 702"/>
                      <a:gd name="T18" fmla="*/ 1893 h 18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02" h="1893">
                        <a:moveTo>
                          <a:pt x="579" y="0"/>
                        </a:moveTo>
                        <a:lnTo>
                          <a:pt x="0" y="1869"/>
                        </a:lnTo>
                        <a:lnTo>
                          <a:pt x="114" y="1893"/>
                        </a:lnTo>
                        <a:lnTo>
                          <a:pt x="702" y="51"/>
                        </a:lnTo>
                        <a:lnTo>
                          <a:pt x="579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19" name="Freeform 1071">
                    <a:extLst>
                      <a:ext uri="{FF2B5EF4-FFF2-40B4-BE49-F238E27FC236}">
                        <a16:creationId xmlns:a16="http://schemas.microsoft.com/office/drawing/2014/main" id="{521E09E9-5F68-46F1-A288-72492C6F2B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4" y="1745"/>
                    <a:ext cx="458" cy="1182"/>
                  </a:xfrm>
                  <a:custGeom>
                    <a:avLst/>
                    <a:gdLst>
                      <a:gd name="T0" fmla="*/ 5 w 756"/>
                      <a:gd name="T1" fmla="*/ 0 h 2184"/>
                      <a:gd name="T2" fmla="*/ 1 w 756"/>
                      <a:gd name="T3" fmla="*/ 5 h 2184"/>
                      <a:gd name="T4" fmla="*/ 0 w 756"/>
                      <a:gd name="T5" fmla="*/ 5 h 2184"/>
                      <a:gd name="T6" fmla="*/ 4 w 756"/>
                      <a:gd name="T7" fmla="*/ 1 h 2184"/>
                      <a:gd name="T8" fmla="*/ 5 w 756"/>
                      <a:gd name="T9" fmla="*/ 0 h 21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6"/>
                      <a:gd name="T16" fmla="*/ 0 h 2184"/>
                      <a:gd name="T17" fmla="*/ 756 w 756"/>
                      <a:gd name="T18" fmla="*/ 2184 h 21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6" h="2184">
                        <a:moveTo>
                          <a:pt x="756" y="0"/>
                        </a:moveTo>
                        <a:lnTo>
                          <a:pt x="138" y="2184"/>
                        </a:lnTo>
                        <a:lnTo>
                          <a:pt x="0" y="2148"/>
                        </a:lnTo>
                        <a:lnTo>
                          <a:pt x="606" y="78"/>
                        </a:lnTo>
                        <a:lnTo>
                          <a:pt x="756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20" name="Freeform 1072">
                    <a:extLst>
                      <a:ext uri="{FF2B5EF4-FFF2-40B4-BE49-F238E27FC236}">
                        <a16:creationId xmlns:a16="http://schemas.microsoft.com/office/drawing/2014/main" id="{5315CA5C-D932-4AC9-9357-9F86436C27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2" y="2534"/>
                    <a:ext cx="1680" cy="399"/>
                  </a:xfrm>
                  <a:custGeom>
                    <a:avLst/>
                    <a:gdLst>
                      <a:gd name="T0" fmla="*/ 1 w 2773"/>
                      <a:gd name="T1" fmla="*/ 0 h 738"/>
                      <a:gd name="T2" fmla="*/ 0 w 2773"/>
                      <a:gd name="T3" fmla="*/ 1 h 738"/>
                      <a:gd name="T4" fmla="*/ 16 w 2773"/>
                      <a:gd name="T5" fmla="*/ 2 h 738"/>
                      <a:gd name="T6" fmla="*/ 16 w 2773"/>
                      <a:gd name="T7" fmla="*/ 1 h 738"/>
                      <a:gd name="T8" fmla="*/ 1 w 2773"/>
                      <a:gd name="T9" fmla="*/ 0 h 7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3"/>
                      <a:gd name="T16" fmla="*/ 0 h 738"/>
                      <a:gd name="T17" fmla="*/ 2773 w 2773"/>
                      <a:gd name="T18" fmla="*/ 738 h 7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3" h="738">
                        <a:moveTo>
                          <a:pt x="33" y="0"/>
                        </a:moveTo>
                        <a:lnTo>
                          <a:pt x="0" y="99"/>
                        </a:lnTo>
                        <a:lnTo>
                          <a:pt x="2436" y="738"/>
                        </a:lnTo>
                        <a:cubicBezTo>
                          <a:pt x="2499" y="501"/>
                          <a:pt x="2773" y="727"/>
                          <a:pt x="2373" y="603"/>
                        </a:cubicBezTo>
                        <a:lnTo>
                          <a:pt x="3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CC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21" name="Freeform 1073">
                    <a:extLst>
                      <a:ext uri="{FF2B5EF4-FFF2-40B4-BE49-F238E27FC236}">
                        <a16:creationId xmlns:a16="http://schemas.microsoft.com/office/drawing/2014/main" id="{43D7A642-2450-45BB-BF49-CFBA41F73B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95" y="1755"/>
                    <a:ext cx="429" cy="1187"/>
                  </a:xfrm>
                  <a:custGeom>
                    <a:avLst/>
                    <a:gdLst>
                      <a:gd name="T0" fmla="*/ 12 w 637"/>
                      <a:gd name="T1" fmla="*/ 0 h 1659"/>
                      <a:gd name="T2" fmla="*/ 12 w 637"/>
                      <a:gd name="T3" fmla="*/ 0 h 1659"/>
                      <a:gd name="T4" fmla="*/ 1 w 637"/>
                      <a:gd name="T5" fmla="*/ 59 h 1659"/>
                      <a:gd name="T6" fmla="*/ 0 w 637"/>
                      <a:gd name="T7" fmla="*/ 57 h 1659"/>
                      <a:gd name="T8" fmla="*/ 12 w 637"/>
                      <a:gd name="T9" fmla="*/ 0 h 16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7"/>
                      <a:gd name="T16" fmla="*/ 0 h 1659"/>
                      <a:gd name="T17" fmla="*/ 637 w 637"/>
                      <a:gd name="T18" fmla="*/ 1659 h 16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7" h="1659">
                        <a:moveTo>
                          <a:pt x="615" y="0"/>
                        </a:moveTo>
                        <a:lnTo>
                          <a:pt x="637" y="0"/>
                        </a:lnTo>
                        <a:lnTo>
                          <a:pt x="68" y="1659"/>
                        </a:lnTo>
                        <a:lnTo>
                          <a:pt x="0" y="1647"/>
                        </a:lnTo>
                        <a:lnTo>
                          <a:pt x="615" y="0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22" name="Freeform 1074">
                    <a:extLst>
                      <a:ext uri="{FF2B5EF4-FFF2-40B4-BE49-F238E27FC236}">
                        <a16:creationId xmlns:a16="http://schemas.microsoft.com/office/drawing/2014/main" id="{7A10B8A1-6D3C-48DC-89E8-553AC8CE81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4" y="2587"/>
                    <a:ext cx="1494" cy="394"/>
                  </a:xfrm>
                  <a:custGeom>
                    <a:avLst/>
                    <a:gdLst>
                      <a:gd name="T0" fmla="*/ 0 w 2216"/>
                      <a:gd name="T1" fmla="*/ 0 h 550"/>
                      <a:gd name="T2" fmla="*/ 1 w 2216"/>
                      <a:gd name="T3" fmla="*/ 2 h 550"/>
                      <a:gd name="T4" fmla="*/ 42 w 2216"/>
                      <a:gd name="T5" fmla="*/ 20 h 550"/>
                      <a:gd name="T6" fmla="*/ 42 w 2216"/>
                      <a:gd name="T7" fmla="*/ 17 h 550"/>
                      <a:gd name="T8" fmla="*/ 0 w 2216"/>
                      <a:gd name="T9" fmla="*/ 0 h 5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16"/>
                      <a:gd name="T16" fmla="*/ 0 h 550"/>
                      <a:gd name="T17" fmla="*/ 2216 w 2216"/>
                      <a:gd name="T18" fmla="*/ 550 h 5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16" h="550">
                        <a:moveTo>
                          <a:pt x="0" y="0"/>
                        </a:moveTo>
                        <a:lnTo>
                          <a:pt x="9" y="57"/>
                        </a:lnTo>
                        <a:lnTo>
                          <a:pt x="2164" y="550"/>
                        </a:lnTo>
                        <a:lnTo>
                          <a:pt x="2216" y="49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223" name="Group 1075">
                    <a:extLst>
                      <a:ext uri="{FF2B5EF4-FFF2-40B4-BE49-F238E27FC236}">
                        <a16:creationId xmlns:a16="http://schemas.microsoft.com/office/drawing/2014/main" id="{646301D6-C034-4448-8257-8A2A3460864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09" y="3008"/>
                    <a:ext cx="507" cy="234"/>
                    <a:chOff x="1740" y="2642"/>
                    <a:chExt cx="752" cy="327"/>
                  </a:xfrm>
                </p:grpSpPr>
                <p:sp>
                  <p:nvSpPr>
                    <p:cNvPr id="1230" name="Freeform 1076">
                      <a:extLst>
                        <a:ext uri="{FF2B5EF4-FFF2-40B4-BE49-F238E27FC236}">
                          <a16:creationId xmlns:a16="http://schemas.microsoft.com/office/drawing/2014/main" id="{A494C592-620A-437E-94E0-086CD14C01F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40" y="2642"/>
                      <a:ext cx="752" cy="327"/>
                    </a:xfrm>
                    <a:custGeom>
                      <a:avLst/>
                      <a:gdLst>
                        <a:gd name="T0" fmla="*/ 293 w 752"/>
                        <a:gd name="T1" fmla="*/ 0 h 327"/>
                        <a:gd name="T2" fmla="*/ 752 w 752"/>
                        <a:gd name="T3" fmla="*/ 124 h 327"/>
                        <a:gd name="T4" fmla="*/ 470 w 752"/>
                        <a:gd name="T5" fmla="*/ 327 h 327"/>
                        <a:gd name="T6" fmla="*/ 0 w 752"/>
                        <a:gd name="T7" fmla="*/ 183 h 327"/>
                        <a:gd name="T8" fmla="*/ 293 w 752"/>
                        <a:gd name="T9" fmla="*/ 0 h 3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52"/>
                        <a:gd name="T16" fmla="*/ 0 h 327"/>
                        <a:gd name="T17" fmla="*/ 752 w 752"/>
                        <a:gd name="T18" fmla="*/ 327 h 32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52" h="327">
                          <a:moveTo>
                            <a:pt x="293" y="0"/>
                          </a:moveTo>
                          <a:lnTo>
                            <a:pt x="752" y="124"/>
                          </a:lnTo>
                          <a:lnTo>
                            <a:pt x="470" y="327"/>
                          </a:lnTo>
                          <a:lnTo>
                            <a:pt x="0" y="183"/>
                          </a:lnTo>
                          <a:lnTo>
                            <a:pt x="293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31" name="Freeform 1077">
                      <a:extLst>
                        <a:ext uri="{FF2B5EF4-FFF2-40B4-BE49-F238E27FC236}">
                          <a16:creationId xmlns:a16="http://schemas.microsoft.com/office/drawing/2014/main" id="{2C9C68E1-E8FA-4F95-A89C-D443FE4CC32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54" y="2649"/>
                      <a:ext cx="726" cy="311"/>
                    </a:xfrm>
                    <a:custGeom>
                      <a:avLst/>
                      <a:gdLst>
                        <a:gd name="T0" fmla="*/ 282 w 726"/>
                        <a:gd name="T1" fmla="*/ 0 h 311"/>
                        <a:gd name="T2" fmla="*/ 726 w 726"/>
                        <a:gd name="T3" fmla="*/ 119 h 311"/>
                        <a:gd name="T4" fmla="*/ 457 w 726"/>
                        <a:gd name="T5" fmla="*/ 311 h 311"/>
                        <a:gd name="T6" fmla="*/ 0 w 726"/>
                        <a:gd name="T7" fmla="*/ 173 h 311"/>
                        <a:gd name="T8" fmla="*/ 282 w 726"/>
                        <a:gd name="T9" fmla="*/ 0 h 31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6"/>
                        <a:gd name="T16" fmla="*/ 0 h 311"/>
                        <a:gd name="T17" fmla="*/ 726 w 726"/>
                        <a:gd name="T18" fmla="*/ 311 h 31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6" h="311">
                          <a:moveTo>
                            <a:pt x="282" y="0"/>
                          </a:moveTo>
                          <a:lnTo>
                            <a:pt x="726" y="119"/>
                          </a:lnTo>
                          <a:lnTo>
                            <a:pt x="457" y="311"/>
                          </a:lnTo>
                          <a:lnTo>
                            <a:pt x="0" y="173"/>
                          </a:lnTo>
                          <a:lnTo>
                            <a:pt x="282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4D4D4D"/>
                        </a:gs>
                        <a:gs pos="100000">
                          <a:srgbClr val="DDDDDD"/>
                        </a:gs>
                      </a:gsLst>
                      <a:lin ang="189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32" name="Freeform 1078">
                      <a:extLst>
                        <a:ext uri="{FF2B5EF4-FFF2-40B4-BE49-F238E27FC236}">
                          <a16:creationId xmlns:a16="http://schemas.microsoft.com/office/drawing/2014/main" id="{DE0A9458-03CD-41D9-B83A-8F6C2A907B0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808" y="2770"/>
                      <a:ext cx="258" cy="100"/>
                    </a:xfrm>
                    <a:custGeom>
                      <a:avLst/>
                      <a:gdLst>
                        <a:gd name="T0" fmla="*/ 0 w 258"/>
                        <a:gd name="T1" fmla="*/ 44 h 100"/>
                        <a:gd name="T2" fmla="*/ 75 w 258"/>
                        <a:gd name="T3" fmla="*/ 0 h 100"/>
                        <a:gd name="T4" fmla="*/ 258 w 258"/>
                        <a:gd name="T5" fmla="*/ 50 h 100"/>
                        <a:gd name="T6" fmla="*/ 183 w 258"/>
                        <a:gd name="T7" fmla="*/ 100 h 100"/>
                        <a:gd name="T8" fmla="*/ 0 w 258"/>
                        <a:gd name="T9" fmla="*/ 44 h 1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0"/>
                        <a:gd name="T17" fmla="*/ 258 w 258"/>
                        <a:gd name="T18" fmla="*/ 100 h 1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0">
                          <a:moveTo>
                            <a:pt x="0" y="44"/>
                          </a:moveTo>
                          <a:lnTo>
                            <a:pt x="75" y="0"/>
                          </a:lnTo>
                          <a:lnTo>
                            <a:pt x="258" y="50"/>
                          </a:lnTo>
                          <a:lnTo>
                            <a:pt x="183" y="100"/>
                          </a:lnTo>
                          <a:lnTo>
                            <a:pt x="0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33" name="Freeform 1079">
                      <a:extLst>
                        <a:ext uri="{FF2B5EF4-FFF2-40B4-BE49-F238E27FC236}">
                          <a16:creationId xmlns:a16="http://schemas.microsoft.com/office/drawing/2014/main" id="{8B5A7CFA-0507-4B02-BCD8-F2AD7DBA4CA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99" y="2816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34" name="Freeform 1080">
                      <a:extLst>
                        <a:ext uri="{FF2B5EF4-FFF2-40B4-BE49-F238E27FC236}">
                          <a16:creationId xmlns:a16="http://schemas.microsoft.com/office/drawing/2014/main" id="{3AB35A2D-E0FD-49E9-8CA8-4AF53232A48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20" y="2834"/>
                      <a:ext cx="258" cy="102"/>
                    </a:xfrm>
                    <a:custGeom>
                      <a:avLst/>
                      <a:gdLst>
                        <a:gd name="T0" fmla="*/ 0 w 258"/>
                        <a:gd name="T1" fmla="*/ 46 h 102"/>
                        <a:gd name="T2" fmla="*/ 71 w 258"/>
                        <a:gd name="T3" fmla="*/ 0 h 102"/>
                        <a:gd name="T4" fmla="*/ 258 w 258"/>
                        <a:gd name="T5" fmla="*/ 52 h 102"/>
                        <a:gd name="T6" fmla="*/ 183 w 258"/>
                        <a:gd name="T7" fmla="*/ 102 h 102"/>
                        <a:gd name="T8" fmla="*/ 0 w 258"/>
                        <a:gd name="T9" fmla="*/ 46 h 10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2"/>
                        <a:gd name="T17" fmla="*/ 258 w 258"/>
                        <a:gd name="T18" fmla="*/ 102 h 10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2">
                          <a:moveTo>
                            <a:pt x="0" y="46"/>
                          </a:moveTo>
                          <a:lnTo>
                            <a:pt x="71" y="0"/>
                          </a:lnTo>
                          <a:lnTo>
                            <a:pt x="258" y="52"/>
                          </a:lnTo>
                          <a:lnTo>
                            <a:pt x="183" y="102"/>
                          </a:lnTo>
                          <a:lnTo>
                            <a:pt x="0" y="46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35" name="Freeform 1081">
                      <a:extLst>
                        <a:ext uri="{FF2B5EF4-FFF2-40B4-BE49-F238E27FC236}">
                          <a16:creationId xmlns:a16="http://schemas.microsoft.com/office/drawing/2014/main" id="{EC9F2C9D-FE1F-4629-BD66-0FA3F81D9A3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11" y="2882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1224" name="Freeform 1082">
                    <a:extLst>
                      <a:ext uri="{FF2B5EF4-FFF2-40B4-BE49-F238E27FC236}">
                        <a16:creationId xmlns:a16="http://schemas.microsoft.com/office/drawing/2014/main" id="{CEA5CA66-D2AF-4580-8C1E-D3F5090B69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77" y="3043"/>
                    <a:ext cx="614" cy="514"/>
                  </a:xfrm>
                  <a:custGeom>
                    <a:avLst/>
                    <a:gdLst>
                      <a:gd name="T0" fmla="*/ 1 w 990"/>
                      <a:gd name="T1" fmla="*/ 10 h 792"/>
                      <a:gd name="T2" fmla="*/ 9 w 990"/>
                      <a:gd name="T3" fmla="*/ 0 h 792"/>
                      <a:gd name="T4" fmla="*/ 9 w 990"/>
                      <a:gd name="T5" fmla="*/ 1 h 792"/>
                      <a:gd name="T6" fmla="*/ 0 w 990"/>
                      <a:gd name="T7" fmla="*/ 10 h 792"/>
                      <a:gd name="T8" fmla="*/ 1 w 990"/>
                      <a:gd name="T9" fmla="*/ 10 h 7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0"/>
                      <a:gd name="T16" fmla="*/ 0 h 792"/>
                      <a:gd name="T17" fmla="*/ 990 w 990"/>
                      <a:gd name="T18" fmla="*/ 792 h 79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0" h="792">
                        <a:moveTo>
                          <a:pt x="3" y="738"/>
                        </a:moveTo>
                        <a:lnTo>
                          <a:pt x="990" y="0"/>
                        </a:lnTo>
                        <a:lnTo>
                          <a:pt x="987" y="60"/>
                        </a:lnTo>
                        <a:lnTo>
                          <a:pt x="0" y="792"/>
                        </a:lnTo>
                        <a:lnTo>
                          <a:pt x="3" y="738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25" name="Freeform 1083">
                    <a:extLst>
                      <a:ext uri="{FF2B5EF4-FFF2-40B4-BE49-F238E27FC236}">
                        <a16:creationId xmlns:a16="http://schemas.microsoft.com/office/drawing/2014/main" id="{50FE4A84-F08B-48E2-A00F-1DE47EAF73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0" y="3084"/>
                    <a:ext cx="1571" cy="469"/>
                  </a:xfrm>
                  <a:custGeom>
                    <a:avLst/>
                    <a:gdLst>
                      <a:gd name="T0" fmla="*/ 1 w 2532"/>
                      <a:gd name="T1" fmla="*/ 0 h 723"/>
                      <a:gd name="T2" fmla="*/ 1 w 2532"/>
                      <a:gd name="T3" fmla="*/ 0 h 723"/>
                      <a:gd name="T4" fmla="*/ 22 w 2532"/>
                      <a:gd name="T5" fmla="*/ 9 h 723"/>
                      <a:gd name="T6" fmla="*/ 22 w 2532"/>
                      <a:gd name="T7" fmla="*/ 10 h 723"/>
                      <a:gd name="T8" fmla="*/ 0 w 2532"/>
                      <a:gd name="T9" fmla="*/ 1 h 723"/>
                      <a:gd name="T10" fmla="*/ 1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26" name="Freeform 1084">
                    <a:extLst>
                      <a:ext uri="{FF2B5EF4-FFF2-40B4-BE49-F238E27FC236}">
                        <a16:creationId xmlns:a16="http://schemas.microsoft.com/office/drawing/2014/main" id="{4A8B9A41-1BD7-4291-8483-1EC26E8B98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1" y="2998"/>
                    <a:ext cx="17" cy="95"/>
                  </a:xfrm>
                  <a:custGeom>
                    <a:avLst/>
                    <a:gdLst>
                      <a:gd name="T0" fmla="*/ 1 w 26"/>
                      <a:gd name="T1" fmla="*/ 1 h 147"/>
                      <a:gd name="T2" fmla="*/ 1 w 26"/>
                      <a:gd name="T3" fmla="*/ 2 h 147"/>
                      <a:gd name="T4" fmla="*/ 0 w 26"/>
                      <a:gd name="T5" fmla="*/ 2 h 147"/>
                      <a:gd name="T6" fmla="*/ 1 w 26"/>
                      <a:gd name="T7" fmla="*/ 0 h 147"/>
                      <a:gd name="T8" fmla="*/ 1 w 26"/>
                      <a:gd name="T9" fmla="*/ 1 h 1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147"/>
                      <a:gd name="T17" fmla="*/ 26 w 26"/>
                      <a:gd name="T18" fmla="*/ 147 h 14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147">
                        <a:moveTo>
                          <a:pt x="26" y="10"/>
                        </a:moveTo>
                        <a:lnTo>
                          <a:pt x="23" y="147"/>
                        </a:lnTo>
                        <a:lnTo>
                          <a:pt x="0" y="144"/>
                        </a:lnTo>
                        <a:lnTo>
                          <a:pt x="3" y="0"/>
                        </a:lnTo>
                        <a:lnTo>
                          <a:pt x="26" y="1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27" name="Freeform 1085">
                    <a:extLst>
                      <a:ext uri="{FF2B5EF4-FFF2-40B4-BE49-F238E27FC236}">
                        <a16:creationId xmlns:a16="http://schemas.microsoft.com/office/drawing/2014/main" id="{9E62248E-B20C-4AE7-86E0-D415FBA75D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2" y="2611"/>
                    <a:ext cx="730" cy="393"/>
                  </a:xfrm>
                  <a:custGeom>
                    <a:avLst/>
                    <a:gdLst>
                      <a:gd name="T0" fmla="*/ 10 w 1176"/>
                      <a:gd name="T1" fmla="*/ 0 h 606"/>
                      <a:gd name="T2" fmla="*/ 0 w 1176"/>
                      <a:gd name="T3" fmla="*/ 8 h 606"/>
                      <a:gd name="T4" fmla="*/ 1 w 1176"/>
                      <a:gd name="T5" fmla="*/ 8 h 606"/>
                      <a:gd name="T6" fmla="*/ 10 w 1176"/>
                      <a:gd name="T7" fmla="*/ 1 h 606"/>
                      <a:gd name="T8" fmla="*/ 10 w 1176"/>
                      <a:gd name="T9" fmla="*/ 0 h 6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6"/>
                      <a:gd name="T16" fmla="*/ 0 h 606"/>
                      <a:gd name="T17" fmla="*/ 1176 w 1176"/>
                      <a:gd name="T18" fmla="*/ 606 h 6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6" h="606">
                        <a:moveTo>
                          <a:pt x="1170" y="0"/>
                        </a:moveTo>
                        <a:lnTo>
                          <a:pt x="0" y="597"/>
                        </a:lnTo>
                        <a:lnTo>
                          <a:pt x="30" y="606"/>
                        </a:lnTo>
                        <a:lnTo>
                          <a:pt x="1176" y="18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28" name="Freeform 1086">
                    <a:extLst>
                      <a:ext uri="{FF2B5EF4-FFF2-40B4-BE49-F238E27FC236}">
                        <a16:creationId xmlns:a16="http://schemas.microsoft.com/office/drawing/2014/main" id="{629F00AF-BDB9-4DC3-A3A0-5C8887E179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1" y="3018"/>
                    <a:ext cx="1490" cy="451"/>
                  </a:xfrm>
                  <a:custGeom>
                    <a:avLst/>
                    <a:gdLst>
                      <a:gd name="T0" fmla="*/ 1 w 2532"/>
                      <a:gd name="T1" fmla="*/ 0 h 723"/>
                      <a:gd name="T2" fmla="*/ 1 w 2532"/>
                      <a:gd name="T3" fmla="*/ 0 h 723"/>
                      <a:gd name="T4" fmla="*/ 12 w 2532"/>
                      <a:gd name="T5" fmla="*/ 6 h 723"/>
                      <a:gd name="T6" fmla="*/ 12 w 2532"/>
                      <a:gd name="T7" fmla="*/ 6 h 723"/>
                      <a:gd name="T8" fmla="*/ 0 w 2532"/>
                      <a:gd name="T9" fmla="*/ 1 h 723"/>
                      <a:gd name="T10" fmla="*/ 1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29" name="Freeform 1087">
                    <a:extLst>
                      <a:ext uri="{FF2B5EF4-FFF2-40B4-BE49-F238E27FC236}">
                        <a16:creationId xmlns:a16="http://schemas.microsoft.com/office/drawing/2014/main" id="{89D10429-B0C1-4E60-8DA2-75A50A4212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549" y="2986"/>
                    <a:ext cx="608" cy="467"/>
                  </a:xfrm>
                  <a:custGeom>
                    <a:avLst/>
                    <a:gdLst>
                      <a:gd name="T0" fmla="*/ 0 w 2532"/>
                      <a:gd name="T1" fmla="*/ 0 h 723"/>
                      <a:gd name="T2" fmla="*/ 0 w 2532"/>
                      <a:gd name="T3" fmla="*/ 0 h 723"/>
                      <a:gd name="T4" fmla="*/ 0 w 2532"/>
                      <a:gd name="T5" fmla="*/ 9 h 723"/>
                      <a:gd name="T6" fmla="*/ 0 w 2532"/>
                      <a:gd name="T7" fmla="*/ 9 h 723"/>
                      <a:gd name="T8" fmla="*/ 0 w 2532"/>
                      <a:gd name="T9" fmla="*/ 1 h 723"/>
                      <a:gd name="T10" fmla="*/ 0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236" name="Group 1142">
                  <a:extLst>
                    <a:ext uri="{FF2B5EF4-FFF2-40B4-BE49-F238E27FC236}">
                      <a16:creationId xmlns:a16="http://schemas.microsoft.com/office/drawing/2014/main" id="{6F23EE2E-BE66-435E-9E5B-C0082AEE65B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307263" y="5422900"/>
                  <a:ext cx="474662" cy="407988"/>
                  <a:chOff x="877" y="1008"/>
                  <a:chExt cx="2747" cy="2591"/>
                </a:xfrm>
              </p:grpSpPr>
              <p:pic>
                <p:nvPicPr>
                  <p:cNvPr id="1237" name="Picture 1143" descr="antenna_stylized">
                    <a:extLst>
                      <a:ext uri="{FF2B5EF4-FFF2-40B4-BE49-F238E27FC236}">
                        <a16:creationId xmlns:a16="http://schemas.microsoft.com/office/drawing/2014/main" id="{62117933-20ED-4250-8C46-880EF076495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77" y="1008"/>
                    <a:ext cx="2725" cy="14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1238" name="Picture 1144" descr="laptop_keyboard">
                    <a:extLst>
                      <a:ext uri="{FF2B5EF4-FFF2-40B4-BE49-F238E27FC236}">
                        <a16:creationId xmlns:a16="http://schemas.microsoft.com/office/drawing/2014/main" id="{21F37592-A829-4617-80C6-7AA10D8B6EE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9064" flipH="1">
                    <a:off x="1009" y="2586"/>
                    <a:ext cx="2245" cy="1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239" name="Freeform 1145">
                    <a:extLst>
                      <a:ext uri="{FF2B5EF4-FFF2-40B4-BE49-F238E27FC236}">
                        <a16:creationId xmlns:a16="http://schemas.microsoft.com/office/drawing/2014/main" id="{D9DECDF2-89C9-47C2-BD7E-7D12B25A09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3" y="1603"/>
                    <a:ext cx="1807" cy="1322"/>
                  </a:xfrm>
                  <a:custGeom>
                    <a:avLst/>
                    <a:gdLst>
                      <a:gd name="T0" fmla="*/ 4 w 2982"/>
                      <a:gd name="T1" fmla="*/ 0 h 2442"/>
                      <a:gd name="T2" fmla="*/ 0 w 2982"/>
                      <a:gd name="T3" fmla="*/ 4 h 2442"/>
                      <a:gd name="T4" fmla="*/ 16 w 2982"/>
                      <a:gd name="T5" fmla="*/ 5 h 2442"/>
                      <a:gd name="T6" fmla="*/ 20 w 2982"/>
                      <a:gd name="T7" fmla="*/ 1 h 2442"/>
                      <a:gd name="T8" fmla="*/ 4 w 2982"/>
                      <a:gd name="T9" fmla="*/ 0 h 24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82"/>
                      <a:gd name="T16" fmla="*/ 0 h 2442"/>
                      <a:gd name="T17" fmla="*/ 2982 w 2982"/>
                      <a:gd name="T18" fmla="*/ 2442 h 24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82" h="2442">
                        <a:moveTo>
                          <a:pt x="540" y="0"/>
                        </a:moveTo>
                        <a:lnTo>
                          <a:pt x="0" y="1734"/>
                        </a:lnTo>
                        <a:lnTo>
                          <a:pt x="2394" y="2442"/>
                        </a:lnTo>
                        <a:lnTo>
                          <a:pt x="2982" y="318"/>
                        </a:lnTo>
                        <a:lnTo>
                          <a:pt x="54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pic>
                <p:nvPicPr>
                  <p:cNvPr id="1240" name="Picture 1146" descr="screen">
                    <a:extLst>
                      <a:ext uri="{FF2B5EF4-FFF2-40B4-BE49-F238E27FC236}">
                        <a16:creationId xmlns:a16="http://schemas.microsoft.com/office/drawing/2014/main" id="{4D0CEFE2-3D43-4A10-BB59-D99003054A7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42" y="1637"/>
                    <a:ext cx="1642" cy="12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1241" name="Freeform 1147">
                    <a:extLst>
                      <a:ext uri="{FF2B5EF4-FFF2-40B4-BE49-F238E27FC236}">
                        <a16:creationId xmlns:a16="http://schemas.microsoft.com/office/drawing/2014/main" id="{18E57F69-3C87-41A6-926A-354B1D1F5B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2" y="1564"/>
                    <a:ext cx="1531" cy="246"/>
                  </a:xfrm>
                  <a:custGeom>
                    <a:avLst/>
                    <a:gdLst>
                      <a:gd name="T0" fmla="*/ 1 w 2528"/>
                      <a:gd name="T1" fmla="*/ 0 h 455"/>
                      <a:gd name="T2" fmla="*/ 17 w 2528"/>
                      <a:gd name="T3" fmla="*/ 1 h 455"/>
                      <a:gd name="T4" fmla="*/ 16 w 2528"/>
                      <a:gd name="T5" fmla="*/ 1 h 455"/>
                      <a:gd name="T6" fmla="*/ 0 w 2528"/>
                      <a:gd name="T7" fmla="*/ 1 h 455"/>
                      <a:gd name="T8" fmla="*/ 1 w 2528"/>
                      <a:gd name="T9" fmla="*/ 0 h 45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28"/>
                      <a:gd name="T16" fmla="*/ 0 h 455"/>
                      <a:gd name="T17" fmla="*/ 2528 w 2528"/>
                      <a:gd name="T18" fmla="*/ 455 h 45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28" h="455">
                        <a:moveTo>
                          <a:pt x="14" y="0"/>
                        </a:moveTo>
                        <a:lnTo>
                          <a:pt x="2528" y="341"/>
                        </a:lnTo>
                        <a:lnTo>
                          <a:pt x="2480" y="455"/>
                        </a:lnTo>
                        <a:lnTo>
                          <a:pt x="0" y="86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EAEAEA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42" name="Freeform 1148">
                    <a:extLst>
                      <a:ext uri="{FF2B5EF4-FFF2-40B4-BE49-F238E27FC236}">
                        <a16:creationId xmlns:a16="http://schemas.microsoft.com/office/drawing/2014/main" id="{F0F118D8-273D-4484-B886-621E687AFC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7" y="1562"/>
                    <a:ext cx="425" cy="1024"/>
                  </a:xfrm>
                  <a:custGeom>
                    <a:avLst/>
                    <a:gdLst>
                      <a:gd name="T0" fmla="*/ 4 w 702"/>
                      <a:gd name="T1" fmla="*/ 0 h 1893"/>
                      <a:gd name="T2" fmla="*/ 0 w 702"/>
                      <a:gd name="T3" fmla="*/ 4 h 1893"/>
                      <a:gd name="T4" fmla="*/ 1 w 702"/>
                      <a:gd name="T5" fmla="*/ 4 h 1893"/>
                      <a:gd name="T6" fmla="*/ 5 w 702"/>
                      <a:gd name="T7" fmla="*/ 1 h 1893"/>
                      <a:gd name="T8" fmla="*/ 4 w 702"/>
                      <a:gd name="T9" fmla="*/ 0 h 18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02"/>
                      <a:gd name="T16" fmla="*/ 0 h 1893"/>
                      <a:gd name="T17" fmla="*/ 702 w 702"/>
                      <a:gd name="T18" fmla="*/ 1893 h 18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02" h="1893">
                        <a:moveTo>
                          <a:pt x="579" y="0"/>
                        </a:moveTo>
                        <a:lnTo>
                          <a:pt x="0" y="1869"/>
                        </a:lnTo>
                        <a:lnTo>
                          <a:pt x="114" y="1893"/>
                        </a:lnTo>
                        <a:lnTo>
                          <a:pt x="702" y="51"/>
                        </a:lnTo>
                        <a:lnTo>
                          <a:pt x="579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43" name="Freeform 1149">
                    <a:extLst>
                      <a:ext uri="{FF2B5EF4-FFF2-40B4-BE49-F238E27FC236}">
                        <a16:creationId xmlns:a16="http://schemas.microsoft.com/office/drawing/2014/main" id="{A088BCCF-BEC4-4BF7-A719-777AE1BEFF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4" y="1745"/>
                    <a:ext cx="458" cy="1182"/>
                  </a:xfrm>
                  <a:custGeom>
                    <a:avLst/>
                    <a:gdLst>
                      <a:gd name="T0" fmla="*/ 5 w 756"/>
                      <a:gd name="T1" fmla="*/ 0 h 2184"/>
                      <a:gd name="T2" fmla="*/ 1 w 756"/>
                      <a:gd name="T3" fmla="*/ 5 h 2184"/>
                      <a:gd name="T4" fmla="*/ 0 w 756"/>
                      <a:gd name="T5" fmla="*/ 5 h 2184"/>
                      <a:gd name="T6" fmla="*/ 4 w 756"/>
                      <a:gd name="T7" fmla="*/ 1 h 2184"/>
                      <a:gd name="T8" fmla="*/ 5 w 756"/>
                      <a:gd name="T9" fmla="*/ 0 h 21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6"/>
                      <a:gd name="T16" fmla="*/ 0 h 2184"/>
                      <a:gd name="T17" fmla="*/ 756 w 756"/>
                      <a:gd name="T18" fmla="*/ 2184 h 21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6" h="2184">
                        <a:moveTo>
                          <a:pt x="756" y="0"/>
                        </a:moveTo>
                        <a:lnTo>
                          <a:pt x="138" y="2184"/>
                        </a:lnTo>
                        <a:lnTo>
                          <a:pt x="0" y="2148"/>
                        </a:lnTo>
                        <a:lnTo>
                          <a:pt x="606" y="78"/>
                        </a:lnTo>
                        <a:lnTo>
                          <a:pt x="756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44" name="Freeform 1150">
                    <a:extLst>
                      <a:ext uri="{FF2B5EF4-FFF2-40B4-BE49-F238E27FC236}">
                        <a16:creationId xmlns:a16="http://schemas.microsoft.com/office/drawing/2014/main" id="{446D5290-CB6A-4ED5-982E-782AAACD4D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2" y="2534"/>
                    <a:ext cx="1680" cy="399"/>
                  </a:xfrm>
                  <a:custGeom>
                    <a:avLst/>
                    <a:gdLst>
                      <a:gd name="T0" fmla="*/ 1 w 2773"/>
                      <a:gd name="T1" fmla="*/ 0 h 738"/>
                      <a:gd name="T2" fmla="*/ 0 w 2773"/>
                      <a:gd name="T3" fmla="*/ 1 h 738"/>
                      <a:gd name="T4" fmla="*/ 16 w 2773"/>
                      <a:gd name="T5" fmla="*/ 2 h 738"/>
                      <a:gd name="T6" fmla="*/ 16 w 2773"/>
                      <a:gd name="T7" fmla="*/ 1 h 738"/>
                      <a:gd name="T8" fmla="*/ 1 w 2773"/>
                      <a:gd name="T9" fmla="*/ 0 h 7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3"/>
                      <a:gd name="T16" fmla="*/ 0 h 738"/>
                      <a:gd name="T17" fmla="*/ 2773 w 2773"/>
                      <a:gd name="T18" fmla="*/ 738 h 7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3" h="738">
                        <a:moveTo>
                          <a:pt x="33" y="0"/>
                        </a:moveTo>
                        <a:lnTo>
                          <a:pt x="0" y="99"/>
                        </a:lnTo>
                        <a:lnTo>
                          <a:pt x="2436" y="738"/>
                        </a:lnTo>
                        <a:cubicBezTo>
                          <a:pt x="2499" y="501"/>
                          <a:pt x="2773" y="727"/>
                          <a:pt x="2373" y="603"/>
                        </a:cubicBezTo>
                        <a:lnTo>
                          <a:pt x="3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CC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45" name="Freeform 1151">
                    <a:extLst>
                      <a:ext uri="{FF2B5EF4-FFF2-40B4-BE49-F238E27FC236}">
                        <a16:creationId xmlns:a16="http://schemas.microsoft.com/office/drawing/2014/main" id="{73AD3D17-FFF8-4B5F-A59C-BD6F310102C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95" y="1755"/>
                    <a:ext cx="429" cy="1187"/>
                  </a:xfrm>
                  <a:custGeom>
                    <a:avLst/>
                    <a:gdLst>
                      <a:gd name="T0" fmla="*/ 12 w 637"/>
                      <a:gd name="T1" fmla="*/ 0 h 1659"/>
                      <a:gd name="T2" fmla="*/ 12 w 637"/>
                      <a:gd name="T3" fmla="*/ 0 h 1659"/>
                      <a:gd name="T4" fmla="*/ 1 w 637"/>
                      <a:gd name="T5" fmla="*/ 59 h 1659"/>
                      <a:gd name="T6" fmla="*/ 0 w 637"/>
                      <a:gd name="T7" fmla="*/ 57 h 1659"/>
                      <a:gd name="T8" fmla="*/ 12 w 637"/>
                      <a:gd name="T9" fmla="*/ 0 h 16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7"/>
                      <a:gd name="T16" fmla="*/ 0 h 1659"/>
                      <a:gd name="T17" fmla="*/ 637 w 637"/>
                      <a:gd name="T18" fmla="*/ 1659 h 16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7" h="1659">
                        <a:moveTo>
                          <a:pt x="615" y="0"/>
                        </a:moveTo>
                        <a:lnTo>
                          <a:pt x="637" y="0"/>
                        </a:lnTo>
                        <a:lnTo>
                          <a:pt x="68" y="1659"/>
                        </a:lnTo>
                        <a:lnTo>
                          <a:pt x="0" y="1647"/>
                        </a:lnTo>
                        <a:lnTo>
                          <a:pt x="615" y="0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46" name="Freeform 1152">
                    <a:extLst>
                      <a:ext uri="{FF2B5EF4-FFF2-40B4-BE49-F238E27FC236}">
                        <a16:creationId xmlns:a16="http://schemas.microsoft.com/office/drawing/2014/main" id="{93FC5CE1-5909-433B-A4D9-AD9E22A002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4" y="2587"/>
                    <a:ext cx="1494" cy="394"/>
                  </a:xfrm>
                  <a:custGeom>
                    <a:avLst/>
                    <a:gdLst>
                      <a:gd name="T0" fmla="*/ 0 w 2216"/>
                      <a:gd name="T1" fmla="*/ 0 h 550"/>
                      <a:gd name="T2" fmla="*/ 1 w 2216"/>
                      <a:gd name="T3" fmla="*/ 2 h 550"/>
                      <a:gd name="T4" fmla="*/ 42 w 2216"/>
                      <a:gd name="T5" fmla="*/ 20 h 550"/>
                      <a:gd name="T6" fmla="*/ 42 w 2216"/>
                      <a:gd name="T7" fmla="*/ 17 h 550"/>
                      <a:gd name="T8" fmla="*/ 0 w 2216"/>
                      <a:gd name="T9" fmla="*/ 0 h 5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16"/>
                      <a:gd name="T16" fmla="*/ 0 h 550"/>
                      <a:gd name="T17" fmla="*/ 2216 w 2216"/>
                      <a:gd name="T18" fmla="*/ 550 h 5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16" h="550">
                        <a:moveTo>
                          <a:pt x="0" y="0"/>
                        </a:moveTo>
                        <a:lnTo>
                          <a:pt x="9" y="57"/>
                        </a:lnTo>
                        <a:lnTo>
                          <a:pt x="2164" y="550"/>
                        </a:lnTo>
                        <a:lnTo>
                          <a:pt x="2216" y="49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247" name="Group 1153">
                    <a:extLst>
                      <a:ext uri="{FF2B5EF4-FFF2-40B4-BE49-F238E27FC236}">
                        <a16:creationId xmlns:a16="http://schemas.microsoft.com/office/drawing/2014/main" id="{E4DDF9A4-4DA3-4E22-94B9-C30686E2BF6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09" y="3008"/>
                    <a:ext cx="507" cy="234"/>
                    <a:chOff x="1740" y="2642"/>
                    <a:chExt cx="752" cy="327"/>
                  </a:xfrm>
                </p:grpSpPr>
                <p:sp>
                  <p:nvSpPr>
                    <p:cNvPr id="1254" name="Freeform 1154">
                      <a:extLst>
                        <a:ext uri="{FF2B5EF4-FFF2-40B4-BE49-F238E27FC236}">
                          <a16:creationId xmlns:a16="http://schemas.microsoft.com/office/drawing/2014/main" id="{93FEF66E-E56C-422D-AE67-BC13545018E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40" y="2642"/>
                      <a:ext cx="752" cy="327"/>
                    </a:xfrm>
                    <a:custGeom>
                      <a:avLst/>
                      <a:gdLst>
                        <a:gd name="T0" fmla="*/ 293 w 752"/>
                        <a:gd name="T1" fmla="*/ 0 h 327"/>
                        <a:gd name="T2" fmla="*/ 752 w 752"/>
                        <a:gd name="T3" fmla="*/ 124 h 327"/>
                        <a:gd name="T4" fmla="*/ 470 w 752"/>
                        <a:gd name="T5" fmla="*/ 327 h 327"/>
                        <a:gd name="T6" fmla="*/ 0 w 752"/>
                        <a:gd name="T7" fmla="*/ 183 h 327"/>
                        <a:gd name="T8" fmla="*/ 293 w 752"/>
                        <a:gd name="T9" fmla="*/ 0 h 3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52"/>
                        <a:gd name="T16" fmla="*/ 0 h 327"/>
                        <a:gd name="T17" fmla="*/ 752 w 752"/>
                        <a:gd name="T18" fmla="*/ 327 h 32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52" h="327">
                          <a:moveTo>
                            <a:pt x="293" y="0"/>
                          </a:moveTo>
                          <a:lnTo>
                            <a:pt x="752" y="124"/>
                          </a:lnTo>
                          <a:lnTo>
                            <a:pt x="470" y="327"/>
                          </a:lnTo>
                          <a:lnTo>
                            <a:pt x="0" y="183"/>
                          </a:lnTo>
                          <a:lnTo>
                            <a:pt x="293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55" name="Freeform 1155">
                      <a:extLst>
                        <a:ext uri="{FF2B5EF4-FFF2-40B4-BE49-F238E27FC236}">
                          <a16:creationId xmlns:a16="http://schemas.microsoft.com/office/drawing/2014/main" id="{248C5183-94A9-47DD-A764-FB0D9582E82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54" y="2649"/>
                      <a:ext cx="726" cy="311"/>
                    </a:xfrm>
                    <a:custGeom>
                      <a:avLst/>
                      <a:gdLst>
                        <a:gd name="T0" fmla="*/ 282 w 726"/>
                        <a:gd name="T1" fmla="*/ 0 h 311"/>
                        <a:gd name="T2" fmla="*/ 726 w 726"/>
                        <a:gd name="T3" fmla="*/ 119 h 311"/>
                        <a:gd name="T4" fmla="*/ 457 w 726"/>
                        <a:gd name="T5" fmla="*/ 311 h 311"/>
                        <a:gd name="T6" fmla="*/ 0 w 726"/>
                        <a:gd name="T7" fmla="*/ 173 h 311"/>
                        <a:gd name="T8" fmla="*/ 282 w 726"/>
                        <a:gd name="T9" fmla="*/ 0 h 31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6"/>
                        <a:gd name="T16" fmla="*/ 0 h 311"/>
                        <a:gd name="T17" fmla="*/ 726 w 726"/>
                        <a:gd name="T18" fmla="*/ 311 h 31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6" h="311">
                          <a:moveTo>
                            <a:pt x="282" y="0"/>
                          </a:moveTo>
                          <a:lnTo>
                            <a:pt x="726" y="119"/>
                          </a:lnTo>
                          <a:lnTo>
                            <a:pt x="457" y="311"/>
                          </a:lnTo>
                          <a:lnTo>
                            <a:pt x="0" y="173"/>
                          </a:lnTo>
                          <a:lnTo>
                            <a:pt x="282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4D4D4D"/>
                        </a:gs>
                        <a:gs pos="100000">
                          <a:srgbClr val="DDDDDD"/>
                        </a:gs>
                      </a:gsLst>
                      <a:lin ang="189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56" name="Freeform 1156">
                      <a:extLst>
                        <a:ext uri="{FF2B5EF4-FFF2-40B4-BE49-F238E27FC236}">
                          <a16:creationId xmlns:a16="http://schemas.microsoft.com/office/drawing/2014/main" id="{67A58D57-295C-40D9-9D28-7BD1DA8AE65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808" y="2770"/>
                      <a:ext cx="258" cy="100"/>
                    </a:xfrm>
                    <a:custGeom>
                      <a:avLst/>
                      <a:gdLst>
                        <a:gd name="T0" fmla="*/ 0 w 258"/>
                        <a:gd name="T1" fmla="*/ 44 h 100"/>
                        <a:gd name="T2" fmla="*/ 75 w 258"/>
                        <a:gd name="T3" fmla="*/ 0 h 100"/>
                        <a:gd name="T4" fmla="*/ 258 w 258"/>
                        <a:gd name="T5" fmla="*/ 50 h 100"/>
                        <a:gd name="T6" fmla="*/ 183 w 258"/>
                        <a:gd name="T7" fmla="*/ 100 h 100"/>
                        <a:gd name="T8" fmla="*/ 0 w 258"/>
                        <a:gd name="T9" fmla="*/ 44 h 1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0"/>
                        <a:gd name="T17" fmla="*/ 258 w 258"/>
                        <a:gd name="T18" fmla="*/ 100 h 1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0">
                          <a:moveTo>
                            <a:pt x="0" y="44"/>
                          </a:moveTo>
                          <a:lnTo>
                            <a:pt x="75" y="0"/>
                          </a:lnTo>
                          <a:lnTo>
                            <a:pt x="258" y="50"/>
                          </a:lnTo>
                          <a:lnTo>
                            <a:pt x="183" y="100"/>
                          </a:lnTo>
                          <a:lnTo>
                            <a:pt x="0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57" name="Freeform 1157">
                      <a:extLst>
                        <a:ext uri="{FF2B5EF4-FFF2-40B4-BE49-F238E27FC236}">
                          <a16:creationId xmlns:a16="http://schemas.microsoft.com/office/drawing/2014/main" id="{9A3A0CB9-FB69-4DAF-82D8-A6F22A9FE97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99" y="2816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58" name="Freeform 1158">
                      <a:extLst>
                        <a:ext uri="{FF2B5EF4-FFF2-40B4-BE49-F238E27FC236}">
                          <a16:creationId xmlns:a16="http://schemas.microsoft.com/office/drawing/2014/main" id="{6FC94A59-0078-4646-8906-B0C4F21B457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20" y="2834"/>
                      <a:ext cx="258" cy="102"/>
                    </a:xfrm>
                    <a:custGeom>
                      <a:avLst/>
                      <a:gdLst>
                        <a:gd name="T0" fmla="*/ 0 w 258"/>
                        <a:gd name="T1" fmla="*/ 46 h 102"/>
                        <a:gd name="T2" fmla="*/ 71 w 258"/>
                        <a:gd name="T3" fmla="*/ 0 h 102"/>
                        <a:gd name="T4" fmla="*/ 258 w 258"/>
                        <a:gd name="T5" fmla="*/ 52 h 102"/>
                        <a:gd name="T6" fmla="*/ 183 w 258"/>
                        <a:gd name="T7" fmla="*/ 102 h 102"/>
                        <a:gd name="T8" fmla="*/ 0 w 258"/>
                        <a:gd name="T9" fmla="*/ 46 h 10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2"/>
                        <a:gd name="T17" fmla="*/ 258 w 258"/>
                        <a:gd name="T18" fmla="*/ 102 h 10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2">
                          <a:moveTo>
                            <a:pt x="0" y="46"/>
                          </a:moveTo>
                          <a:lnTo>
                            <a:pt x="71" y="0"/>
                          </a:lnTo>
                          <a:lnTo>
                            <a:pt x="258" y="52"/>
                          </a:lnTo>
                          <a:lnTo>
                            <a:pt x="183" y="102"/>
                          </a:lnTo>
                          <a:lnTo>
                            <a:pt x="0" y="46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59" name="Freeform 1159">
                      <a:extLst>
                        <a:ext uri="{FF2B5EF4-FFF2-40B4-BE49-F238E27FC236}">
                          <a16:creationId xmlns:a16="http://schemas.microsoft.com/office/drawing/2014/main" id="{7A8847E9-339F-4BAE-A330-2D6745D4662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11" y="2882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1248" name="Freeform 1160">
                    <a:extLst>
                      <a:ext uri="{FF2B5EF4-FFF2-40B4-BE49-F238E27FC236}">
                        <a16:creationId xmlns:a16="http://schemas.microsoft.com/office/drawing/2014/main" id="{5754281C-1828-4EFC-80D6-32DB73A545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77" y="3043"/>
                    <a:ext cx="614" cy="514"/>
                  </a:xfrm>
                  <a:custGeom>
                    <a:avLst/>
                    <a:gdLst>
                      <a:gd name="T0" fmla="*/ 1 w 990"/>
                      <a:gd name="T1" fmla="*/ 10 h 792"/>
                      <a:gd name="T2" fmla="*/ 9 w 990"/>
                      <a:gd name="T3" fmla="*/ 0 h 792"/>
                      <a:gd name="T4" fmla="*/ 9 w 990"/>
                      <a:gd name="T5" fmla="*/ 1 h 792"/>
                      <a:gd name="T6" fmla="*/ 0 w 990"/>
                      <a:gd name="T7" fmla="*/ 10 h 792"/>
                      <a:gd name="T8" fmla="*/ 1 w 990"/>
                      <a:gd name="T9" fmla="*/ 10 h 7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0"/>
                      <a:gd name="T16" fmla="*/ 0 h 792"/>
                      <a:gd name="T17" fmla="*/ 990 w 990"/>
                      <a:gd name="T18" fmla="*/ 792 h 79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0" h="792">
                        <a:moveTo>
                          <a:pt x="3" y="738"/>
                        </a:moveTo>
                        <a:lnTo>
                          <a:pt x="990" y="0"/>
                        </a:lnTo>
                        <a:lnTo>
                          <a:pt x="987" y="60"/>
                        </a:lnTo>
                        <a:lnTo>
                          <a:pt x="0" y="792"/>
                        </a:lnTo>
                        <a:lnTo>
                          <a:pt x="3" y="738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49" name="Freeform 1161">
                    <a:extLst>
                      <a:ext uri="{FF2B5EF4-FFF2-40B4-BE49-F238E27FC236}">
                        <a16:creationId xmlns:a16="http://schemas.microsoft.com/office/drawing/2014/main" id="{E161D40F-B0C0-4905-8255-1299E7C34F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0" y="3084"/>
                    <a:ext cx="1571" cy="469"/>
                  </a:xfrm>
                  <a:custGeom>
                    <a:avLst/>
                    <a:gdLst>
                      <a:gd name="T0" fmla="*/ 1 w 2532"/>
                      <a:gd name="T1" fmla="*/ 0 h 723"/>
                      <a:gd name="T2" fmla="*/ 1 w 2532"/>
                      <a:gd name="T3" fmla="*/ 0 h 723"/>
                      <a:gd name="T4" fmla="*/ 22 w 2532"/>
                      <a:gd name="T5" fmla="*/ 9 h 723"/>
                      <a:gd name="T6" fmla="*/ 22 w 2532"/>
                      <a:gd name="T7" fmla="*/ 10 h 723"/>
                      <a:gd name="T8" fmla="*/ 0 w 2532"/>
                      <a:gd name="T9" fmla="*/ 1 h 723"/>
                      <a:gd name="T10" fmla="*/ 1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50" name="Freeform 1162">
                    <a:extLst>
                      <a:ext uri="{FF2B5EF4-FFF2-40B4-BE49-F238E27FC236}">
                        <a16:creationId xmlns:a16="http://schemas.microsoft.com/office/drawing/2014/main" id="{DBEC2650-D95A-4E5D-BBBD-ABA86E54A5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1" y="2998"/>
                    <a:ext cx="17" cy="95"/>
                  </a:xfrm>
                  <a:custGeom>
                    <a:avLst/>
                    <a:gdLst>
                      <a:gd name="T0" fmla="*/ 1 w 26"/>
                      <a:gd name="T1" fmla="*/ 1 h 147"/>
                      <a:gd name="T2" fmla="*/ 1 w 26"/>
                      <a:gd name="T3" fmla="*/ 2 h 147"/>
                      <a:gd name="T4" fmla="*/ 0 w 26"/>
                      <a:gd name="T5" fmla="*/ 2 h 147"/>
                      <a:gd name="T6" fmla="*/ 1 w 26"/>
                      <a:gd name="T7" fmla="*/ 0 h 147"/>
                      <a:gd name="T8" fmla="*/ 1 w 26"/>
                      <a:gd name="T9" fmla="*/ 1 h 1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147"/>
                      <a:gd name="T17" fmla="*/ 26 w 26"/>
                      <a:gd name="T18" fmla="*/ 147 h 14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147">
                        <a:moveTo>
                          <a:pt x="26" y="10"/>
                        </a:moveTo>
                        <a:lnTo>
                          <a:pt x="23" y="147"/>
                        </a:lnTo>
                        <a:lnTo>
                          <a:pt x="0" y="144"/>
                        </a:lnTo>
                        <a:lnTo>
                          <a:pt x="3" y="0"/>
                        </a:lnTo>
                        <a:lnTo>
                          <a:pt x="26" y="1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51" name="Freeform 1163">
                    <a:extLst>
                      <a:ext uri="{FF2B5EF4-FFF2-40B4-BE49-F238E27FC236}">
                        <a16:creationId xmlns:a16="http://schemas.microsoft.com/office/drawing/2014/main" id="{29C989CB-D9B7-4C5B-89B4-A832CB8AAD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2" y="2611"/>
                    <a:ext cx="730" cy="393"/>
                  </a:xfrm>
                  <a:custGeom>
                    <a:avLst/>
                    <a:gdLst>
                      <a:gd name="T0" fmla="*/ 10 w 1176"/>
                      <a:gd name="T1" fmla="*/ 0 h 606"/>
                      <a:gd name="T2" fmla="*/ 0 w 1176"/>
                      <a:gd name="T3" fmla="*/ 8 h 606"/>
                      <a:gd name="T4" fmla="*/ 1 w 1176"/>
                      <a:gd name="T5" fmla="*/ 8 h 606"/>
                      <a:gd name="T6" fmla="*/ 10 w 1176"/>
                      <a:gd name="T7" fmla="*/ 1 h 606"/>
                      <a:gd name="T8" fmla="*/ 10 w 1176"/>
                      <a:gd name="T9" fmla="*/ 0 h 6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6"/>
                      <a:gd name="T16" fmla="*/ 0 h 606"/>
                      <a:gd name="T17" fmla="*/ 1176 w 1176"/>
                      <a:gd name="T18" fmla="*/ 606 h 6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6" h="606">
                        <a:moveTo>
                          <a:pt x="1170" y="0"/>
                        </a:moveTo>
                        <a:lnTo>
                          <a:pt x="0" y="597"/>
                        </a:lnTo>
                        <a:lnTo>
                          <a:pt x="30" y="606"/>
                        </a:lnTo>
                        <a:lnTo>
                          <a:pt x="1176" y="18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52" name="Freeform 1164">
                    <a:extLst>
                      <a:ext uri="{FF2B5EF4-FFF2-40B4-BE49-F238E27FC236}">
                        <a16:creationId xmlns:a16="http://schemas.microsoft.com/office/drawing/2014/main" id="{7D73D615-585C-41D6-A515-0CA28E8757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1" y="3018"/>
                    <a:ext cx="1490" cy="451"/>
                  </a:xfrm>
                  <a:custGeom>
                    <a:avLst/>
                    <a:gdLst>
                      <a:gd name="T0" fmla="*/ 1 w 2532"/>
                      <a:gd name="T1" fmla="*/ 0 h 723"/>
                      <a:gd name="T2" fmla="*/ 1 w 2532"/>
                      <a:gd name="T3" fmla="*/ 0 h 723"/>
                      <a:gd name="T4" fmla="*/ 12 w 2532"/>
                      <a:gd name="T5" fmla="*/ 6 h 723"/>
                      <a:gd name="T6" fmla="*/ 12 w 2532"/>
                      <a:gd name="T7" fmla="*/ 6 h 723"/>
                      <a:gd name="T8" fmla="*/ 0 w 2532"/>
                      <a:gd name="T9" fmla="*/ 1 h 723"/>
                      <a:gd name="T10" fmla="*/ 1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53" name="Freeform 1165">
                    <a:extLst>
                      <a:ext uri="{FF2B5EF4-FFF2-40B4-BE49-F238E27FC236}">
                        <a16:creationId xmlns:a16="http://schemas.microsoft.com/office/drawing/2014/main" id="{18AD68D9-7CF3-40B2-B74D-25E98DC75D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549" y="2986"/>
                    <a:ext cx="608" cy="467"/>
                  </a:xfrm>
                  <a:custGeom>
                    <a:avLst/>
                    <a:gdLst>
                      <a:gd name="T0" fmla="*/ 0 w 2532"/>
                      <a:gd name="T1" fmla="*/ 0 h 723"/>
                      <a:gd name="T2" fmla="*/ 0 w 2532"/>
                      <a:gd name="T3" fmla="*/ 0 h 723"/>
                      <a:gd name="T4" fmla="*/ 0 w 2532"/>
                      <a:gd name="T5" fmla="*/ 9 h 723"/>
                      <a:gd name="T6" fmla="*/ 0 w 2532"/>
                      <a:gd name="T7" fmla="*/ 9 h 723"/>
                      <a:gd name="T8" fmla="*/ 0 w 2532"/>
                      <a:gd name="T9" fmla="*/ 1 h 723"/>
                      <a:gd name="T10" fmla="*/ 0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1263" name="Text Box 580">
                <a:extLst>
                  <a:ext uri="{FF2B5EF4-FFF2-40B4-BE49-F238E27FC236}">
                    <a16:creationId xmlns:a16="http://schemas.microsoft.com/office/drawing/2014/main" id="{A37D0E2F-AFEA-493E-85F7-D956CD5C60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371" y="6246813"/>
                <a:ext cx="1295400" cy="482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80000"/>
                  </a:lnSpc>
                </a:pPr>
                <a:r>
                  <a:rPr lang="en-US" altLang="ko-KR" sz="1600" dirty="0"/>
                  <a:t>institutional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ko-KR" sz="1600" dirty="0"/>
                  <a:t>       network</a:t>
                </a:r>
              </a:p>
            </p:txBody>
          </p:sp>
        </p:grpSp>
        <p:grpSp>
          <p:nvGrpSpPr>
            <p:cNvPr id="1311" name="그룹 1310">
              <a:extLst>
                <a:ext uri="{FF2B5EF4-FFF2-40B4-BE49-F238E27FC236}">
                  <a16:creationId xmlns:a16="http://schemas.microsoft.com/office/drawing/2014/main" id="{4A5F5224-540D-49D0-B07A-8200840D35CC}"/>
                </a:ext>
              </a:extLst>
            </p:cNvPr>
            <p:cNvGrpSpPr/>
            <p:nvPr/>
          </p:nvGrpSpPr>
          <p:grpSpPr>
            <a:xfrm>
              <a:off x="315665" y="2436691"/>
              <a:ext cx="1941512" cy="944562"/>
              <a:chOff x="8816420" y="4397284"/>
              <a:chExt cx="1941512" cy="944562"/>
            </a:xfrm>
          </p:grpSpPr>
          <p:grpSp>
            <p:nvGrpSpPr>
              <p:cNvPr id="1265" name="Group 418">
                <a:extLst>
                  <a:ext uri="{FF2B5EF4-FFF2-40B4-BE49-F238E27FC236}">
                    <a16:creationId xmlns:a16="http://schemas.microsoft.com/office/drawing/2014/main" id="{27AEAAA8-4D36-4642-A9D1-02D9506A91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16420" y="4408396"/>
                <a:ext cx="1458912" cy="933450"/>
                <a:chOff x="2889" y="1631"/>
                <a:chExt cx="980" cy="743"/>
              </a:xfrm>
            </p:grpSpPr>
            <p:sp>
              <p:nvSpPr>
                <p:cNvPr id="1266" name="Rectangle 419">
                  <a:extLst>
                    <a:ext uri="{FF2B5EF4-FFF2-40B4-BE49-F238E27FC236}">
                      <a16:creationId xmlns:a16="http://schemas.microsoft.com/office/drawing/2014/main" id="{6A3EEB71-809C-4B45-96A8-8B7C5A2EFB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46" y="1841"/>
                  <a:ext cx="663" cy="533"/>
                </a:xfrm>
                <a:prstGeom prst="rect">
                  <a:avLst/>
                </a:prstGeom>
                <a:solidFill>
                  <a:srgbClr val="00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1267" name="AutoShape 420">
                  <a:extLst>
                    <a:ext uri="{FF2B5EF4-FFF2-40B4-BE49-F238E27FC236}">
                      <a16:creationId xmlns:a16="http://schemas.microsoft.com/office/drawing/2014/main" id="{E9F041C6-8C89-4287-A87E-70149599AD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9" y="1631"/>
                  <a:ext cx="980" cy="25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ko-KR" altLang="ko-KR">
                    <a:solidFill>
                      <a:srgbClr val="00CCFF"/>
                    </a:solidFill>
                  </a:endParaRPr>
                </a:p>
              </p:txBody>
            </p:sp>
          </p:grpSp>
          <p:sp>
            <p:nvSpPr>
              <p:cNvPr id="1269" name="Line 443">
                <a:extLst>
                  <a:ext uri="{FF2B5EF4-FFF2-40B4-BE49-F238E27FC236}">
                    <a16:creationId xmlns:a16="http://schemas.microsoft.com/office/drawing/2014/main" id="{A41B8136-ECDD-4807-8563-192DAC97E8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19720" y="4956084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70" name="Line 449">
                <a:extLst>
                  <a:ext uri="{FF2B5EF4-FFF2-40B4-BE49-F238E27FC236}">
                    <a16:creationId xmlns:a16="http://schemas.microsoft.com/office/drawing/2014/main" id="{38DE6C78-DB99-4187-9BF7-DD7204E53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29195" y="5167221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1271" name="Group 757">
                <a:extLst>
                  <a:ext uri="{FF2B5EF4-FFF2-40B4-BE49-F238E27FC236}">
                    <a16:creationId xmlns:a16="http://schemas.microsoft.com/office/drawing/2014/main" id="{43248FEB-6ACC-48F7-8FF4-A043DD3697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91120" y="5073559"/>
                <a:ext cx="390525" cy="169863"/>
                <a:chOff x="4650" y="1129"/>
                <a:chExt cx="246" cy="95"/>
              </a:xfrm>
            </p:grpSpPr>
            <p:sp>
              <p:nvSpPr>
                <p:cNvPr id="1272" name="Oval 407">
                  <a:extLst>
                    <a:ext uri="{FF2B5EF4-FFF2-40B4-BE49-F238E27FC236}">
                      <a16:creationId xmlns:a16="http://schemas.microsoft.com/office/drawing/2014/main" id="{252E98BB-AC90-41CD-AB0F-89A1668530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73" name="Rectangle 410">
                  <a:extLst>
                    <a:ext uri="{FF2B5EF4-FFF2-40B4-BE49-F238E27FC236}">
                      <a16:creationId xmlns:a16="http://schemas.microsoft.com/office/drawing/2014/main" id="{65705C7C-DC84-4425-8430-CE946CB2E3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74" name="Oval 411">
                  <a:extLst>
                    <a:ext uri="{FF2B5EF4-FFF2-40B4-BE49-F238E27FC236}">
                      <a16:creationId xmlns:a16="http://schemas.microsoft.com/office/drawing/2014/main" id="{ADCE08AC-CA8B-4499-8048-ACD195BE00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1275" name="Group 761">
                  <a:extLst>
                    <a:ext uri="{FF2B5EF4-FFF2-40B4-BE49-F238E27FC236}">
                      <a16:creationId xmlns:a16="http://schemas.microsoft.com/office/drawing/2014/main" id="{DF5EE6AD-5031-4396-AE0E-273B041D9DC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278" name="Freeform 762">
                    <a:extLst>
                      <a:ext uri="{FF2B5EF4-FFF2-40B4-BE49-F238E27FC236}">
                        <a16:creationId xmlns:a16="http://schemas.microsoft.com/office/drawing/2014/main" id="{E3B76BEC-BEAA-4E79-8F27-298A46C107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279" name="Freeform 763">
                    <a:extLst>
                      <a:ext uri="{FF2B5EF4-FFF2-40B4-BE49-F238E27FC236}">
                        <a16:creationId xmlns:a16="http://schemas.microsoft.com/office/drawing/2014/main" id="{A0515810-C94E-4626-BF4B-9868432DC7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276" name="Line 764">
                  <a:extLst>
                    <a:ext uri="{FF2B5EF4-FFF2-40B4-BE49-F238E27FC236}">
                      <a16:creationId xmlns:a16="http://schemas.microsoft.com/office/drawing/2014/main" id="{021A8218-9C3E-4745-8144-371853A4FC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277" name="Line 765">
                  <a:extLst>
                    <a:ext uri="{FF2B5EF4-FFF2-40B4-BE49-F238E27FC236}">
                      <a16:creationId xmlns:a16="http://schemas.microsoft.com/office/drawing/2014/main" id="{78EF3D4B-D5F8-490D-9757-EA8668BDCB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280" name="Group 776">
                <a:extLst>
                  <a:ext uri="{FF2B5EF4-FFF2-40B4-BE49-F238E27FC236}">
                    <a16:creationId xmlns:a16="http://schemas.microsoft.com/office/drawing/2014/main" id="{ACB838F4-E299-46E5-80D7-9EB2A4BE0D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49795" y="4933859"/>
                <a:ext cx="506412" cy="352425"/>
                <a:chOff x="2967" y="478"/>
                <a:chExt cx="788" cy="625"/>
              </a:xfrm>
            </p:grpSpPr>
            <p:pic>
              <p:nvPicPr>
                <p:cNvPr id="1281" name="Picture 777" descr="access_point_stylized_small">
                  <a:extLst>
                    <a:ext uri="{FF2B5EF4-FFF2-40B4-BE49-F238E27FC236}">
                      <a16:creationId xmlns:a16="http://schemas.microsoft.com/office/drawing/2014/main" id="{AE0CAB99-ED0D-4AE0-A16D-590EC1172D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12" y="559"/>
                  <a:ext cx="576" cy="5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82" name="Picture 778" descr="antenna_radiation_stylized">
                  <a:extLst>
                    <a:ext uri="{FF2B5EF4-FFF2-40B4-BE49-F238E27FC236}">
                      <a16:creationId xmlns:a16="http://schemas.microsoft.com/office/drawing/2014/main" id="{3B7D7438-EEA5-4BEC-B12D-69640F32C59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67" y="478"/>
                  <a:ext cx="788" cy="1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1283" name="Text Box 580">
                <a:extLst>
                  <a:ext uri="{FF2B5EF4-FFF2-40B4-BE49-F238E27FC236}">
                    <a16:creationId xmlns:a16="http://schemas.microsoft.com/office/drawing/2014/main" id="{D78292B2-6469-4928-8A33-3D0DA0F490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62582" y="4397284"/>
                <a:ext cx="895350" cy="482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80000"/>
                  </a:lnSpc>
                </a:pPr>
                <a:r>
                  <a:rPr lang="en-US" altLang="ko-KR" sz="1600" dirty="0"/>
                  <a:t>home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ko-KR" sz="1600" dirty="0"/>
                  <a:t>network</a:t>
                </a:r>
              </a:p>
            </p:txBody>
          </p:sp>
          <p:grpSp>
            <p:nvGrpSpPr>
              <p:cNvPr id="1284" name="Group 1114">
                <a:extLst>
                  <a:ext uri="{FF2B5EF4-FFF2-40B4-BE49-F238E27FC236}">
                    <a16:creationId xmlns:a16="http://schemas.microsoft.com/office/drawing/2014/main" id="{597EC21D-F49A-4005-A215-70CC530E41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98995" y="4475071"/>
                <a:ext cx="444500" cy="407988"/>
                <a:chOff x="877" y="1008"/>
                <a:chExt cx="2747" cy="2591"/>
              </a:xfrm>
            </p:grpSpPr>
            <p:pic>
              <p:nvPicPr>
                <p:cNvPr id="1285" name="Picture 1115" descr="antenna_stylized">
                  <a:extLst>
                    <a:ext uri="{FF2B5EF4-FFF2-40B4-BE49-F238E27FC236}">
                      <a16:creationId xmlns:a16="http://schemas.microsoft.com/office/drawing/2014/main" id="{C9769996-358B-4A65-8F73-48C6BAD707C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7" y="1008"/>
                  <a:ext cx="2725" cy="14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286" name="Picture 1116" descr="laptop_keyboard">
                  <a:extLst>
                    <a:ext uri="{FF2B5EF4-FFF2-40B4-BE49-F238E27FC236}">
                      <a16:creationId xmlns:a16="http://schemas.microsoft.com/office/drawing/2014/main" id="{F779650A-F1B6-4A82-94EA-FD09683078C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1009" y="2586"/>
                  <a:ext cx="2245" cy="10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87" name="Freeform 1117">
                  <a:extLst>
                    <a:ext uri="{FF2B5EF4-FFF2-40B4-BE49-F238E27FC236}">
                      <a16:creationId xmlns:a16="http://schemas.microsoft.com/office/drawing/2014/main" id="{8A87E34C-2EDF-4F4E-9876-51E52A71AE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3" y="1603"/>
                  <a:ext cx="1807" cy="1322"/>
                </a:xfrm>
                <a:custGeom>
                  <a:avLst/>
                  <a:gdLst>
                    <a:gd name="T0" fmla="*/ 4 w 2982"/>
                    <a:gd name="T1" fmla="*/ 0 h 2442"/>
                    <a:gd name="T2" fmla="*/ 0 w 2982"/>
                    <a:gd name="T3" fmla="*/ 4 h 2442"/>
                    <a:gd name="T4" fmla="*/ 16 w 2982"/>
                    <a:gd name="T5" fmla="*/ 5 h 2442"/>
                    <a:gd name="T6" fmla="*/ 20 w 2982"/>
                    <a:gd name="T7" fmla="*/ 1 h 2442"/>
                    <a:gd name="T8" fmla="*/ 4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pic>
              <p:nvPicPr>
                <p:cNvPr id="1288" name="Picture 1118" descr="screen">
                  <a:extLst>
                    <a:ext uri="{FF2B5EF4-FFF2-40B4-BE49-F238E27FC236}">
                      <a16:creationId xmlns:a16="http://schemas.microsoft.com/office/drawing/2014/main" id="{DBB408A7-1AD1-4050-BDBE-48316636559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42" y="1637"/>
                  <a:ext cx="1642" cy="12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289" name="Freeform 1119">
                  <a:extLst>
                    <a:ext uri="{FF2B5EF4-FFF2-40B4-BE49-F238E27FC236}">
                      <a16:creationId xmlns:a16="http://schemas.microsoft.com/office/drawing/2014/main" id="{6D522C51-C474-49E7-B71E-CEA2A2DDEA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2" y="1564"/>
                  <a:ext cx="1531" cy="246"/>
                </a:xfrm>
                <a:custGeom>
                  <a:avLst/>
                  <a:gdLst>
                    <a:gd name="T0" fmla="*/ 1 w 2528"/>
                    <a:gd name="T1" fmla="*/ 0 h 455"/>
                    <a:gd name="T2" fmla="*/ 17 w 2528"/>
                    <a:gd name="T3" fmla="*/ 1 h 455"/>
                    <a:gd name="T4" fmla="*/ 16 w 2528"/>
                    <a:gd name="T5" fmla="*/ 1 h 455"/>
                    <a:gd name="T6" fmla="*/ 0 w 2528"/>
                    <a:gd name="T7" fmla="*/ 1 h 455"/>
                    <a:gd name="T8" fmla="*/ 1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290" name="Freeform 1120">
                  <a:extLst>
                    <a:ext uri="{FF2B5EF4-FFF2-40B4-BE49-F238E27FC236}">
                      <a16:creationId xmlns:a16="http://schemas.microsoft.com/office/drawing/2014/main" id="{8373C403-3E83-4691-B5BF-9BD7FE7BB5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7" y="1562"/>
                  <a:ext cx="425" cy="1024"/>
                </a:xfrm>
                <a:custGeom>
                  <a:avLst/>
                  <a:gdLst>
                    <a:gd name="T0" fmla="*/ 4 w 702"/>
                    <a:gd name="T1" fmla="*/ 0 h 1893"/>
                    <a:gd name="T2" fmla="*/ 0 w 702"/>
                    <a:gd name="T3" fmla="*/ 4 h 1893"/>
                    <a:gd name="T4" fmla="*/ 1 w 702"/>
                    <a:gd name="T5" fmla="*/ 4 h 1893"/>
                    <a:gd name="T6" fmla="*/ 5 w 702"/>
                    <a:gd name="T7" fmla="*/ 1 h 1893"/>
                    <a:gd name="T8" fmla="*/ 4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291" name="Freeform 1121">
                  <a:extLst>
                    <a:ext uri="{FF2B5EF4-FFF2-40B4-BE49-F238E27FC236}">
                      <a16:creationId xmlns:a16="http://schemas.microsoft.com/office/drawing/2014/main" id="{730EA17F-F799-46A8-9132-698299BEB2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4" y="1745"/>
                  <a:ext cx="458" cy="1182"/>
                </a:xfrm>
                <a:custGeom>
                  <a:avLst/>
                  <a:gdLst>
                    <a:gd name="T0" fmla="*/ 5 w 756"/>
                    <a:gd name="T1" fmla="*/ 0 h 2184"/>
                    <a:gd name="T2" fmla="*/ 1 w 756"/>
                    <a:gd name="T3" fmla="*/ 5 h 2184"/>
                    <a:gd name="T4" fmla="*/ 0 w 756"/>
                    <a:gd name="T5" fmla="*/ 5 h 2184"/>
                    <a:gd name="T6" fmla="*/ 4 w 756"/>
                    <a:gd name="T7" fmla="*/ 1 h 2184"/>
                    <a:gd name="T8" fmla="*/ 5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292" name="Freeform 1122">
                  <a:extLst>
                    <a:ext uri="{FF2B5EF4-FFF2-40B4-BE49-F238E27FC236}">
                      <a16:creationId xmlns:a16="http://schemas.microsoft.com/office/drawing/2014/main" id="{049F49D2-B15F-4B4B-96AB-6935F676CF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2" y="2534"/>
                  <a:ext cx="1680" cy="399"/>
                </a:xfrm>
                <a:custGeom>
                  <a:avLst/>
                  <a:gdLst>
                    <a:gd name="T0" fmla="*/ 1 w 2773"/>
                    <a:gd name="T1" fmla="*/ 0 h 738"/>
                    <a:gd name="T2" fmla="*/ 0 w 2773"/>
                    <a:gd name="T3" fmla="*/ 1 h 738"/>
                    <a:gd name="T4" fmla="*/ 16 w 2773"/>
                    <a:gd name="T5" fmla="*/ 2 h 738"/>
                    <a:gd name="T6" fmla="*/ 16 w 2773"/>
                    <a:gd name="T7" fmla="*/ 1 h 738"/>
                    <a:gd name="T8" fmla="*/ 1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293" name="Freeform 1123">
                  <a:extLst>
                    <a:ext uri="{FF2B5EF4-FFF2-40B4-BE49-F238E27FC236}">
                      <a16:creationId xmlns:a16="http://schemas.microsoft.com/office/drawing/2014/main" id="{AB221A98-58C0-4F69-AE55-4D9339E6B8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5" y="1755"/>
                  <a:ext cx="429" cy="1187"/>
                </a:xfrm>
                <a:custGeom>
                  <a:avLst/>
                  <a:gdLst>
                    <a:gd name="T0" fmla="*/ 12 w 637"/>
                    <a:gd name="T1" fmla="*/ 0 h 1659"/>
                    <a:gd name="T2" fmla="*/ 12 w 637"/>
                    <a:gd name="T3" fmla="*/ 0 h 1659"/>
                    <a:gd name="T4" fmla="*/ 1 w 637"/>
                    <a:gd name="T5" fmla="*/ 59 h 1659"/>
                    <a:gd name="T6" fmla="*/ 0 w 637"/>
                    <a:gd name="T7" fmla="*/ 57 h 1659"/>
                    <a:gd name="T8" fmla="*/ 12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294" name="Freeform 1124">
                  <a:extLst>
                    <a:ext uri="{FF2B5EF4-FFF2-40B4-BE49-F238E27FC236}">
                      <a16:creationId xmlns:a16="http://schemas.microsoft.com/office/drawing/2014/main" id="{8342EF1B-C3A0-4E84-B484-A17395191E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4" y="2587"/>
                  <a:ext cx="1494" cy="394"/>
                </a:xfrm>
                <a:custGeom>
                  <a:avLst/>
                  <a:gdLst>
                    <a:gd name="T0" fmla="*/ 0 w 2216"/>
                    <a:gd name="T1" fmla="*/ 0 h 550"/>
                    <a:gd name="T2" fmla="*/ 1 w 2216"/>
                    <a:gd name="T3" fmla="*/ 2 h 550"/>
                    <a:gd name="T4" fmla="*/ 42 w 2216"/>
                    <a:gd name="T5" fmla="*/ 20 h 550"/>
                    <a:gd name="T6" fmla="*/ 42 w 2216"/>
                    <a:gd name="T7" fmla="*/ 17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1295" name="Group 1125">
                  <a:extLst>
                    <a:ext uri="{FF2B5EF4-FFF2-40B4-BE49-F238E27FC236}">
                      <a16:creationId xmlns:a16="http://schemas.microsoft.com/office/drawing/2014/main" id="{F3BAF52D-6300-437F-841A-872AE2BE749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09" y="3008"/>
                  <a:ext cx="507" cy="234"/>
                  <a:chOff x="1740" y="2642"/>
                  <a:chExt cx="752" cy="327"/>
                </a:xfrm>
              </p:grpSpPr>
              <p:sp>
                <p:nvSpPr>
                  <p:cNvPr id="1302" name="Freeform 1126">
                    <a:extLst>
                      <a:ext uri="{FF2B5EF4-FFF2-40B4-BE49-F238E27FC236}">
                        <a16:creationId xmlns:a16="http://schemas.microsoft.com/office/drawing/2014/main" id="{3FFE3514-2260-4A75-AFCF-C8F3273A55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303" name="Freeform 1127">
                    <a:extLst>
                      <a:ext uri="{FF2B5EF4-FFF2-40B4-BE49-F238E27FC236}">
                        <a16:creationId xmlns:a16="http://schemas.microsoft.com/office/drawing/2014/main" id="{47AF74FC-7920-486B-8A6F-71E6F90EEA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304" name="Freeform 1128">
                    <a:extLst>
                      <a:ext uri="{FF2B5EF4-FFF2-40B4-BE49-F238E27FC236}">
                        <a16:creationId xmlns:a16="http://schemas.microsoft.com/office/drawing/2014/main" id="{D5DCE37B-6734-4ADE-88BA-57ACB386486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305" name="Freeform 1129">
                    <a:extLst>
                      <a:ext uri="{FF2B5EF4-FFF2-40B4-BE49-F238E27FC236}">
                        <a16:creationId xmlns:a16="http://schemas.microsoft.com/office/drawing/2014/main" id="{2B28AAB7-AF1F-4BE1-9455-AAABDB7CFE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306" name="Freeform 1130">
                    <a:extLst>
                      <a:ext uri="{FF2B5EF4-FFF2-40B4-BE49-F238E27FC236}">
                        <a16:creationId xmlns:a16="http://schemas.microsoft.com/office/drawing/2014/main" id="{2FFC97FC-6814-43B2-9FE7-E69797E4A8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307" name="Freeform 1131">
                    <a:extLst>
                      <a:ext uri="{FF2B5EF4-FFF2-40B4-BE49-F238E27FC236}">
                        <a16:creationId xmlns:a16="http://schemas.microsoft.com/office/drawing/2014/main" id="{8C809225-6169-489C-B97A-D22DC9886B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296" name="Freeform 1132">
                  <a:extLst>
                    <a:ext uri="{FF2B5EF4-FFF2-40B4-BE49-F238E27FC236}">
                      <a16:creationId xmlns:a16="http://schemas.microsoft.com/office/drawing/2014/main" id="{FD369D9E-790D-4547-8386-93FFFDE16D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77" y="3043"/>
                  <a:ext cx="614" cy="514"/>
                </a:xfrm>
                <a:custGeom>
                  <a:avLst/>
                  <a:gdLst>
                    <a:gd name="T0" fmla="*/ 1 w 990"/>
                    <a:gd name="T1" fmla="*/ 10 h 792"/>
                    <a:gd name="T2" fmla="*/ 9 w 990"/>
                    <a:gd name="T3" fmla="*/ 0 h 792"/>
                    <a:gd name="T4" fmla="*/ 9 w 990"/>
                    <a:gd name="T5" fmla="*/ 1 h 792"/>
                    <a:gd name="T6" fmla="*/ 0 w 990"/>
                    <a:gd name="T7" fmla="*/ 10 h 792"/>
                    <a:gd name="T8" fmla="*/ 1 w 990"/>
                    <a:gd name="T9" fmla="*/ 10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297" name="Freeform 1133">
                  <a:extLst>
                    <a:ext uri="{FF2B5EF4-FFF2-40B4-BE49-F238E27FC236}">
                      <a16:creationId xmlns:a16="http://schemas.microsoft.com/office/drawing/2014/main" id="{BFB1C61D-9E94-45CB-9CD3-38D4607C2E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0" y="3084"/>
                  <a:ext cx="1571" cy="469"/>
                </a:xfrm>
                <a:custGeom>
                  <a:avLst/>
                  <a:gdLst>
                    <a:gd name="T0" fmla="*/ 1 w 2532"/>
                    <a:gd name="T1" fmla="*/ 0 h 723"/>
                    <a:gd name="T2" fmla="*/ 1 w 2532"/>
                    <a:gd name="T3" fmla="*/ 0 h 723"/>
                    <a:gd name="T4" fmla="*/ 22 w 2532"/>
                    <a:gd name="T5" fmla="*/ 9 h 723"/>
                    <a:gd name="T6" fmla="*/ 22 w 2532"/>
                    <a:gd name="T7" fmla="*/ 10 h 723"/>
                    <a:gd name="T8" fmla="*/ 0 w 2532"/>
                    <a:gd name="T9" fmla="*/ 1 h 723"/>
                    <a:gd name="T10" fmla="*/ 1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298" name="Freeform 1134">
                  <a:extLst>
                    <a:ext uri="{FF2B5EF4-FFF2-40B4-BE49-F238E27FC236}">
                      <a16:creationId xmlns:a16="http://schemas.microsoft.com/office/drawing/2014/main" id="{40B5F3D5-D29E-4A16-95B5-A23DFE37E9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1" y="2998"/>
                  <a:ext cx="17" cy="95"/>
                </a:xfrm>
                <a:custGeom>
                  <a:avLst/>
                  <a:gdLst>
                    <a:gd name="T0" fmla="*/ 1 w 26"/>
                    <a:gd name="T1" fmla="*/ 1 h 147"/>
                    <a:gd name="T2" fmla="*/ 1 w 26"/>
                    <a:gd name="T3" fmla="*/ 2 h 147"/>
                    <a:gd name="T4" fmla="*/ 0 w 26"/>
                    <a:gd name="T5" fmla="*/ 2 h 147"/>
                    <a:gd name="T6" fmla="*/ 1 w 26"/>
                    <a:gd name="T7" fmla="*/ 0 h 147"/>
                    <a:gd name="T8" fmla="*/ 1 w 26"/>
                    <a:gd name="T9" fmla="*/ 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299" name="Freeform 1135">
                  <a:extLst>
                    <a:ext uri="{FF2B5EF4-FFF2-40B4-BE49-F238E27FC236}">
                      <a16:creationId xmlns:a16="http://schemas.microsoft.com/office/drawing/2014/main" id="{8B74F105-DDE1-400E-A011-CC85991189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2" y="2611"/>
                  <a:ext cx="730" cy="393"/>
                </a:xfrm>
                <a:custGeom>
                  <a:avLst/>
                  <a:gdLst>
                    <a:gd name="T0" fmla="*/ 10 w 1176"/>
                    <a:gd name="T1" fmla="*/ 0 h 606"/>
                    <a:gd name="T2" fmla="*/ 0 w 1176"/>
                    <a:gd name="T3" fmla="*/ 8 h 606"/>
                    <a:gd name="T4" fmla="*/ 1 w 1176"/>
                    <a:gd name="T5" fmla="*/ 8 h 606"/>
                    <a:gd name="T6" fmla="*/ 10 w 1176"/>
                    <a:gd name="T7" fmla="*/ 1 h 606"/>
                    <a:gd name="T8" fmla="*/ 1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00" name="Freeform 1136">
                  <a:extLst>
                    <a:ext uri="{FF2B5EF4-FFF2-40B4-BE49-F238E27FC236}">
                      <a16:creationId xmlns:a16="http://schemas.microsoft.com/office/drawing/2014/main" id="{E8AE2BF4-9C84-4828-82C8-D91C0F2001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1" y="3018"/>
                  <a:ext cx="1490" cy="451"/>
                </a:xfrm>
                <a:custGeom>
                  <a:avLst/>
                  <a:gdLst>
                    <a:gd name="T0" fmla="*/ 1 w 2532"/>
                    <a:gd name="T1" fmla="*/ 0 h 723"/>
                    <a:gd name="T2" fmla="*/ 1 w 2532"/>
                    <a:gd name="T3" fmla="*/ 0 h 723"/>
                    <a:gd name="T4" fmla="*/ 12 w 2532"/>
                    <a:gd name="T5" fmla="*/ 6 h 723"/>
                    <a:gd name="T6" fmla="*/ 12 w 2532"/>
                    <a:gd name="T7" fmla="*/ 6 h 723"/>
                    <a:gd name="T8" fmla="*/ 0 w 2532"/>
                    <a:gd name="T9" fmla="*/ 1 h 723"/>
                    <a:gd name="T10" fmla="*/ 1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01" name="Freeform 1137">
                  <a:extLst>
                    <a:ext uri="{FF2B5EF4-FFF2-40B4-BE49-F238E27FC236}">
                      <a16:creationId xmlns:a16="http://schemas.microsoft.com/office/drawing/2014/main" id="{72728586-405D-4A28-9F84-359FB31D2D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549" y="2986"/>
                  <a:ext cx="608" cy="467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 h 723"/>
                    <a:gd name="T6" fmla="*/ 0 w 2532"/>
                    <a:gd name="T7" fmla="*/ 9 h 723"/>
                    <a:gd name="T8" fmla="*/ 0 w 2532"/>
                    <a:gd name="T9" fmla="*/ 1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308" name="Group 1139">
                <a:extLst>
                  <a:ext uri="{FF2B5EF4-FFF2-40B4-BE49-F238E27FC236}">
                    <a16:creationId xmlns:a16="http://schemas.microsoft.com/office/drawing/2014/main" id="{1F80B77C-79A7-4FD8-AE2B-F0E0AC2770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9478407" y="4656046"/>
                <a:ext cx="414337" cy="373063"/>
                <a:chOff x="2839" y="3501"/>
                <a:chExt cx="755" cy="803"/>
              </a:xfrm>
            </p:grpSpPr>
            <p:pic>
              <p:nvPicPr>
                <p:cNvPr id="1309" name="Picture 1140" descr="desktop_computer_stylized_medium">
                  <a:extLst>
                    <a:ext uri="{FF2B5EF4-FFF2-40B4-BE49-F238E27FC236}">
                      <a16:creationId xmlns:a16="http://schemas.microsoft.com/office/drawing/2014/main" id="{150D7102-A548-4374-B9BE-231623367A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10" name="Freeform 1141">
                  <a:extLst>
                    <a:ext uri="{FF2B5EF4-FFF2-40B4-BE49-F238E27FC236}">
                      <a16:creationId xmlns:a16="http://schemas.microsoft.com/office/drawing/2014/main" id="{09985168-8232-4384-93A9-670549485D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313" name="Line 424">
              <a:extLst>
                <a:ext uri="{FF2B5EF4-FFF2-40B4-BE49-F238E27FC236}">
                  <a16:creationId xmlns:a16="http://schemas.microsoft.com/office/drawing/2014/main" id="{7F1D1D90-649B-4A4B-9ED9-595BD054A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6703" y="4812119"/>
              <a:ext cx="1564365" cy="5287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14" name="Line 424">
              <a:extLst>
                <a:ext uri="{FF2B5EF4-FFF2-40B4-BE49-F238E27FC236}">
                  <a16:creationId xmlns:a16="http://schemas.microsoft.com/office/drawing/2014/main" id="{E46106C5-2EFB-47F3-926E-8D7FCA3924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7135" y="4118488"/>
              <a:ext cx="213704" cy="5355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cxnSp>
          <p:nvCxnSpPr>
            <p:cNvPr id="1316" name="Straight Connector 515">
              <a:extLst>
                <a:ext uri="{FF2B5EF4-FFF2-40B4-BE49-F238E27FC236}">
                  <a16:creationId xmlns:a16="http://schemas.microsoft.com/office/drawing/2014/main" id="{923C8D61-EEEF-4504-AD6B-A40CE399BA9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458249" y="2958250"/>
              <a:ext cx="299134" cy="24244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17" name="Group 518">
              <a:extLst>
                <a:ext uri="{FF2B5EF4-FFF2-40B4-BE49-F238E27FC236}">
                  <a16:creationId xmlns:a16="http://schemas.microsoft.com/office/drawing/2014/main" id="{3CEAAA08-5E27-4DC1-AE4E-E8D648178F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6544" y="2659011"/>
              <a:ext cx="531077" cy="338832"/>
              <a:chOff x="5573768" y="2726239"/>
              <a:chExt cx="530938" cy="338554"/>
            </a:xfrm>
          </p:grpSpPr>
          <p:sp>
            <p:nvSpPr>
              <p:cNvPr id="1320" name="Oval 521">
                <a:extLst>
                  <a:ext uri="{FF2B5EF4-FFF2-40B4-BE49-F238E27FC236}">
                    <a16:creationId xmlns:a16="http://schemas.microsoft.com/office/drawing/2014/main" id="{EB832470-1CC5-4327-9947-D767DF90F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3768" y="2751297"/>
                <a:ext cx="528092" cy="30480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1321" name="TextBox 522">
                <a:extLst>
                  <a:ext uri="{FF2B5EF4-FFF2-40B4-BE49-F238E27FC236}">
                    <a16:creationId xmlns:a16="http://schemas.microsoft.com/office/drawing/2014/main" id="{17B9EE0E-188B-4C50-B9FE-9934A4EDEC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93027" y="2726239"/>
                <a:ext cx="51167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IXP</a:t>
                </a:r>
              </a:p>
            </p:txBody>
          </p:sp>
        </p:grpSp>
        <p:cxnSp>
          <p:nvCxnSpPr>
            <p:cNvPr id="1318" name="Straight Connector 519">
              <a:extLst>
                <a:ext uri="{FF2B5EF4-FFF2-40B4-BE49-F238E27FC236}">
                  <a16:creationId xmlns:a16="http://schemas.microsoft.com/office/drawing/2014/main" id="{5DE4C869-D416-42F9-8969-71008EBDD7AC}"/>
                </a:ext>
              </a:extLst>
            </p:cNvPr>
            <p:cNvCxnSpPr>
              <a:cxnSpLocks noChangeShapeType="1"/>
              <a:stCxn id="1320" idx="6"/>
              <a:endCxn id="570" idx="3"/>
            </p:cNvCxnSpPr>
            <p:nvPr/>
          </p:nvCxnSpPr>
          <p:spPr bwMode="auto">
            <a:xfrm flipV="1">
              <a:off x="6194774" y="2371994"/>
              <a:ext cx="1126778" cy="464621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19" name="Straight Connector 520">
              <a:extLst>
                <a:ext uri="{FF2B5EF4-FFF2-40B4-BE49-F238E27FC236}">
                  <a16:creationId xmlns:a16="http://schemas.microsoft.com/office/drawing/2014/main" id="{CB8DDFF0-5DFD-44B9-84DC-8EE2F862E9AC}"/>
                </a:ext>
              </a:extLst>
            </p:cNvPr>
            <p:cNvCxnSpPr>
              <a:cxnSpLocks noChangeShapeType="1"/>
              <a:stCxn id="423" idx="1"/>
            </p:cNvCxnSpPr>
            <p:nvPr/>
          </p:nvCxnSpPr>
          <p:spPr bwMode="auto">
            <a:xfrm>
              <a:off x="5473986" y="2450749"/>
              <a:ext cx="295368" cy="268159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25" name="Straight Connector 520">
              <a:extLst>
                <a:ext uri="{FF2B5EF4-FFF2-40B4-BE49-F238E27FC236}">
                  <a16:creationId xmlns:a16="http://schemas.microsoft.com/office/drawing/2014/main" id="{52D3214B-5851-4C2E-9243-5258736C78C8}"/>
                </a:ext>
              </a:extLst>
            </p:cNvPr>
            <p:cNvCxnSpPr>
              <a:cxnSpLocks noChangeShapeType="1"/>
              <a:stCxn id="410" idx="5"/>
              <a:endCxn id="544" idx="1"/>
            </p:cNvCxnSpPr>
            <p:nvPr/>
          </p:nvCxnSpPr>
          <p:spPr bwMode="auto">
            <a:xfrm>
              <a:off x="4529506" y="2637694"/>
              <a:ext cx="621428" cy="609531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329" name="그룹 1328">
              <a:extLst>
                <a:ext uri="{FF2B5EF4-FFF2-40B4-BE49-F238E27FC236}">
                  <a16:creationId xmlns:a16="http://schemas.microsoft.com/office/drawing/2014/main" id="{27EFD6D1-5F80-4407-9278-2AF308A9FD27}"/>
                </a:ext>
              </a:extLst>
            </p:cNvPr>
            <p:cNvGrpSpPr/>
            <p:nvPr/>
          </p:nvGrpSpPr>
          <p:grpSpPr>
            <a:xfrm>
              <a:off x="1738879" y="2984378"/>
              <a:ext cx="1522584" cy="976195"/>
              <a:chOff x="2547390" y="4747434"/>
              <a:chExt cx="1522584" cy="976195"/>
            </a:xfrm>
          </p:grpSpPr>
          <p:sp>
            <p:nvSpPr>
              <p:cNvPr id="1330" name="Freeform 415">
                <a:extLst>
                  <a:ext uri="{FF2B5EF4-FFF2-40B4-BE49-F238E27FC236}">
                    <a16:creationId xmlns:a16="http://schemas.microsoft.com/office/drawing/2014/main" id="{84EA4D71-E136-49B5-B018-08E51E99D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5524" y="4747434"/>
                <a:ext cx="1314450" cy="674688"/>
              </a:xfrm>
              <a:custGeom>
                <a:avLst/>
                <a:gdLst>
                  <a:gd name="T0" fmla="*/ 2147483647 w 828"/>
                  <a:gd name="T1" fmla="*/ 2147483647 h 425"/>
                  <a:gd name="T2" fmla="*/ 2147483647 w 828"/>
                  <a:gd name="T3" fmla="*/ 2147483647 h 425"/>
                  <a:gd name="T4" fmla="*/ 2147483647 w 828"/>
                  <a:gd name="T5" fmla="*/ 2147483647 h 425"/>
                  <a:gd name="T6" fmla="*/ 2147483647 w 828"/>
                  <a:gd name="T7" fmla="*/ 2147483647 h 425"/>
                  <a:gd name="T8" fmla="*/ 2147483647 w 828"/>
                  <a:gd name="T9" fmla="*/ 2147483647 h 425"/>
                  <a:gd name="T10" fmla="*/ 2147483647 w 828"/>
                  <a:gd name="T11" fmla="*/ 2147483647 h 425"/>
                  <a:gd name="T12" fmla="*/ 2147483647 w 828"/>
                  <a:gd name="T13" fmla="*/ 2147483647 h 425"/>
                  <a:gd name="T14" fmla="*/ 2147483647 w 828"/>
                  <a:gd name="T15" fmla="*/ 2147483647 h 425"/>
                  <a:gd name="T16" fmla="*/ 2147483647 w 828"/>
                  <a:gd name="T17" fmla="*/ 2147483647 h 425"/>
                  <a:gd name="T18" fmla="*/ 2147483647 w 828"/>
                  <a:gd name="T19" fmla="*/ 2147483647 h 425"/>
                  <a:gd name="T20" fmla="*/ 2147483647 w 828"/>
                  <a:gd name="T21" fmla="*/ 2147483647 h 425"/>
                  <a:gd name="T22" fmla="*/ 2147483647 w 828"/>
                  <a:gd name="T23" fmla="*/ 2147483647 h 42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28"/>
                  <a:gd name="T37" fmla="*/ 0 h 425"/>
                  <a:gd name="T38" fmla="*/ 828 w 828"/>
                  <a:gd name="T39" fmla="*/ 425 h 42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28" h="425">
                    <a:moveTo>
                      <a:pt x="382" y="30"/>
                    </a:moveTo>
                    <a:cubicBezTo>
                      <a:pt x="350" y="29"/>
                      <a:pt x="413" y="30"/>
                      <a:pt x="370" y="30"/>
                    </a:cubicBezTo>
                    <a:cubicBezTo>
                      <a:pt x="327" y="30"/>
                      <a:pt x="187" y="16"/>
                      <a:pt x="126" y="32"/>
                    </a:cubicBezTo>
                    <a:cubicBezTo>
                      <a:pt x="65" y="48"/>
                      <a:pt x="12" y="86"/>
                      <a:pt x="6" y="126"/>
                    </a:cubicBezTo>
                    <a:cubicBezTo>
                      <a:pt x="0" y="166"/>
                      <a:pt x="44" y="231"/>
                      <a:pt x="92" y="274"/>
                    </a:cubicBezTo>
                    <a:cubicBezTo>
                      <a:pt x="140" y="317"/>
                      <a:pt x="217" y="360"/>
                      <a:pt x="292" y="384"/>
                    </a:cubicBezTo>
                    <a:cubicBezTo>
                      <a:pt x="367" y="408"/>
                      <a:pt x="472" y="425"/>
                      <a:pt x="540" y="416"/>
                    </a:cubicBezTo>
                    <a:cubicBezTo>
                      <a:pt x="608" y="407"/>
                      <a:pt x="659" y="371"/>
                      <a:pt x="698" y="330"/>
                    </a:cubicBezTo>
                    <a:cubicBezTo>
                      <a:pt x="737" y="289"/>
                      <a:pt x="760" y="221"/>
                      <a:pt x="776" y="170"/>
                    </a:cubicBezTo>
                    <a:cubicBezTo>
                      <a:pt x="792" y="119"/>
                      <a:pt x="828" y="44"/>
                      <a:pt x="792" y="22"/>
                    </a:cubicBezTo>
                    <a:cubicBezTo>
                      <a:pt x="756" y="0"/>
                      <a:pt x="630" y="37"/>
                      <a:pt x="560" y="38"/>
                    </a:cubicBezTo>
                    <a:cubicBezTo>
                      <a:pt x="490" y="39"/>
                      <a:pt x="414" y="31"/>
                      <a:pt x="382" y="30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31" name="Line 421">
                <a:extLst>
                  <a:ext uri="{FF2B5EF4-FFF2-40B4-BE49-F238E27FC236}">
                    <a16:creationId xmlns:a16="http://schemas.microsoft.com/office/drawing/2014/main" id="{214EBC8E-0A72-477C-9A85-E16DE1BB32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47637" y="5033184"/>
                <a:ext cx="163512" cy="1206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32" name="Line 422">
                <a:extLst>
                  <a:ext uri="{FF2B5EF4-FFF2-40B4-BE49-F238E27FC236}">
                    <a16:creationId xmlns:a16="http://schemas.microsoft.com/office/drawing/2014/main" id="{9375EC32-BC16-4CBB-90B3-208B0200E3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4474" y="4953809"/>
                <a:ext cx="279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33" name="Line 423">
                <a:extLst>
                  <a:ext uri="{FF2B5EF4-FFF2-40B4-BE49-F238E27FC236}">
                    <a16:creationId xmlns:a16="http://schemas.microsoft.com/office/drawing/2014/main" id="{8B0C5057-3BB1-4CB2-9D8F-5AC533AFF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81012" y="5039534"/>
                <a:ext cx="134937" cy="1047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1334" name="Group 694">
                <a:extLst>
                  <a:ext uri="{FF2B5EF4-FFF2-40B4-BE49-F238E27FC236}">
                    <a16:creationId xmlns:a16="http://schemas.microsoft.com/office/drawing/2014/main" id="{403684BF-D674-481A-B776-D22AB049DE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52399" y="5131609"/>
                <a:ext cx="485775" cy="203200"/>
                <a:chOff x="4650" y="1129"/>
                <a:chExt cx="246" cy="95"/>
              </a:xfrm>
            </p:grpSpPr>
            <p:sp>
              <p:nvSpPr>
                <p:cNvPr id="1354" name="Oval 407">
                  <a:extLst>
                    <a:ext uri="{FF2B5EF4-FFF2-40B4-BE49-F238E27FC236}">
                      <a16:creationId xmlns:a16="http://schemas.microsoft.com/office/drawing/2014/main" id="{E66531A4-D7B1-4017-B66B-DA96B01374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55" name="Rectangle 410">
                  <a:extLst>
                    <a:ext uri="{FF2B5EF4-FFF2-40B4-BE49-F238E27FC236}">
                      <a16:creationId xmlns:a16="http://schemas.microsoft.com/office/drawing/2014/main" id="{7E098FA8-3246-41A5-AF67-B55D354952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56" name="Oval 411">
                  <a:extLst>
                    <a:ext uri="{FF2B5EF4-FFF2-40B4-BE49-F238E27FC236}">
                      <a16:creationId xmlns:a16="http://schemas.microsoft.com/office/drawing/2014/main" id="{1E242E27-FC63-45EB-AB42-5853B79399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1357" name="Group 698">
                  <a:extLst>
                    <a:ext uri="{FF2B5EF4-FFF2-40B4-BE49-F238E27FC236}">
                      <a16:creationId xmlns:a16="http://schemas.microsoft.com/office/drawing/2014/main" id="{75ED94E9-6A45-4487-BF2F-F8C3BB5A64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60" name="Freeform 699">
                    <a:extLst>
                      <a:ext uri="{FF2B5EF4-FFF2-40B4-BE49-F238E27FC236}">
                        <a16:creationId xmlns:a16="http://schemas.microsoft.com/office/drawing/2014/main" id="{5AAA68D7-98BC-4499-A4FB-0C0770E9E3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361" name="Freeform 700">
                    <a:extLst>
                      <a:ext uri="{FF2B5EF4-FFF2-40B4-BE49-F238E27FC236}">
                        <a16:creationId xmlns:a16="http://schemas.microsoft.com/office/drawing/2014/main" id="{7DDF5444-0F1E-4C67-94F5-2FAB488C74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358" name="Line 701">
                  <a:extLst>
                    <a:ext uri="{FF2B5EF4-FFF2-40B4-BE49-F238E27FC236}">
                      <a16:creationId xmlns:a16="http://schemas.microsoft.com/office/drawing/2014/main" id="{597E0DFC-048F-4759-A083-3C3712DD0F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59" name="Line 702">
                  <a:extLst>
                    <a:ext uri="{FF2B5EF4-FFF2-40B4-BE49-F238E27FC236}">
                      <a16:creationId xmlns:a16="http://schemas.microsoft.com/office/drawing/2014/main" id="{8DC1494F-5DD2-4A08-84E4-22FEC6252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335" name="Group 712">
                <a:extLst>
                  <a:ext uri="{FF2B5EF4-FFF2-40B4-BE49-F238E27FC236}">
                    <a16:creationId xmlns:a16="http://schemas.microsoft.com/office/drawing/2014/main" id="{9EF83190-8E2F-4E26-B8F9-6F3438C95F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3312" y="4850622"/>
                <a:ext cx="485775" cy="203200"/>
                <a:chOff x="4650" y="1129"/>
                <a:chExt cx="246" cy="95"/>
              </a:xfrm>
            </p:grpSpPr>
            <p:sp>
              <p:nvSpPr>
                <p:cNvPr id="1346" name="Oval 407">
                  <a:extLst>
                    <a:ext uri="{FF2B5EF4-FFF2-40B4-BE49-F238E27FC236}">
                      <a16:creationId xmlns:a16="http://schemas.microsoft.com/office/drawing/2014/main" id="{636973DB-A30B-4EF0-A2D9-6CA435127F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47" name="Rectangle 410">
                  <a:extLst>
                    <a:ext uri="{FF2B5EF4-FFF2-40B4-BE49-F238E27FC236}">
                      <a16:creationId xmlns:a16="http://schemas.microsoft.com/office/drawing/2014/main" id="{9350F6C4-3A15-4B4A-B470-910E3CBCC0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48" name="Oval 411">
                  <a:extLst>
                    <a:ext uri="{FF2B5EF4-FFF2-40B4-BE49-F238E27FC236}">
                      <a16:creationId xmlns:a16="http://schemas.microsoft.com/office/drawing/2014/main" id="{2E33E81D-FD6D-4908-8BEA-46ED98E393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1349" name="Group 716">
                  <a:extLst>
                    <a:ext uri="{FF2B5EF4-FFF2-40B4-BE49-F238E27FC236}">
                      <a16:creationId xmlns:a16="http://schemas.microsoft.com/office/drawing/2014/main" id="{36850E33-5519-4737-BF99-E3529F863A5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52" name="Freeform 717">
                    <a:extLst>
                      <a:ext uri="{FF2B5EF4-FFF2-40B4-BE49-F238E27FC236}">
                        <a16:creationId xmlns:a16="http://schemas.microsoft.com/office/drawing/2014/main" id="{BE0BC847-C949-4E45-9FF0-76B3FAD332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353" name="Freeform 718">
                    <a:extLst>
                      <a:ext uri="{FF2B5EF4-FFF2-40B4-BE49-F238E27FC236}">
                        <a16:creationId xmlns:a16="http://schemas.microsoft.com/office/drawing/2014/main" id="{A8E5112B-17FD-482B-B6BA-8E925C6FE4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350" name="Line 719">
                  <a:extLst>
                    <a:ext uri="{FF2B5EF4-FFF2-40B4-BE49-F238E27FC236}">
                      <a16:creationId xmlns:a16="http://schemas.microsoft.com/office/drawing/2014/main" id="{96660C7C-08EF-40E3-BCBA-E434625328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51" name="Line 720">
                  <a:extLst>
                    <a:ext uri="{FF2B5EF4-FFF2-40B4-BE49-F238E27FC236}">
                      <a16:creationId xmlns:a16="http://schemas.microsoft.com/office/drawing/2014/main" id="{0FD3A250-0D25-40F4-9905-FA16C3ACD0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336" name="Group 721">
                <a:extLst>
                  <a:ext uri="{FF2B5EF4-FFF2-40B4-BE49-F238E27FC236}">
                    <a16:creationId xmlns:a16="http://schemas.microsoft.com/office/drawing/2014/main" id="{8BBA04AF-29A8-4889-9B83-09C053F8CC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5299" y="4863322"/>
                <a:ext cx="485775" cy="203200"/>
                <a:chOff x="4650" y="1129"/>
                <a:chExt cx="246" cy="95"/>
              </a:xfrm>
            </p:grpSpPr>
            <p:sp>
              <p:nvSpPr>
                <p:cNvPr id="1338" name="Oval 407">
                  <a:extLst>
                    <a:ext uri="{FF2B5EF4-FFF2-40B4-BE49-F238E27FC236}">
                      <a16:creationId xmlns:a16="http://schemas.microsoft.com/office/drawing/2014/main" id="{56C97DE7-FA0A-4B57-A870-1F078D8F34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39" name="Rectangle 410">
                  <a:extLst>
                    <a:ext uri="{FF2B5EF4-FFF2-40B4-BE49-F238E27FC236}">
                      <a16:creationId xmlns:a16="http://schemas.microsoft.com/office/drawing/2014/main" id="{053F0407-0A1B-4A3D-B504-79D439FC6F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40" name="Oval 411">
                  <a:extLst>
                    <a:ext uri="{FF2B5EF4-FFF2-40B4-BE49-F238E27FC236}">
                      <a16:creationId xmlns:a16="http://schemas.microsoft.com/office/drawing/2014/main" id="{CB5C70AE-B204-4DAE-839A-E249E4937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1341" name="Group 725">
                  <a:extLst>
                    <a:ext uri="{FF2B5EF4-FFF2-40B4-BE49-F238E27FC236}">
                      <a16:creationId xmlns:a16="http://schemas.microsoft.com/office/drawing/2014/main" id="{E7E9E705-7186-4599-9627-F1014799DA6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344" name="Freeform 726">
                    <a:extLst>
                      <a:ext uri="{FF2B5EF4-FFF2-40B4-BE49-F238E27FC236}">
                        <a16:creationId xmlns:a16="http://schemas.microsoft.com/office/drawing/2014/main" id="{56AE4F7E-0183-44A3-8D80-10784B0DFB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345" name="Freeform 727">
                    <a:extLst>
                      <a:ext uri="{FF2B5EF4-FFF2-40B4-BE49-F238E27FC236}">
                        <a16:creationId xmlns:a16="http://schemas.microsoft.com/office/drawing/2014/main" id="{8A405C5F-59A4-4039-9D51-CB664D289E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342" name="Line 728">
                  <a:extLst>
                    <a:ext uri="{FF2B5EF4-FFF2-40B4-BE49-F238E27FC236}">
                      <a16:creationId xmlns:a16="http://schemas.microsoft.com/office/drawing/2014/main" id="{615E18D4-37D6-4461-A66A-2980097DD4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343" name="Line 729">
                  <a:extLst>
                    <a:ext uri="{FF2B5EF4-FFF2-40B4-BE49-F238E27FC236}">
                      <a16:creationId xmlns:a16="http://schemas.microsoft.com/office/drawing/2014/main" id="{76A5FF55-BFF3-4217-BA4A-5756245FB3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337" name="Text Box 580">
                <a:extLst>
                  <a:ext uri="{FF2B5EF4-FFF2-40B4-BE49-F238E27FC236}">
                    <a16:creationId xmlns:a16="http://schemas.microsoft.com/office/drawing/2014/main" id="{4A7E2A74-E9B7-4B12-B1B4-BA10372872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7390" y="5387079"/>
                <a:ext cx="12890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600" dirty="0"/>
                  <a:t>regional ISP</a:t>
                </a:r>
              </a:p>
            </p:txBody>
          </p:sp>
        </p:grpSp>
        <p:cxnSp>
          <p:nvCxnSpPr>
            <p:cNvPr id="1362" name="Straight Connector 520">
              <a:extLst>
                <a:ext uri="{FF2B5EF4-FFF2-40B4-BE49-F238E27FC236}">
                  <a16:creationId xmlns:a16="http://schemas.microsoft.com/office/drawing/2014/main" id="{CCFDC6E6-5A79-4E74-ABE1-4E9FFD5E98A8}"/>
                </a:ext>
              </a:extLst>
            </p:cNvPr>
            <p:cNvCxnSpPr>
              <a:cxnSpLocks noChangeShapeType="1"/>
              <a:endCxn id="1075" idx="1"/>
            </p:cNvCxnSpPr>
            <p:nvPr/>
          </p:nvCxnSpPr>
          <p:spPr bwMode="auto">
            <a:xfrm>
              <a:off x="3129749" y="3246852"/>
              <a:ext cx="894819" cy="1415957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12" name="Line 424">
              <a:extLst>
                <a:ext uri="{FF2B5EF4-FFF2-40B4-BE49-F238E27FC236}">
                  <a16:creationId xmlns:a16="http://schemas.microsoft.com/office/drawing/2014/main" id="{BDCFE157-EC2B-415B-AEA5-51F60BE9A6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2412" y="3196607"/>
              <a:ext cx="536340" cy="13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366" name="Line 671">
              <a:extLst>
                <a:ext uri="{FF2B5EF4-FFF2-40B4-BE49-F238E27FC236}">
                  <a16:creationId xmlns:a16="http://schemas.microsoft.com/office/drawing/2014/main" id="{F2B6BE42-CCD8-4D0B-9951-4D026B4F21D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9543921" y="1689452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67" name="Line 672">
              <a:extLst>
                <a:ext uri="{FF2B5EF4-FFF2-40B4-BE49-F238E27FC236}">
                  <a16:creationId xmlns:a16="http://schemas.microsoft.com/office/drawing/2014/main" id="{BAF6E285-69B6-45F5-886D-FBDA5D9B58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9729659" y="1362427"/>
              <a:ext cx="0" cy="1143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68" name="Line 685">
              <a:extLst>
                <a:ext uri="{FF2B5EF4-FFF2-40B4-BE49-F238E27FC236}">
                  <a16:creationId xmlns:a16="http://schemas.microsoft.com/office/drawing/2014/main" id="{969AF45B-F8FC-41D3-8CE0-1C861B9DD9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9547096" y="1686277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369" name="Line 918">
              <a:extLst>
                <a:ext uri="{FF2B5EF4-FFF2-40B4-BE49-F238E27FC236}">
                  <a16:creationId xmlns:a16="http://schemas.microsoft.com/office/drawing/2014/main" id="{8FAE1887-6136-4477-8FAB-54EDE369F01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9543921" y="1686277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1370" name="Group 971">
              <a:extLst>
                <a:ext uri="{FF2B5EF4-FFF2-40B4-BE49-F238E27FC236}">
                  <a16:creationId xmlns:a16="http://schemas.microsoft.com/office/drawing/2014/main" id="{54766F0B-8A69-4B27-9AEB-8465226C7D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3779" y="1669610"/>
              <a:ext cx="227013" cy="481012"/>
              <a:chOff x="4140" y="429"/>
              <a:chExt cx="1425" cy="2396"/>
            </a:xfrm>
          </p:grpSpPr>
          <p:sp>
            <p:nvSpPr>
              <p:cNvPr id="1371" name="Freeform 972">
                <a:extLst>
                  <a:ext uri="{FF2B5EF4-FFF2-40B4-BE49-F238E27FC236}">
                    <a16:creationId xmlns:a16="http://schemas.microsoft.com/office/drawing/2014/main" id="{2CECF212-B01B-49C9-94B3-C61EB33C6B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72" name="Rectangle 973">
                <a:extLst>
                  <a:ext uri="{FF2B5EF4-FFF2-40B4-BE49-F238E27FC236}">
                    <a16:creationId xmlns:a16="http://schemas.microsoft.com/office/drawing/2014/main" id="{EB64DB87-21DF-48A2-99D9-47A85F7C9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1373" name="Freeform 974">
                <a:extLst>
                  <a:ext uri="{FF2B5EF4-FFF2-40B4-BE49-F238E27FC236}">
                    <a16:creationId xmlns:a16="http://schemas.microsoft.com/office/drawing/2014/main" id="{968A9FA9-3F71-45C8-ADA1-E037E2E1C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74" name="Freeform 975">
                <a:extLst>
                  <a:ext uri="{FF2B5EF4-FFF2-40B4-BE49-F238E27FC236}">
                    <a16:creationId xmlns:a16="http://schemas.microsoft.com/office/drawing/2014/main" id="{495F68B8-CFCB-4F5D-9DA7-B0B6444B59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75" name="Rectangle 976">
                <a:extLst>
                  <a:ext uri="{FF2B5EF4-FFF2-40B4-BE49-F238E27FC236}">
                    <a16:creationId xmlns:a16="http://schemas.microsoft.com/office/drawing/2014/main" id="{348BB2FE-E213-42F3-9190-FEB34B9F2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grpSp>
            <p:nvGrpSpPr>
              <p:cNvPr id="1376" name="Group 977">
                <a:extLst>
                  <a:ext uri="{FF2B5EF4-FFF2-40B4-BE49-F238E27FC236}">
                    <a16:creationId xmlns:a16="http://schemas.microsoft.com/office/drawing/2014/main" id="{D6D60E64-F00C-4D3D-B72D-3ACBCA8F1A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01" name="AutoShape 978">
                  <a:extLst>
                    <a:ext uri="{FF2B5EF4-FFF2-40B4-BE49-F238E27FC236}">
                      <a16:creationId xmlns:a16="http://schemas.microsoft.com/office/drawing/2014/main" id="{34A3A3D5-7F64-4522-BEB3-C7BF7B382C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1402" name="AutoShape 979">
                  <a:extLst>
                    <a:ext uri="{FF2B5EF4-FFF2-40B4-BE49-F238E27FC236}">
                      <a16:creationId xmlns:a16="http://schemas.microsoft.com/office/drawing/2014/main" id="{9946DEF6-D455-40B8-8100-8C5F4A1098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</p:grpSp>
          <p:sp>
            <p:nvSpPr>
              <p:cNvPr id="1377" name="Rectangle 980">
                <a:extLst>
                  <a:ext uri="{FF2B5EF4-FFF2-40B4-BE49-F238E27FC236}">
                    <a16:creationId xmlns:a16="http://schemas.microsoft.com/office/drawing/2014/main" id="{0CC11DA1-256C-43E0-9F46-DA4B9ACCB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grpSp>
            <p:nvGrpSpPr>
              <p:cNvPr id="1378" name="Group 981">
                <a:extLst>
                  <a:ext uri="{FF2B5EF4-FFF2-40B4-BE49-F238E27FC236}">
                    <a16:creationId xmlns:a16="http://schemas.microsoft.com/office/drawing/2014/main" id="{4E38DDAA-0C37-49D4-A921-D57480E1AE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399" name="AutoShape 982">
                  <a:extLst>
                    <a:ext uri="{FF2B5EF4-FFF2-40B4-BE49-F238E27FC236}">
                      <a16:creationId xmlns:a16="http://schemas.microsoft.com/office/drawing/2014/main" id="{685D2709-1268-4D24-9E79-99D4919905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1400" name="AutoShape 983">
                  <a:extLst>
                    <a:ext uri="{FF2B5EF4-FFF2-40B4-BE49-F238E27FC236}">
                      <a16:creationId xmlns:a16="http://schemas.microsoft.com/office/drawing/2014/main" id="{3BF272F0-798D-4404-8576-44B4EB5922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</p:grpSp>
          <p:sp>
            <p:nvSpPr>
              <p:cNvPr id="1379" name="Rectangle 984">
                <a:extLst>
                  <a:ext uri="{FF2B5EF4-FFF2-40B4-BE49-F238E27FC236}">
                    <a16:creationId xmlns:a16="http://schemas.microsoft.com/office/drawing/2014/main" id="{CAA16397-5250-4DED-8F4E-A3635BBD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1380" name="Rectangle 985">
                <a:extLst>
                  <a:ext uri="{FF2B5EF4-FFF2-40B4-BE49-F238E27FC236}">
                    <a16:creationId xmlns:a16="http://schemas.microsoft.com/office/drawing/2014/main" id="{366F42F9-D0BB-4AE1-AD53-0EA5DC369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grpSp>
            <p:nvGrpSpPr>
              <p:cNvPr id="1381" name="Group 986">
                <a:extLst>
                  <a:ext uri="{FF2B5EF4-FFF2-40B4-BE49-F238E27FC236}">
                    <a16:creationId xmlns:a16="http://schemas.microsoft.com/office/drawing/2014/main" id="{33DE2111-5F34-4B9D-BB7A-511E6D5EF1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97" name="AutoShape 987">
                  <a:extLst>
                    <a:ext uri="{FF2B5EF4-FFF2-40B4-BE49-F238E27FC236}">
                      <a16:creationId xmlns:a16="http://schemas.microsoft.com/office/drawing/2014/main" id="{926A6247-1100-42BB-BFCA-5A5D13B560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1398" name="AutoShape 988">
                  <a:extLst>
                    <a:ext uri="{FF2B5EF4-FFF2-40B4-BE49-F238E27FC236}">
                      <a16:creationId xmlns:a16="http://schemas.microsoft.com/office/drawing/2014/main" id="{564410D2-9633-4DE3-B720-0EF46A0D7B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</p:grpSp>
          <p:sp>
            <p:nvSpPr>
              <p:cNvPr id="1382" name="Freeform 989">
                <a:extLst>
                  <a:ext uri="{FF2B5EF4-FFF2-40B4-BE49-F238E27FC236}">
                    <a16:creationId xmlns:a16="http://schemas.microsoft.com/office/drawing/2014/main" id="{72C4CD0F-F259-4A68-96DF-8E1749EE8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1383" name="Group 990">
                <a:extLst>
                  <a:ext uri="{FF2B5EF4-FFF2-40B4-BE49-F238E27FC236}">
                    <a16:creationId xmlns:a16="http://schemas.microsoft.com/office/drawing/2014/main" id="{B9FE9225-0990-4874-9121-6FB87A37D6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95" name="AutoShape 991">
                  <a:extLst>
                    <a:ext uri="{FF2B5EF4-FFF2-40B4-BE49-F238E27FC236}">
                      <a16:creationId xmlns:a16="http://schemas.microsoft.com/office/drawing/2014/main" id="{76B9A52A-2786-4E8B-90E8-41E1065511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1396" name="AutoShape 992">
                  <a:extLst>
                    <a:ext uri="{FF2B5EF4-FFF2-40B4-BE49-F238E27FC236}">
                      <a16:creationId xmlns:a16="http://schemas.microsoft.com/office/drawing/2014/main" id="{F98964A0-5227-46CC-8ED7-77C8D26AA9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</p:grpSp>
          <p:sp>
            <p:nvSpPr>
              <p:cNvPr id="1384" name="Rectangle 993">
                <a:extLst>
                  <a:ext uri="{FF2B5EF4-FFF2-40B4-BE49-F238E27FC236}">
                    <a16:creationId xmlns:a16="http://schemas.microsoft.com/office/drawing/2014/main" id="{F5A26C33-4894-4F7B-AB90-AC43FDA51F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1385" name="Freeform 994">
                <a:extLst>
                  <a:ext uri="{FF2B5EF4-FFF2-40B4-BE49-F238E27FC236}">
                    <a16:creationId xmlns:a16="http://schemas.microsoft.com/office/drawing/2014/main" id="{27618DAD-3190-4B2D-80C2-613B25581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86" name="Freeform 995">
                <a:extLst>
                  <a:ext uri="{FF2B5EF4-FFF2-40B4-BE49-F238E27FC236}">
                    <a16:creationId xmlns:a16="http://schemas.microsoft.com/office/drawing/2014/main" id="{D4256E07-F02F-45B0-BE2B-9FE79FEA67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87" name="Oval 996">
                <a:extLst>
                  <a:ext uri="{FF2B5EF4-FFF2-40B4-BE49-F238E27FC236}">
                    <a16:creationId xmlns:a16="http://schemas.microsoft.com/office/drawing/2014/main" id="{1D83B5C5-CEB4-4C67-A681-B6CF2384F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1388" name="Freeform 997">
                <a:extLst>
                  <a:ext uri="{FF2B5EF4-FFF2-40B4-BE49-F238E27FC236}">
                    <a16:creationId xmlns:a16="http://schemas.microsoft.com/office/drawing/2014/main" id="{92BB92EB-A299-4014-9582-603D12C4F8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389" name="AutoShape 998">
                <a:extLst>
                  <a:ext uri="{FF2B5EF4-FFF2-40B4-BE49-F238E27FC236}">
                    <a16:creationId xmlns:a16="http://schemas.microsoft.com/office/drawing/2014/main" id="{9BB78CB8-9A38-47A9-B76B-955EE005B3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1390" name="AutoShape 999">
                <a:extLst>
                  <a:ext uri="{FF2B5EF4-FFF2-40B4-BE49-F238E27FC236}">
                    <a16:creationId xmlns:a16="http://schemas.microsoft.com/office/drawing/2014/main" id="{A3D777E6-2A8F-4ECD-888B-AA39A9A9E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1391" name="Oval 1000">
                <a:extLst>
                  <a:ext uri="{FF2B5EF4-FFF2-40B4-BE49-F238E27FC236}">
                    <a16:creationId xmlns:a16="http://schemas.microsoft.com/office/drawing/2014/main" id="{C95DD463-52BD-4D67-9156-982524996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1392" name="Oval 1001">
                <a:extLst>
                  <a:ext uri="{FF2B5EF4-FFF2-40B4-BE49-F238E27FC236}">
                    <a16:creationId xmlns:a16="http://schemas.microsoft.com/office/drawing/2014/main" id="{59903DE6-9E6B-43F1-B117-4E6BA85D9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ko-KR" altLang="ko-KR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1393" name="Oval 1002">
                <a:extLst>
                  <a:ext uri="{FF2B5EF4-FFF2-40B4-BE49-F238E27FC236}">
                    <a16:creationId xmlns:a16="http://schemas.microsoft.com/office/drawing/2014/main" id="{619B94F1-383F-47E4-8C68-D79DA25FB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1394" name="Rectangle 1003">
                <a:extLst>
                  <a:ext uri="{FF2B5EF4-FFF2-40B4-BE49-F238E27FC236}">
                    <a16:creationId xmlns:a16="http://schemas.microsoft.com/office/drawing/2014/main" id="{7F57BA3C-8C3A-4BA3-94E6-C5BC1903A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</p:grpSp>
        <p:cxnSp>
          <p:nvCxnSpPr>
            <p:cNvPr id="1403" name="Straight Connector 303">
              <a:extLst>
                <a:ext uri="{FF2B5EF4-FFF2-40B4-BE49-F238E27FC236}">
                  <a16:creationId xmlns:a16="http://schemas.microsoft.com/office/drawing/2014/main" id="{B35E136B-872D-4E15-B11D-1ABC2C606D1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108139" y="1666709"/>
              <a:ext cx="285612" cy="15943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05" name="Group 187">
            <a:extLst>
              <a:ext uri="{FF2B5EF4-FFF2-40B4-BE49-F238E27FC236}">
                <a16:creationId xmlns:a16="http://schemas.microsoft.com/office/drawing/2014/main" id="{BE4CF220-0D33-4E95-B893-376B9C6EB0EA}"/>
              </a:ext>
            </a:extLst>
          </p:cNvPr>
          <p:cNvGrpSpPr>
            <a:grpSpLocks/>
          </p:cNvGrpSpPr>
          <p:nvPr/>
        </p:nvGrpSpPr>
        <p:grpSpPr bwMode="auto">
          <a:xfrm>
            <a:off x="5399306" y="2070895"/>
            <a:ext cx="6319838" cy="3081337"/>
            <a:chOff x="-1114" y="1047"/>
            <a:chExt cx="3981" cy="1941"/>
          </a:xfrm>
        </p:grpSpPr>
        <p:sp>
          <p:nvSpPr>
            <p:cNvPr id="1406" name="Rectangle 202">
              <a:extLst>
                <a:ext uri="{FF2B5EF4-FFF2-40B4-BE49-F238E27FC236}">
                  <a16:creationId xmlns:a16="http://schemas.microsoft.com/office/drawing/2014/main" id="{788AAB74-E94A-45C7-A6D0-D05FDDA9B2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" y="1103"/>
              <a:ext cx="1560" cy="18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ko-KR" altLang="ko-KR">
                <a:latin typeface="Times New Roman" panose="02020603050405020304" pitchFamily="18" charset="0"/>
              </a:endParaRPr>
            </a:p>
          </p:txBody>
        </p:sp>
        <p:sp>
          <p:nvSpPr>
            <p:cNvPr id="1407" name="Line 205">
              <a:extLst>
                <a:ext uri="{FF2B5EF4-FFF2-40B4-BE49-F238E27FC236}">
                  <a16:creationId xmlns:a16="http://schemas.microsoft.com/office/drawing/2014/main" id="{25759AD4-94EB-47B2-A51A-C3E4F59DF5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8" y="1945"/>
              <a:ext cx="2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08" name="Line 206">
              <a:extLst>
                <a:ext uri="{FF2B5EF4-FFF2-40B4-BE49-F238E27FC236}">
                  <a16:creationId xmlns:a16="http://schemas.microsoft.com/office/drawing/2014/main" id="{7F4CB5FE-326F-44EF-B11C-CA3ABC01D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08" y="2028"/>
              <a:ext cx="2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09" name="Text Box 207">
              <a:extLst>
                <a:ext uri="{FF2B5EF4-FFF2-40B4-BE49-F238E27FC236}">
                  <a16:creationId xmlns:a16="http://schemas.microsoft.com/office/drawing/2014/main" id="{32313873-9A27-4CC8-8369-FB2D143A3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1336" y="1789"/>
              <a:ext cx="22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>
                  <a:latin typeface="Times New Roman" panose="02020603050405020304" pitchFamily="18" charset="0"/>
                </a:rPr>
                <a:t>…</a:t>
              </a:r>
            </a:p>
          </p:txBody>
        </p:sp>
        <p:grpSp>
          <p:nvGrpSpPr>
            <p:cNvPr id="1410" name="Group 208">
              <a:extLst>
                <a:ext uri="{FF2B5EF4-FFF2-40B4-BE49-F238E27FC236}">
                  <a16:creationId xmlns:a16="http://schemas.microsoft.com/office/drawing/2014/main" id="{B4F49141-CD71-4CA5-AD70-EDFD2F0D819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617" y="2063"/>
              <a:ext cx="775" cy="284"/>
              <a:chOff x="2927" y="2500"/>
              <a:chExt cx="949" cy="332"/>
            </a:xfrm>
          </p:grpSpPr>
          <p:sp>
            <p:nvSpPr>
              <p:cNvPr id="1482" name="Line 209">
                <a:extLst>
                  <a:ext uri="{FF2B5EF4-FFF2-40B4-BE49-F238E27FC236}">
                    <a16:creationId xmlns:a16="http://schemas.microsoft.com/office/drawing/2014/main" id="{53ED9CAD-B4D9-470B-837B-F648C80C0E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7" y="2515"/>
                <a:ext cx="236" cy="31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83" name="Line 210">
                <a:extLst>
                  <a:ext uri="{FF2B5EF4-FFF2-40B4-BE49-F238E27FC236}">
                    <a16:creationId xmlns:a16="http://schemas.microsoft.com/office/drawing/2014/main" id="{4395CFCF-3A82-4861-A8A3-C251230B7A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9" y="2500"/>
                <a:ext cx="201" cy="3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84" name="Line 211">
                <a:extLst>
                  <a:ext uri="{FF2B5EF4-FFF2-40B4-BE49-F238E27FC236}">
                    <a16:creationId xmlns:a16="http://schemas.microsoft.com/office/drawing/2014/main" id="{DF36E4C4-FA78-4E3B-8C7C-C2167AC2D3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5" y="2500"/>
                <a:ext cx="561" cy="3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411" name="Line 212">
              <a:extLst>
                <a:ext uri="{FF2B5EF4-FFF2-40B4-BE49-F238E27FC236}">
                  <a16:creationId xmlns:a16="http://schemas.microsoft.com/office/drawing/2014/main" id="{2F48A02A-997D-4012-B6C3-60A625763F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19" y="1533"/>
              <a:ext cx="0" cy="35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12" name="Line 213">
              <a:extLst>
                <a:ext uri="{FF2B5EF4-FFF2-40B4-BE49-F238E27FC236}">
                  <a16:creationId xmlns:a16="http://schemas.microsoft.com/office/drawing/2014/main" id="{75C1113C-86B4-4532-BBC8-80F4C6B153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87" y="2081"/>
              <a:ext cx="193" cy="26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13" name="Line 214">
              <a:extLst>
                <a:ext uri="{FF2B5EF4-FFF2-40B4-BE49-F238E27FC236}">
                  <a16:creationId xmlns:a16="http://schemas.microsoft.com/office/drawing/2014/main" id="{298A757D-AF3A-49B1-A69B-51741C5047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8" y="2068"/>
              <a:ext cx="164" cy="28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14" name="Line 215">
              <a:extLst>
                <a:ext uri="{FF2B5EF4-FFF2-40B4-BE49-F238E27FC236}">
                  <a16:creationId xmlns:a16="http://schemas.microsoft.com/office/drawing/2014/main" id="{DFCE10EE-2BDB-4767-B3A9-7FAF573E01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4" y="2068"/>
              <a:ext cx="459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15" name="Text Box 272">
              <a:extLst>
                <a:ext uri="{FF2B5EF4-FFF2-40B4-BE49-F238E27FC236}">
                  <a16:creationId xmlns:a16="http://schemas.microsoft.com/office/drawing/2014/main" id="{0943FF25-331A-4E1D-889C-800657ADAD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3" y="2691"/>
              <a:ext cx="114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600"/>
                <a:t>to/from customers</a:t>
              </a:r>
            </a:p>
          </p:txBody>
        </p:sp>
        <p:sp>
          <p:nvSpPr>
            <p:cNvPr id="1416" name="Text Box 273">
              <a:extLst>
                <a:ext uri="{FF2B5EF4-FFF2-40B4-BE49-F238E27FC236}">
                  <a16:creationId xmlns:a16="http://schemas.microsoft.com/office/drawing/2014/main" id="{8131045D-656E-4FBE-AD3D-24E3D5B9B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" y="1699"/>
              <a:ext cx="541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600" dirty="0"/>
                <a:t>peering</a:t>
              </a:r>
            </a:p>
          </p:txBody>
        </p:sp>
        <p:sp>
          <p:nvSpPr>
            <p:cNvPr id="1417" name="Text Box 274">
              <a:extLst>
                <a:ext uri="{FF2B5EF4-FFF2-40B4-BE49-F238E27FC236}">
                  <a16:creationId xmlns:a16="http://schemas.microsoft.com/office/drawing/2014/main" id="{580D0613-5483-4AE8-9B93-967A568FF4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1367"/>
              <a:ext cx="114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600"/>
                <a:t> to/from backbone</a:t>
              </a:r>
            </a:p>
          </p:txBody>
        </p:sp>
        <p:sp>
          <p:nvSpPr>
            <p:cNvPr id="1418" name="Rectangle 275">
              <a:extLst>
                <a:ext uri="{FF2B5EF4-FFF2-40B4-BE49-F238E27FC236}">
                  <a16:creationId xmlns:a16="http://schemas.microsoft.com/office/drawing/2014/main" id="{9C2D52B7-D7A3-41DE-A1CD-65D59CD5D6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1139"/>
              <a:ext cx="1447" cy="1774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ko-KR" altLang="ko-KR">
                <a:latin typeface="Times New Roman" panose="02020603050405020304" pitchFamily="18" charset="0"/>
              </a:endParaRPr>
            </a:p>
          </p:txBody>
        </p:sp>
        <p:sp>
          <p:nvSpPr>
            <p:cNvPr id="1419" name="Line 290">
              <a:extLst>
                <a:ext uri="{FF2B5EF4-FFF2-40B4-BE49-F238E27FC236}">
                  <a16:creationId xmlns:a16="http://schemas.microsoft.com/office/drawing/2014/main" id="{E5C43135-3DC1-42E2-9ED6-E5B3B4D0C9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26" y="1559"/>
              <a:ext cx="0" cy="35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20" name="Line 292">
              <a:extLst>
                <a:ext uri="{FF2B5EF4-FFF2-40B4-BE49-F238E27FC236}">
                  <a16:creationId xmlns:a16="http://schemas.microsoft.com/office/drawing/2014/main" id="{E509B35C-ED6C-479A-BE72-C33988C4AA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1948"/>
              <a:ext cx="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21" name="Line 293">
              <a:extLst>
                <a:ext uri="{FF2B5EF4-FFF2-40B4-BE49-F238E27FC236}">
                  <a16:creationId xmlns:a16="http://schemas.microsoft.com/office/drawing/2014/main" id="{3D0A9211-1104-4166-93E6-BCBCD6DDC0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2030"/>
              <a:ext cx="3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22" name="Text Box 294">
              <a:extLst>
                <a:ext uri="{FF2B5EF4-FFF2-40B4-BE49-F238E27FC236}">
                  <a16:creationId xmlns:a16="http://schemas.microsoft.com/office/drawing/2014/main" id="{0F4AD7C9-52A0-40B4-87CE-C33C30F2F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0" y="1790"/>
              <a:ext cx="29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>
                  <a:latin typeface="Times New Roman" panose="02020603050405020304" pitchFamily="18" charset="0"/>
                </a:rPr>
                <a:t>…</a:t>
              </a:r>
            </a:p>
          </p:txBody>
        </p:sp>
        <p:grpSp>
          <p:nvGrpSpPr>
            <p:cNvPr id="1423" name="Group 296">
              <a:extLst>
                <a:ext uri="{FF2B5EF4-FFF2-40B4-BE49-F238E27FC236}">
                  <a16:creationId xmlns:a16="http://schemas.microsoft.com/office/drawing/2014/main" id="{BFCFCB60-0506-42BC-BD1C-F9BC9FD3E3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6" y="2519"/>
              <a:ext cx="83" cy="167"/>
              <a:chOff x="4467" y="2745"/>
              <a:chExt cx="96" cy="345"/>
            </a:xfrm>
          </p:grpSpPr>
          <p:sp>
            <p:nvSpPr>
              <p:cNvPr id="1480" name="Line 297">
                <a:extLst>
                  <a:ext uri="{FF2B5EF4-FFF2-40B4-BE49-F238E27FC236}">
                    <a16:creationId xmlns:a16="http://schemas.microsoft.com/office/drawing/2014/main" id="{94207F45-FE43-4317-BCFA-B12FBD4D84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294" y="2918"/>
                <a:ext cx="3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81" name="Line 298">
                <a:extLst>
                  <a:ext uri="{FF2B5EF4-FFF2-40B4-BE49-F238E27FC236}">
                    <a16:creationId xmlns:a16="http://schemas.microsoft.com/office/drawing/2014/main" id="{C4303E56-1C1E-4623-9653-BD5B8786CA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390" y="2918"/>
                <a:ext cx="3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424" name="Text Box 299">
              <a:extLst>
                <a:ext uri="{FF2B5EF4-FFF2-40B4-BE49-F238E27FC236}">
                  <a16:creationId xmlns:a16="http://schemas.microsoft.com/office/drawing/2014/main" id="{A3864697-B06A-4A4E-9AE2-227AEE3AC9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 flipH="1">
              <a:off x="2242" y="2497"/>
              <a:ext cx="23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>
                  <a:latin typeface="Times New Roman" panose="02020603050405020304" pitchFamily="18" charset="0"/>
                </a:rPr>
                <a:t>…</a:t>
              </a:r>
            </a:p>
          </p:txBody>
        </p:sp>
        <p:grpSp>
          <p:nvGrpSpPr>
            <p:cNvPr id="1425" name="Group 301">
              <a:extLst>
                <a:ext uri="{FF2B5EF4-FFF2-40B4-BE49-F238E27FC236}">
                  <a16:creationId xmlns:a16="http://schemas.microsoft.com/office/drawing/2014/main" id="{01BFA036-6AB0-4D5B-A537-3C2FC2CB07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7" y="2528"/>
              <a:ext cx="84" cy="167"/>
              <a:chOff x="4467" y="2745"/>
              <a:chExt cx="96" cy="345"/>
            </a:xfrm>
          </p:grpSpPr>
          <p:sp>
            <p:nvSpPr>
              <p:cNvPr id="1478" name="Line 302">
                <a:extLst>
                  <a:ext uri="{FF2B5EF4-FFF2-40B4-BE49-F238E27FC236}">
                    <a16:creationId xmlns:a16="http://schemas.microsoft.com/office/drawing/2014/main" id="{22767437-033C-4DA6-B62D-7123F25037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294" y="2918"/>
                <a:ext cx="3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79" name="Line 303">
                <a:extLst>
                  <a:ext uri="{FF2B5EF4-FFF2-40B4-BE49-F238E27FC236}">
                    <a16:creationId xmlns:a16="http://schemas.microsoft.com/office/drawing/2014/main" id="{1C8DD2C8-D2AE-42A2-9F2D-DB988CC46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390" y="2918"/>
                <a:ext cx="3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426" name="Text Box 304">
              <a:extLst>
                <a:ext uri="{FF2B5EF4-FFF2-40B4-BE49-F238E27FC236}">
                  <a16:creationId xmlns:a16="http://schemas.microsoft.com/office/drawing/2014/main" id="{39675BCC-B476-4C56-8797-EEF8C85A4F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 flipH="1">
              <a:off x="1837" y="2491"/>
              <a:ext cx="2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>
                  <a:latin typeface="Times New Roman" panose="02020603050405020304" pitchFamily="18" charset="0"/>
                </a:rPr>
                <a:t>…</a:t>
              </a:r>
            </a:p>
          </p:txBody>
        </p:sp>
        <p:grpSp>
          <p:nvGrpSpPr>
            <p:cNvPr id="1427" name="Group 306">
              <a:extLst>
                <a:ext uri="{FF2B5EF4-FFF2-40B4-BE49-F238E27FC236}">
                  <a16:creationId xmlns:a16="http://schemas.microsoft.com/office/drawing/2014/main" id="{BFDBD2E9-B5CC-415F-AE98-44A300F096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5" y="2526"/>
              <a:ext cx="92" cy="167"/>
              <a:chOff x="4467" y="2745"/>
              <a:chExt cx="96" cy="345"/>
            </a:xfrm>
          </p:grpSpPr>
          <p:sp>
            <p:nvSpPr>
              <p:cNvPr id="1476" name="Line 307">
                <a:extLst>
                  <a:ext uri="{FF2B5EF4-FFF2-40B4-BE49-F238E27FC236}">
                    <a16:creationId xmlns:a16="http://schemas.microsoft.com/office/drawing/2014/main" id="{F535C795-765A-4C29-A4FE-8DF8E0E918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294" y="2918"/>
                <a:ext cx="3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77" name="Line 308">
                <a:extLst>
                  <a:ext uri="{FF2B5EF4-FFF2-40B4-BE49-F238E27FC236}">
                    <a16:creationId xmlns:a16="http://schemas.microsoft.com/office/drawing/2014/main" id="{AB046FFA-15DA-473D-B291-7CB98968D2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390" y="2918"/>
                <a:ext cx="34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428" name="Text Box 309">
              <a:extLst>
                <a:ext uri="{FF2B5EF4-FFF2-40B4-BE49-F238E27FC236}">
                  <a16:creationId xmlns:a16="http://schemas.microsoft.com/office/drawing/2014/main" id="{EDF5C4D8-5CCD-4F42-8317-2058920673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 flipH="1">
              <a:off x="1407" y="2492"/>
              <a:ext cx="23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>
                  <a:latin typeface="Times New Roman" panose="02020603050405020304" pitchFamily="18" charset="0"/>
                </a:rPr>
                <a:t>…</a:t>
              </a:r>
            </a:p>
          </p:txBody>
        </p:sp>
        <p:sp>
          <p:nvSpPr>
            <p:cNvPr id="1429" name="Text Box 310">
              <a:extLst>
                <a:ext uri="{FF2B5EF4-FFF2-40B4-BE49-F238E27FC236}">
                  <a16:creationId xmlns:a16="http://schemas.microsoft.com/office/drawing/2014/main" id="{87EC98DD-78AA-40BA-8FC7-2B15150136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5" y="1047"/>
              <a:ext cx="128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ko-KR" sz="1400">
                  <a:solidFill>
                    <a:srgbClr val="FF0000"/>
                  </a:solidFill>
                </a:rPr>
                <a:t>POP: point-of-presence</a:t>
              </a:r>
            </a:p>
          </p:txBody>
        </p:sp>
        <p:grpSp>
          <p:nvGrpSpPr>
            <p:cNvPr id="1430" name="Group 131">
              <a:extLst>
                <a:ext uri="{FF2B5EF4-FFF2-40B4-BE49-F238E27FC236}">
                  <a16:creationId xmlns:a16="http://schemas.microsoft.com/office/drawing/2014/main" id="{4B3A8D7F-BA9A-4B11-9C76-311EDA5571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75" y="1880"/>
              <a:ext cx="415" cy="197"/>
              <a:chOff x="2356" y="1300"/>
              <a:chExt cx="555" cy="194"/>
            </a:xfrm>
          </p:grpSpPr>
          <p:sp>
            <p:nvSpPr>
              <p:cNvPr id="1468" name="Oval 407">
                <a:extLst>
                  <a:ext uri="{FF2B5EF4-FFF2-40B4-BE49-F238E27FC236}">
                    <a16:creationId xmlns:a16="http://schemas.microsoft.com/office/drawing/2014/main" id="{89DBE616-A8DF-4B05-A4A5-10E7BC5D17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9" name="Rectangle 410">
                <a:extLst>
                  <a:ext uri="{FF2B5EF4-FFF2-40B4-BE49-F238E27FC236}">
                    <a16:creationId xmlns:a16="http://schemas.microsoft.com/office/drawing/2014/main" id="{395CD7F7-C506-4847-9794-CCFC4CC67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70" name="Oval 411">
                <a:extLst>
                  <a:ext uri="{FF2B5EF4-FFF2-40B4-BE49-F238E27FC236}">
                    <a16:creationId xmlns:a16="http://schemas.microsoft.com/office/drawing/2014/main" id="{A75DA403-F8CB-4AEC-9B7E-D3195703CF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471" name="Group 135">
                <a:extLst>
                  <a:ext uri="{FF2B5EF4-FFF2-40B4-BE49-F238E27FC236}">
                    <a16:creationId xmlns:a16="http://schemas.microsoft.com/office/drawing/2014/main" id="{9457E983-74CF-45E1-8ADB-4DC389B385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474" name="Freeform 136">
                  <a:extLst>
                    <a:ext uri="{FF2B5EF4-FFF2-40B4-BE49-F238E27FC236}">
                      <a16:creationId xmlns:a16="http://schemas.microsoft.com/office/drawing/2014/main" id="{F6FDFF55-CF9F-4B33-BDA8-72C56FF630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75" name="Freeform 137">
                  <a:extLst>
                    <a:ext uri="{FF2B5EF4-FFF2-40B4-BE49-F238E27FC236}">
                      <a16:creationId xmlns:a16="http://schemas.microsoft.com/office/drawing/2014/main" id="{21B4BA39-672D-4FDF-97F2-D742861955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472" name="Line 138">
                <a:extLst>
                  <a:ext uri="{FF2B5EF4-FFF2-40B4-BE49-F238E27FC236}">
                    <a16:creationId xmlns:a16="http://schemas.microsoft.com/office/drawing/2014/main" id="{8A1E6CA6-D2E7-41D4-A14C-85C1936281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73" name="Line 139">
                <a:extLst>
                  <a:ext uri="{FF2B5EF4-FFF2-40B4-BE49-F238E27FC236}">
                    <a16:creationId xmlns:a16="http://schemas.microsoft.com/office/drawing/2014/main" id="{AFAB5B0C-3508-40C8-98F6-F7A7891F2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431" name="Group 140">
              <a:extLst>
                <a:ext uri="{FF2B5EF4-FFF2-40B4-BE49-F238E27FC236}">
                  <a16:creationId xmlns:a16="http://schemas.microsoft.com/office/drawing/2014/main" id="{A5C33B5E-44A5-46CD-8472-06D16D9B00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" y="1886"/>
              <a:ext cx="413" cy="199"/>
              <a:chOff x="2356" y="1300"/>
              <a:chExt cx="555" cy="194"/>
            </a:xfrm>
          </p:grpSpPr>
          <p:sp>
            <p:nvSpPr>
              <p:cNvPr id="1460" name="Oval 407">
                <a:extLst>
                  <a:ext uri="{FF2B5EF4-FFF2-40B4-BE49-F238E27FC236}">
                    <a16:creationId xmlns:a16="http://schemas.microsoft.com/office/drawing/2014/main" id="{37071983-00B5-4199-88E4-D6B2F3A01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1" name="Rectangle 410">
                <a:extLst>
                  <a:ext uri="{FF2B5EF4-FFF2-40B4-BE49-F238E27FC236}">
                    <a16:creationId xmlns:a16="http://schemas.microsoft.com/office/drawing/2014/main" id="{D0E7C704-F662-466F-B2D3-34F161BFC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62" name="Oval 411">
                <a:extLst>
                  <a:ext uri="{FF2B5EF4-FFF2-40B4-BE49-F238E27FC236}">
                    <a16:creationId xmlns:a16="http://schemas.microsoft.com/office/drawing/2014/main" id="{49D4F20D-E6CE-47E8-AF3E-8938AFCD8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463" name="Group 144">
                <a:extLst>
                  <a:ext uri="{FF2B5EF4-FFF2-40B4-BE49-F238E27FC236}">
                    <a16:creationId xmlns:a16="http://schemas.microsoft.com/office/drawing/2014/main" id="{3568D515-49FC-4909-B92F-C467D51400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466" name="Freeform 145">
                  <a:extLst>
                    <a:ext uri="{FF2B5EF4-FFF2-40B4-BE49-F238E27FC236}">
                      <a16:creationId xmlns:a16="http://schemas.microsoft.com/office/drawing/2014/main" id="{B5E3831C-8311-43F2-A9E5-9E237D5BB9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67" name="Freeform 146">
                  <a:extLst>
                    <a:ext uri="{FF2B5EF4-FFF2-40B4-BE49-F238E27FC236}">
                      <a16:creationId xmlns:a16="http://schemas.microsoft.com/office/drawing/2014/main" id="{CCA047C0-C1C9-476C-AD5E-C21F3D5F83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464" name="Line 147">
                <a:extLst>
                  <a:ext uri="{FF2B5EF4-FFF2-40B4-BE49-F238E27FC236}">
                    <a16:creationId xmlns:a16="http://schemas.microsoft.com/office/drawing/2014/main" id="{C8D5F6B8-0CFA-4AE5-9CE4-1F2BB1820A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7" y="1361"/>
                <a:ext cx="0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65" name="Line 148">
                <a:extLst>
                  <a:ext uri="{FF2B5EF4-FFF2-40B4-BE49-F238E27FC236}">
                    <a16:creationId xmlns:a16="http://schemas.microsoft.com/office/drawing/2014/main" id="{E3D462F5-4719-4C04-90D9-7B8E6CAA03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7" y="1363"/>
                <a:ext cx="0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432" name="Group 149">
              <a:extLst>
                <a:ext uri="{FF2B5EF4-FFF2-40B4-BE49-F238E27FC236}">
                  <a16:creationId xmlns:a16="http://schemas.microsoft.com/office/drawing/2014/main" id="{447FADF9-F55D-457A-808F-9A9F8EF5D3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25" y="2322"/>
              <a:ext cx="343" cy="204"/>
              <a:chOff x="2356" y="1300"/>
              <a:chExt cx="555" cy="194"/>
            </a:xfrm>
          </p:grpSpPr>
          <p:sp>
            <p:nvSpPr>
              <p:cNvPr id="1452" name="Oval 407">
                <a:extLst>
                  <a:ext uri="{FF2B5EF4-FFF2-40B4-BE49-F238E27FC236}">
                    <a16:creationId xmlns:a16="http://schemas.microsoft.com/office/drawing/2014/main" id="{BBCD854B-2772-43FA-9F0A-09AC79210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53" name="Rectangle 410">
                <a:extLst>
                  <a:ext uri="{FF2B5EF4-FFF2-40B4-BE49-F238E27FC236}">
                    <a16:creationId xmlns:a16="http://schemas.microsoft.com/office/drawing/2014/main" id="{BC1E57C9-77A8-4C15-A959-DA80421E90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54" name="Oval 411">
                <a:extLst>
                  <a:ext uri="{FF2B5EF4-FFF2-40B4-BE49-F238E27FC236}">
                    <a16:creationId xmlns:a16="http://schemas.microsoft.com/office/drawing/2014/main" id="{66055329-329B-4BB7-A0ED-7F00740CE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455" name="Group 153">
                <a:extLst>
                  <a:ext uri="{FF2B5EF4-FFF2-40B4-BE49-F238E27FC236}">
                    <a16:creationId xmlns:a16="http://schemas.microsoft.com/office/drawing/2014/main" id="{D1ED3CFA-D867-4CCF-8E5D-081EFEC442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458" name="Freeform 154">
                  <a:extLst>
                    <a:ext uri="{FF2B5EF4-FFF2-40B4-BE49-F238E27FC236}">
                      <a16:creationId xmlns:a16="http://schemas.microsoft.com/office/drawing/2014/main" id="{5AFCEF4E-20CE-444D-A9AA-BF952CC6BC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59" name="Freeform 155">
                  <a:extLst>
                    <a:ext uri="{FF2B5EF4-FFF2-40B4-BE49-F238E27FC236}">
                      <a16:creationId xmlns:a16="http://schemas.microsoft.com/office/drawing/2014/main" id="{45ED47AE-01CA-4355-9E2F-CD4F885242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456" name="Line 156">
                <a:extLst>
                  <a:ext uri="{FF2B5EF4-FFF2-40B4-BE49-F238E27FC236}">
                    <a16:creationId xmlns:a16="http://schemas.microsoft.com/office/drawing/2014/main" id="{175A747B-1355-4246-ABCF-89DD2D7A2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57" name="Line 157">
                <a:extLst>
                  <a:ext uri="{FF2B5EF4-FFF2-40B4-BE49-F238E27FC236}">
                    <a16:creationId xmlns:a16="http://schemas.microsoft.com/office/drawing/2014/main" id="{B764EEE8-6D43-46C3-BABB-907002352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433" name="Group 167">
              <a:extLst>
                <a:ext uri="{FF2B5EF4-FFF2-40B4-BE49-F238E27FC236}">
                  <a16:creationId xmlns:a16="http://schemas.microsoft.com/office/drawing/2014/main" id="{16471B1C-A190-4F35-9381-92492E725D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2" y="2332"/>
              <a:ext cx="343" cy="204"/>
              <a:chOff x="2356" y="1300"/>
              <a:chExt cx="555" cy="194"/>
            </a:xfrm>
          </p:grpSpPr>
          <p:sp>
            <p:nvSpPr>
              <p:cNvPr id="1444" name="Oval 407">
                <a:extLst>
                  <a:ext uri="{FF2B5EF4-FFF2-40B4-BE49-F238E27FC236}">
                    <a16:creationId xmlns:a16="http://schemas.microsoft.com/office/drawing/2014/main" id="{14AA5F36-C55F-4F5D-969D-DAC6BBD8F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5" name="Rectangle 410">
                <a:extLst>
                  <a:ext uri="{FF2B5EF4-FFF2-40B4-BE49-F238E27FC236}">
                    <a16:creationId xmlns:a16="http://schemas.microsoft.com/office/drawing/2014/main" id="{D16A4E33-BDDE-4402-B3E7-27E7494ED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46" name="Oval 411">
                <a:extLst>
                  <a:ext uri="{FF2B5EF4-FFF2-40B4-BE49-F238E27FC236}">
                    <a16:creationId xmlns:a16="http://schemas.microsoft.com/office/drawing/2014/main" id="{F6E192C5-B0E9-4DE7-B4E7-5EACA2912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447" name="Group 171">
                <a:extLst>
                  <a:ext uri="{FF2B5EF4-FFF2-40B4-BE49-F238E27FC236}">
                    <a16:creationId xmlns:a16="http://schemas.microsoft.com/office/drawing/2014/main" id="{C5E6DF44-162F-4238-87C6-99FE7E11C3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450" name="Freeform 172">
                  <a:extLst>
                    <a:ext uri="{FF2B5EF4-FFF2-40B4-BE49-F238E27FC236}">
                      <a16:creationId xmlns:a16="http://schemas.microsoft.com/office/drawing/2014/main" id="{10BD177F-4D50-40FC-8CF2-558A04E05D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51" name="Freeform 173">
                  <a:extLst>
                    <a:ext uri="{FF2B5EF4-FFF2-40B4-BE49-F238E27FC236}">
                      <a16:creationId xmlns:a16="http://schemas.microsoft.com/office/drawing/2014/main" id="{23F5BD39-41FF-4FD6-A6E1-A4C4C432DC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448" name="Line 174">
                <a:extLst>
                  <a:ext uri="{FF2B5EF4-FFF2-40B4-BE49-F238E27FC236}">
                    <a16:creationId xmlns:a16="http://schemas.microsoft.com/office/drawing/2014/main" id="{4BBDBF7E-0758-4D0D-9933-F0E3959049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49" name="Line 175">
                <a:extLst>
                  <a:ext uri="{FF2B5EF4-FFF2-40B4-BE49-F238E27FC236}">
                    <a16:creationId xmlns:a16="http://schemas.microsoft.com/office/drawing/2014/main" id="{158194A7-5849-43B1-A6B7-5D17DAC5B4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434" name="Group 176">
              <a:extLst>
                <a:ext uri="{FF2B5EF4-FFF2-40B4-BE49-F238E27FC236}">
                  <a16:creationId xmlns:a16="http://schemas.microsoft.com/office/drawing/2014/main" id="{B80EC2CB-C2CF-4269-90E4-876608CEE2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7" y="2327"/>
              <a:ext cx="343" cy="204"/>
              <a:chOff x="2356" y="1300"/>
              <a:chExt cx="555" cy="194"/>
            </a:xfrm>
          </p:grpSpPr>
          <p:sp>
            <p:nvSpPr>
              <p:cNvPr id="1436" name="Oval 407">
                <a:extLst>
                  <a:ext uri="{FF2B5EF4-FFF2-40B4-BE49-F238E27FC236}">
                    <a16:creationId xmlns:a16="http://schemas.microsoft.com/office/drawing/2014/main" id="{6B4C3991-E7CD-40B2-B706-10277404C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85"/>
                <a:ext cx="551" cy="109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7" name="Rectangle 410">
                <a:extLst>
                  <a:ext uri="{FF2B5EF4-FFF2-40B4-BE49-F238E27FC236}">
                    <a16:creationId xmlns:a16="http://schemas.microsoft.com/office/drawing/2014/main" id="{1B365C7C-D32E-4169-A1FE-F1DAEAE45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" y="1374"/>
                <a:ext cx="554" cy="66"/>
              </a:xfrm>
              <a:prstGeom prst="rect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8" name="Oval 411">
                <a:extLst>
                  <a:ext uri="{FF2B5EF4-FFF2-40B4-BE49-F238E27FC236}">
                    <a16:creationId xmlns:a16="http://schemas.microsoft.com/office/drawing/2014/main" id="{17E03A2E-F94A-4517-8A94-9F5F76FCA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6" y="1300"/>
                <a:ext cx="551" cy="127"/>
              </a:xfrm>
              <a:prstGeom prst="ellipse">
                <a:avLst/>
              </a:prstGeom>
              <a:gradFill rotWithShape="1">
                <a:gsLst>
                  <a:gs pos="0">
                    <a:srgbClr val="009999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439" name="Group 180">
                <a:extLst>
                  <a:ext uri="{FF2B5EF4-FFF2-40B4-BE49-F238E27FC236}">
                    <a16:creationId xmlns:a16="http://schemas.microsoft.com/office/drawing/2014/main" id="{397A4BC5-880E-428D-B109-B027483559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68" y="1332"/>
                <a:ext cx="310" cy="60"/>
                <a:chOff x="2468" y="1332"/>
                <a:chExt cx="310" cy="60"/>
              </a:xfrm>
            </p:grpSpPr>
            <p:sp>
              <p:nvSpPr>
                <p:cNvPr id="1442" name="Freeform 181">
                  <a:extLst>
                    <a:ext uri="{FF2B5EF4-FFF2-40B4-BE49-F238E27FC236}">
                      <a16:creationId xmlns:a16="http://schemas.microsoft.com/office/drawing/2014/main" id="{61D50C7D-E9DC-4D3C-868F-17CC466A50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43" name="Freeform 182">
                  <a:extLst>
                    <a:ext uri="{FF2B5EF4-FFF2-40B4-BE49-F238E27FC236}">
                      <a16:creationId xmlns:a16="http://schemas.microsoft.com/office/drawing/2014/main" id="{84B0A46C-52A6-45B4-8E89-AFE625BCCF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28575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440" name="Line 183">
                <a:extLst>
                  <a:ext uri="{FF2B5EF4-FFF2-40B4-BE49-F238E27FC236}">
                    <a16:creationId xmlns:a16="http://schemas.microsoft.com/office/drawing/2014/main" id="{E7BAAAC0-F85D-4180-B841-5AA39401A8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58" y="1361"/>
                <a:ext cx="0" cy="8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441" name="Line 184">
                <a:extLst>
                  <a:ext uri="{FF2B5EF4-FFF2-40B4-BE49-F238E27FC236}">
                    <a16:creationId xmlns:a16="http://schemas.microsoft.com/office/drawing/2014/main" id="{357DF9EF-10AD-4A9F-B3D8-56313B5126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8" y="1363"/>
                <a:ext cx="0" cy="8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435" name="Freeform 186">
              <a:extLst>
                <a:ext uri="{FF2B5EF4-FFF2-40B4-BE49-F238E27FC236}">
                  <a16:creationId xmlns:a16="http://schemas.microsoft.com/office/drawing/2014/main" id="{2C8F8A60-77E8-4FDA-B994-35D394D75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14" y="1087"/>
              <a:ext cx="2453" cy="1879"/>
            </a:xfrm>
            <a:custGeom>
              <a:avLst/>
              <a:gdLst>
                <a:gd name="T0" fmla="*/ 0 w 475"/>
                <a:gd name="T1" fmla="*/ 1224 h 1879"/>
                <a:gd name="T2" fmla="*/ 475 w 475"/>
                <a:gd name="T3" fmla="*/ 0 h 1879"/>
                <a:gd name="T4" fmla="*/ 468 w 475"/>
                <a:gd name="T5" fmla="*/ 1879 h 1879"/>
                <a:gd name="T6" fmla="*/ 0 w 475"/>
                <a:gd name="T7" fmla="*/ 1224 h 187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75"/>
                <a:gd name="T13" fmla="*/ 0 h 1879"/>
                <a:gd name="T14" fmla="*/ 475 w 475"/>
                <a:gd name="T15" fmla="*/ 1879 h 187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75" h="1879">
                  <a:moveTo>
                    <a:pt x="0" y="1224"/>
                  </a:moveTo>
                  <a:lnTo>
                    <a:pt x="475" y="0"/>
                  </a:lnTo>
                  <a:lnTo>
                    <a:pt x="468" y="1879"/>
                  </a:lnTo>
                  <a:lnTo>
                    <a:pt x="0" y="1224"/>
                  </a:lnTo>
                  <a:close/>
                </a:path>
              </a:pathLst>
            </a:cu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501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3DAA5-E822-4163-9237-78783EDA0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84" y="1253331"/>
            <a:ext cx="3866147" cy="4351338"/>
          </a:xfrm>
        </p:spPr>
        <p:txBody>
          <a:bodyPr>
            <a:normAutofit lnSpcReduction="10000"/>
          </a:bodyPr>
          <a:lstStyle/>
          <a:p>
            <a:r>
              <a:rPr lang="en-US" altLang="ko-KR" b="1" dirty="0"/>
              <a:t>Network edge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Access network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Network core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3529C64-41BC-4F48-AB81-DC8B0667E328}"/>
              </a:ext>
            </a:extLst>
          </p:cNvPr>
          <p:cNvGrpSpPr/>
          <p:nvPr/>
        </p:nvGrpSpPr>
        <p:grpSpPr>
          <a:xfrm>
            <a:off x="7191466" y="4882"/>
            <a:ext cx="3622694" cy="2878187"/>
            <a:chOff x="1290150" y="375439"/>
            <a:chExt cx="2013319" cy="159955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CE93F44-9047-4C1C-8F59-5F7142373787}"/>
                </a:ext>
              </a:extLst>
            </p:cNvPr>
            <p:cNvGrpSpPr/>
            <p:nvPr/>
          </p:nvGrpSpPr>
          <p:grpSpPr>
            <a:xfrm>
              <a:off x="1290150" y="739921"/>
              <a:ext cx="1989137" cy="1235076"/>
              <a:chOff x="8303419" y="4262937"/>
              <a:chExt cx="1989137" cy="1235076"/>
            </a:xfrm>
          </p:grpSpPr>
          <p:sp>
            <p:nvSpPr>
              <p:cNvPr id="7" name="Freeform 417">
                <a:extLst>
                  <a:ext uri="{FF2B5EF4-FFF2-40B4-BE49-F238E27FC236}">
                    <a16:creationId xmlns:a16="http://schemas.microsoft.com/office/drawing/2014/main" id="{52578B2F-F27F-4C31-A662-CA862BB0C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3419" y="4426450"/>
                <a:ext cx="1736725" cy="1071563"/>
              </a:xfrm>
              <a:custGeom>
                <a:avLst/>
                <a:gdLst>
                  <a:gd name="T0" fmla="*/ 2147483647 w 1036"/>
                  <a:gd name="T1" fmla="*/ 2147483647 h 675"/>
                  <a:gd name="T2" fmla="*/ 2147483647 w 1036"/>
                  <a:gd name="T3" fmla="*/ 2147483647 h 675"/>
                  <a:gd name="T4" fmla="*/ 2147483647 w 1036"/>
                  <a:gd name="T5" fmla="*/ 2147483647 h 675"/>
                  <a:gd name="T6" fmla="*/ 2147483647 w 1036"/>
                  <a:gd name="T7" fmla="*/ 2147483647 h 675"/>
                  <a:gd name="T8" fmla="*/ 2147483647 w 1036"/>
                  <a:gd name="T9" fmla="*/ 2147483647 h 675"/>
                  <a:gd name="T10" fmla="*/ 2147483647 w 1036"/>
                  <a:gd name="T11" fmla="*/ 2147483647 h 675"/>
                  <a:gd name="T12" fmla="*/ 2147483647 w 1036"/>
                  <a:gd name="T13" fmla="*/ 2147483647 h 675"/>
                  <a:gd name="T14" fmla="*/ 2147483647 w 1036"/>
                  <a:gd name="T15" fmla="*/ 2147483647 h 675"/>
                  <a:gd name="T16" fmla="*/ 2147483647 w 1036"/>
                  <a:gd name="T17" fmla="*/ 2147483647 h 675"/>
                  <a:gd name="T18" fmla="*/ 2147483647 w 1036"/>
                  <a:gd name="T19" fmla="*/ 2147483647 h 675"/>
                  <a:gd name="T20" fmla="*/ 2147483647 w 1036"/>
                  <a:gd name="T21" fmla="*/ 2147483647 h 675"/>
                  <a:gd name="T22" fmla="*/ 2147483647 w 1036"/>
                  <a:gd name="T23" fmla="*/ 2147483647 h 675"/>
                  <a:gd name="T24" fmla="*/ 2147483647 w 1036"/>
                  <a:gd name="T25" fmla="*/ 2147483647 h 675"/>
                  <a:gd name="T26" fmla="*/ 2147483647 w 1036"/>
                  <a:gd name="T27" fmla="*/ 2147483647 h 675"/>
                  <a:gd name="T28" fmla="*/ 2147483647 w 1036"/>
                  <a:gd name="T29" fmla="*/ 2147483647 h 675"/>
                  <a:gd name="T30" fmla="*/ 2147483647 w 1036"/>
                  <a:gd name="T31" fmla="*/ 2147483647 h 675"/>
                  <a:gd name="T32" fmla="*/ 2147483647 w 1036"/>
                  <a:gd name="T33" fmla="*/ 2147483647 h 675"/>
                  <a:gd name="T34" fmla="*/ 2147483647 w 1036"/>
                  <a:gd name="T35" fmla="*/ 2147483647 h 67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036"/>
                  <a:gd name="T55" fmla="*/ 0 h 675"/>
                  <a:gd name="T56" fmla="*/ 1036 w 1036"/>
                  <a:gd name="T57" fmla="*/ 675 h 67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036" h="675">
                    <a:moveTo>
                      <a:pt x="648" y="11"/>
                    </a:moveTo>
                    <a:cubicBezTo>
                      <a:pt x="584" y="19"/>
                      <a:pt x="464" y="33"/>
                      <a:pt x="390" y="53"/>
                    </a:cubicBezTo>
                    <a:cubicBezTo>
                      <a:pt x="316" y="73"/>
                      <a:pt x="246" y="100"/>
                      <a:pt x="206" y="129"/>
                    </a:cubicBezTo>
                    <a:cubicBezTo>
                      <a:pt x="166" y="158"/>
                      <a:pt x="183" y="201"/>
                      <a:pt x="152" y="229"/>
                    </a:cubicBezTo>
                    <a:cubicBezTo>
                      <a:pt x="121" y="257"/>
                      <a:pt x="44" y="259"/>
                      <a:pt x="22" y="297"/>
                    </a:cubicBezTo>
                    <a:cubicBezTo>
                      <a:pt x="0" y="335"/>
                      <a:pt x="0" y="427"/>
                      <a:pt x="18" y="459"/>
                    </a:cubicBezTo>
                    <a:cubicBezTo>
                      <a:pt x="36" y="491"/>
                      <a:pt x="59" y="484"/>
                      <a:pt x="132" y="489"/>
                    </a:cubicBezTo>
                    <a:cubicBezTo>
                      <a:pt x="205" y="494"/>
                      <a:pt x="380" y="478"/>
                      <a:pt x="458" y="489"/>
                    </a:cubicBezTo>
                    <a:cubicBezTo>
                      <a:pt x="536" y="500"/>
                      <a:pt x="549" y="527"/>
                      <a:pt x="598" y="555"/>
                    </a:cubicBezTo>
                    <a:cubicBezTo>
                      <a:pt x="647" y="583"/>
                      <a:pt x="707" y="639"/>
                      <a:pt x="752" y="657"/>
                    </a:cubicBezTo>
                    <a:cubicBezTo>
                      <a:pt x="797" y="675"/>
                      <a:pt x="837" y="670"/>
                      <a:pt x="870" y="661"/>
                    </a:cubicBezTo>
                    <a:cubicBezTo>
                      <a:pt x="903" y="652"/>
                      <a:pt x="932" y="639"/>
                      <a:pt x="952" y="603"/>
                    </a:cubicBezTo>
                    <a:cubicBezTo>
                      <a:pt x="972" y="567"/>
                      <a:pt x="981" y="497"/>
                      <a:pt x="992" y="445"/>
                    </a:cubicBezTo>
                    <a:cubicBezTo>
                      <a:pt x="1003" y="393"/>
                      <a:pt x="1013" y="347"/>
                      <a:pt x="1018" y="291"/>
                    </a:cubicBezTo>
                    <a:cubicBezTo>
                      <a:pt x="1023" y="235"/>
                      <a:pt x="1036" y="153"/>
                      <a:pt x="1022" y="107"/>
                    </a:cubicBezTo>
                    <a:cubicBezTo>
                      <a:pt x="1008" y="61"/>
                      <a:pt x="975" y="34"/>
                      <a:pt x="934" y="17"/>
                    </a:cubicBezTo>
                    <a:cubicBezTo>
                      <a:pt x="893" y="0"/>
                      <a:pt x="824" y="4"/>
                      <a:pt x="776" y="3"/>
                    </a:cubicBezTo>
                    <a:cubicBezTo>
                      <a:pt x="728" y="2"/>
                      <a:pt x="712" y="3"/>
                      <a:pt x="648" y="11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" name="Line 426">
                <a:extLst>
                  <a:ext uri="{FF2B5EF4-FFF2-40B4-BE49-F238E27FC236}">
                    <a16:creationId xmlns:a16="http://schemas.microsoft.com/office/drawing/2014/main" id="{09305015-DB07-4389-A1DB-C393B1F70E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90856" y="5120187"/>
                <a:ext cx="152400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pic>
            <p:nvPicPr>
              <p:cNvPr id="10" name="Picture 603" descr="car_icon_small">
                <a:extLst>
                  <a:ext uri="{FF2B5EF4-FFF2-40B4-BE49-F238E27FC236}">
                    <a16:creationId xmlns:a16="http://schemas.microsoft.com/office/drawing/2014/main" id="{F5A7BF0D-9D05-4956-9B2D-DC55C12C24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443244" y="4437562"/>
                <a:ext cx="849312" cy="168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1" name="Group 652">
                <a:extLst>
                  <a:ext uri="{FF2B5EF4-FFF2-40B4-BE49-F238E27FC236}">
                    <a16:creationId xmlns:a16="http://schemas.microsoft.com/office/drawing/2014/main" id="{6A8BA516-2C67-43C4-95E4-90465F7DFD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714581" y="4262937"/>
                <a:ext cx="415925" cy="385763"/>
                <a:chOff x="2751" y="1851"/>
                <a:chExt cx="462" cy="478"/>
              </a:xfrm>
            </p:grpSpPr>
            <p:pic>
              <p:nvPicPr>
                <p:cNvPr id="64" name="Picture 653" descr="iphone_stylized_small">
                  <a:extLst>
                    <a:ext uri="{FF2B5EF4-FFF2-40B4-BE49-F238E27FC236}">
                      <a16:creationId xmlns:a16="http://schemas.microsoft.com/office/drawing/2014/main" id="{F016CEC5-CC97-4184-97C3-291C9AEA879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8" y="1922"/>
                  <a:ext cx="152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65" name="Picture 654" descr="antenna_radiation_stylized">
                  <a:extLst>
                    <a:ext uri="{FF2B5EF4-FFF2-40B4-BE49-F238E27FC236}">
                      <a16:creationId xmlns:a16="http://schemas.microsoft.com/office/drawing/2014/main" id="{CC6B7495-B0C5-4BAD-9471-95EE224CB65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1" y="1851"/>
                  <a:ext cx="462" cy="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2" name="Group 767">
                <a:extLst>
                  <a:ext uri="{FF2B5EF4-FFF2-40B4-BE49-F238E27FC236}">
                    <a16:creationId xmlns:a16="http://schemas.microsoft.com/office/drawing/2014/main" id="{FEABD3E6-3A81-4828-A568-32E8334D92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54356" y="5204325"/>
                <a:ext cx="390525" cy="169863"/>
                <a:chOff x="4650" y="1129"/>
                <a:chExt cx="246" cy="95"/>
              </a:xfrm>
            </p:grpSpPr>
            <p:sp>
              <p:nvSpPr>
                <p:cNvPr id="56" name="Oval 407">
                  <a:extLst>
                    <a:ext uri="{FF2B5EF4-FFF2-40B4-BE49-F238E27FC236}">
                      <a16:creationId xmlns:a16="http://schemas.microsoft.com/office/drawing/2014/main" id="{50623F59-640D-4E5D-A01A-06DAF0D229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7" name="Rectangle 410">
                  <a:extLst>
                    <a:ext uri="{FF2B5EF4-FFF2-40B4-BE49-F238E27FC236}">
                      <a16:creationId xmlns:a16="http://schemas.microsoft.com/office/drawing/2014/main" id="{3017398A-EAE8-4BDB-BED3-404D3A6318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8" name="Oval 411">
                  <a:extLst>
                    <a:ext uri="{FF2B5EF4-FFF2-40B4-BE49-F238E27FC236}">
                      <a16:creationId xmlns:a16="http://schemas.microsoft.com/office/drawing/2014/main" id="{6373D3CB-83B6-4A69-BC00-4A0367C65D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59" name="Group 771">
                  <a:extLst>
                    <a:ext uri="{FF2B5EF4-FFF2-40B4-BE49-F238E27FC236}">
                      <a16:creationId xmlns:a16="http://schemas.microsoft.com/office/drawing/2014/main" id="{F202D7AA-8D10-46DF-9490-14A8FB1978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62" name="Freeform 772">
                    <a:extLst>
                      <a:ext uri="{FF2B5EF4-FFF2-40B4-BE49-F238E27FC236}">
                        <a16:creationId xmlns:a16="http://schemas.microsoft.com/office/drawing/2014/main" id="{F9DEE260-6097-4E48-AAD8-02B84335A7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63" name="Freeform 773">
                    <a:extLst>
                      <a:ext uri="{FF2B5EF4-FFF2-40B4-BE49-F238E27FC236}">
                        <a16:creationId xmlns:a16="http://schemas.microsoft.com/office/drawing/2014/main" id="{A7194C40-A9AA-46AD-8DDD-D47FA6CC12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60" name="Line 774">
                  <a:extLst>
                    <a:ext uri="{FF2B5EF4-FFF2-40B4-BE49-F238E27FC236}">
                      <a16:creationId xmlns:a16="http://schemas.microsoft.com/office/drawing/2014/main" id="{F15BBD62-44ED-4013-A2EA-FAD030FDA7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61" name="Line 775">
                  <a:extLst>
                    <a:ext uri="{FF2B5EF4-FFF2-40B4-BE49-F238E27FC236}">
                      <a16:creationId xmlns:a16="http://schemas.microsoft.com/office/drawing/2014/main" id="{3AA10F1D-CC60-4ED0-9A36-514F211711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3" name="Group 782">
                <a:extLst>
                  <a:ext uri="{FF2B5EF4-FFF2-40B4-BE49-F238E27FC236}">
                    <a16:creationId xmlns:a16="http://schemas.microsoft.com/office/drawing/2014/main" id="{9B708107-836E-42E9-8267-15DBE069D6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62256" y="4561387"/>
                <a:ext cx="457200" cy="631825"/>
                <a:chOff x="742" y="2409"/>
                <a:chExt cx="576" cy="881"/>
              </a:xfrm>
            </p:grpSpPr>
            <p:grpSp>
              <p:nvGrpSpPr>
                <p:cNvPr id="38" name="Group 783">
                  <a:extLst>
                    <a:ext uri="{FF2B5EF4-FFF2-40B4-BE49-F238E27FC236}">
                      <a16:creationId xmlns:a16="http://schemas.microsoft.com/office/drawing/2014/main" id="{3AFCF016-DA56-4449-8F47-4367E55573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32" y="2643"/>
                  <a:ext cx="376" cy="647"/>
                  <a:chOff x="3130" y="3288"/>
                  <a:chExt cx="410" cy="742"/>
                </a:xfrm>
              </p:grpSpPr>
              <p:sp>
                <p:nvSpPr>
                  <p:cNvPr id="41" name="Line 270">
                    <a:extLst>
                      <a:ext uri="{FF2B5EF4-FFF2-40B4-BE49-F238E27FC236}">
                        <a16:creationId xmlns:a16="http://schemas.microsoft.com/office/drawing/2014/main" id="{D66A734E-AD7F-413D-A8DD-59A49E9EB5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30" y="3288"/>
                    <a:ext cx="205" cy="67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2" name="Line 271">
                    <a:extLst>
                      <a:ext uri="{FF2B5EF4-FFF2-40B4-BE49-F238E27FC236}">
                        <a16:creationId xmlns:a16="http://schemas.microsoft.com/office/drawing/2014/main" id="{8190A657-38FF-4EDC-A94C-07B85CFE2C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35" y="3288"/>
                    <a:ext cx="205" cy="66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3" name="Line 272">
                    <a:extLst>
                      <a:ext uri="{FF2B5EF4-FFF2-40B4-BE49-F238E27FC236}">
                        <a16:creationId xmlns:a16="http://schemas.microsoft.com/office/drawing/2014/main" id="{867D8C79-4FAE-4291-B205-2C4CDA65E9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30" y="3957"/>
                    <a:ext cx="205" cy="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" name="Line 273">
                    <a:extLst>
                      <a:ext uri="{FF2B5EF4-FFF2-40B4-BE49-F238E27FC236}">
                        <a16:creationId xmlns:a16="http://schemas.microsoft.com/office/drawing/2014/main" id="{F85B93D6-E428-45C9-B6E4-DD4340C4281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335" y="3957"/>
                    <a:ext cx="205" cy="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5" name="Line 274">
                    <a:extLst>
                      <a:ext uri="{FF2B5EF4-FFF2-40B4-BE49-F238E27FC236}">
                        <a16:creationId xmlns:a16="http://schemas.microsoft.com/office/drawing/2014/main" id="{CC6C3680-3CBF-49A9-A3D8-63E8F332E4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35" y="3303"/>
                    <a:ext cx="0" cy="72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6" name="Line 275">
                    <a:extLst>
                      <a:ext uri="{FF2B5EF4-FFF2-40B4-BE49-F238E27FC236}">
                        <a16:creationId xmlns:a16="http://schemas.microsoft.com/office/drawing/2014/main" id="{048819C3-F2AC-45BE-B7DD-957CA5293C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30" y="3888"/>
                    <a:ext cx="205" cy="7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7" name="Line 276">
                    <a:extLst>
                      <a:ext uri="{FF2B5EF4-FFF2-40B4-BE49-F238E27FC236}">
                        <a16:creationId xmlns:a16="http://schemas.microsoft.com/office/drawing/2014/main" id="{F62DCE9D-9428-4DC6-9B82-36A49458A3D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335" y="3888"/>
                    <a:ext cx="205" cy="6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8" name="Line 277">
                    <a:extLst>
                      <a:ext uri="{FF2B5EF4-FFF2-40B4-BE49-F238E27FC236}">
                        <a16:creationId xmlns:a16="http://schemas.microsoft.com/office/drawing/2014/main" id="{F0A126B2-C021-4C1C-A079-6BCB4D0546E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17" y="3668"/>
                    <a:ext cx="118" cy="5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9" name="Line 278">
                    <a:extLst>
                      <a:ext uri="{FF2B5EF4-FFF2-40B4-BE49-F238E27FC236}">
                        <a16:creationId xmlns:a16="http://schemas.microsoft.com/office/drawing/2014/main" id="{D2D790E2-1619-498A-9E13-9B86669471C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35" y="3668"/>
                    <a:ext cx="124" cy="5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0" name="Line 279">
                    <a:extLst>
                      <a:ext uri="{FF2B5EF4-FFF2-40B4-BE49-F238E27FC236}">
                        <a16:creationId xmlns:a16="http://schemas.microsoft.com/office/drawing/2014/main" id="{83977DE9-1738-44FC-A4E6-33B4FFCA86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178" y="3766"/>
                    <a:ext cx="152" cy="7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1" name="Line 280">
                    <a:extLst>
                      <a:ext uri="{FF2B5EF4-FFF2-40B4-BE49-F238E27FC236}">
                        <a16:creationId xmlns:a16="http://schemas.microsoft.com/office/drawing/2014/main" id="{EB425658-9C72-41CB-A02F-5CF7837AD6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35" y="3781"/>
                    <a:ext cx="153" cy="6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2" name="Line 281">
                    <a:extLst>
                      <a:ext uri="{FF2B5EF4-FFF2-40B4-BE49-F238E27FC236}">
                        <a16:creationId xmlns:a16="http://schemas.microsoft.com/office/drawing/2014/main" id="{7E50A3BA-C24E-4750-924A-CAF26CBBA3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35" y="3567"/>
                    <a:ext cx="78" cy="27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3" name="Line 282">
                    <a:extLst>
                      <a:ext uri="{FF2B5EF4-FFF2-40B4-BE49-F238E27FC236}">
                        <a16:creationId xmlns:a16="http://schemas.microsoft.com/office/drawing/2014/main" id="{9D93908F-C325-4C12-AC3B-A2675C3A27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335" y="3428"/>
                    <a:ext cx="49" cy="21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4" name="Line 283">
                    <a:extLst>
                      <a:ext uri="{FF2B5EF4-FFF2-40B4-BE49-F238E27FC236}">
                        <a16:creationId xmlns:a16="http://schemas.microsoft.com/office/drawing/2014/main" id="{B24FE01E-0743-438A-B5FD-48BAD5B6D0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47" y="3558"/>
                    <a:ext cx="95" cy="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5" name="Line 284">
                    <a:extLst>
                      <a:ext uri="{FF2B5EF4-FFF2-40B4-BE49-F238E27FC236}">
                        <a16:creationId xmlns:a16="http://schemas.microsoft.com/office/drawing/2014/main" id="{CFE85CE5-D046-4CE3-BD1E-45CC9EE957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89" y="3422"/>
                    <a:ext cx="55" cy="3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</p:grpSp>
            <p:pic>
              <p:nvPicPr>
                <p:cNvPr id="39" name="Picture 799" descr="cell_tower_radiation copy">
                  <a:extLst>
                    <a:ext uri="{FF2B5EF4-FFF2-40B4-BE49-F238E27FC236}">
                      <a16:creationId xmlns:a16="http://schemas.microsoft.com/office/drawing/2014/main" id="{92E8BFA4-9153-4F35-9830-8D1DF01051B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2" y="2409"/>
                  <a:ext cx="576" cy="4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0" name="Oval 800">
                  <a:extLst>
                    <a:ext uri="{FF2B5EF4-FFF2-40B4-BE49-F238E27FC236}">
                      <a16:creationId xmlns:a16="http://schemas.microsoft.com/office/drawing/2014/main" id="{C3D7EE2C-40EA-44C5-AD89-B0177B4D36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6" y="2597"/>
                  <a:ext cx="66" cy="69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</p:grpSp>
          <p:grpSp>
            <p:nvGrpSpPr>
              <p:cNvPr id="14" name="Group 1016">
                <a:extLst>
                  <a:ext uri="{FF2B5EF4-FFF2-40B4-BE49-F238E27FC236}">
                    <a16:creationId xmlns:a16="http://schemas.microsoft.com/office/drawing/2014/main" id="{F35C107B-C271-4297-A50B-F97A5301DF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03431" y="4759825"/>
                <a:ext cx="534987" cy="407988"/>
                <a:chOff x="877" y="1008"/>
                <a:chExt cx="2747" cy="2591"/>
              </a:xfrm>
            </p:grpSpPr>
            <p:pic>
              <p:nvPicPr>
                <p:cNvPr id="15" name="Picture 1017" descr="antenna_stylized">
                  <a:extLst>
                    <a:ext uri="{FF2B5EF4-FFF2-40B4-BE49-F238E27FC236}">
                      <a16:creationId xmlns:a16="http://schemas.microsoft.com/office/drawing/2014/main" id="{2F1854DA-8F5A-4F98-9724-5DF29B74B9D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7" y="1008"/>
                  <a:ext cx="2725" cy="14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6" name="Picture 1018" descr="laptop_keyboard">
                  <a:extLst>
                    <a:ext uri="{FF2B5EF4-FFF2-40B4-BE49-F238E27FC236}">
                      <a16:creationId xmlns:a16="http://schemas.microsoft.com/office/drawing/2014/main" id="{8C76A554-98F8-4EFC-B8C0-798545F1618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1009" y="2586"/>
                  <a:ext cx="2245" cy="10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7" name="Freeform 1019">
                  <a:extLst>
                    <a:ext uri="{FF2B5EF4-FFF2-40B4-BE49-F238E27FC236}">
                      <a16:creationId xmlns:a16="http://schemas.microsoft.com/office/drawing/2014/main" id="{F11F1BE0-24CD-45F7-9684-20B47244CF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3" y="1603"/>
                  <a:ext cx="1807" cy="1322"/>
                </a:xfrm>
                <a:custGeom>
                  <a:avLst/>
                  <a:gdLst>
                    <a:gd name="T0" fmla="*/ 4 w 2982"/>
                    <a:gd name="T1" fmla="*/ 0 h 2442"/>
                    <a:gd name="T2" fmla="*/ 0 w 2982"/>
                    <a:gd name="T3" fmla="*/ 4 h 2442"/>
                    <a:gd name="T4" fmla="*/ 16 w 2982"/>
                    <a:gd name="T5" fmla="*/ 5 h 2442"/>
                    <a:gd name="T6" fmla="*/ 20 w 2982"/>
                    <a:gd name="T7" fmla="*/ 1 h 2442"/>
                    <a:gd name="T8" fmla="*/ 4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pic>
              <p:nvPicPr>
                <p:cNvPr id="18" name="Picture 1020" descr="screen">
                  <a:extLst>
                    <a:ext uri="{FF2B5EF4-FFF2-40B4-BE49-F238E27FC236}">
                      <a16:creationId xmlns:a16="http://schemas.microsoft.com/office/drawing/2014/main" id="{8DF2ECDE-CB94-446D-8254-2F9C7A20089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42" y="1637"/>
                  <a:ext cx="1642" cy="12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9" name="Freeform 1021">
                  <a:extLst>
                    <a:ext uri="{FF2B5EF4-FFF2-40B4-BE49-F238E27FC236}">
                      <a16:creationId xmlns:a16="http://schemas.microsoft.com/office/drawing/2014/main" id="{1DC1E8A8-047F-4229-A0DD-D70633DF4D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2" y="1564"/>
                  <a:ext cx="1531" cy="246"/>
                </a:xfrm>
                <a:custGeom>
                  <a:avLst/>
                  <a:gdLst>
                    <a:gd name="T0" fmla="*/ 1 w 2528"/>
                    <a:gd name="T1" fmla="*/ 0 h 455"/>
                    <a:gd name="T2" fmla="*/ 17 w 2528"/>
                    <a:gd name="T3" fmla="*/ 1 h 455"/>
                    <a:gd name="T4" fmla="*/ 16 w 2528"/>
                    <a:gd name="T5" fmla="*/ 1 h 455"/>
                    <a:gd name="T6" fmla="*/ 0 w 2528"/>
                    <a:gd name="T7" fmla="*/ 1 h 455"/>
                    <a:gd name="T8" fmla="*/ 1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" name="Freeform 1022">
                  <a:extLst>
                    <a:ext uri="{FF2B5EF4-FFF2-40B4-BE49-F238E27FC236}">
                      <a16:creationId xmlns:a16="http://schemas.microsoft.com/office/drawing/2014/main" id="{24229B07-F0B8-43E2-BC67-10DAC5982B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7" y="1562"/>
                  <a:ext cx="425" cy="1024"/>
                </a:xfrm>
                <a:custGeom>
                  <a:avLst/>
                  <a:gdLst>
                    <a:gd name="T0" fmla="*/ 4 w 702"/>
                    <a:gd name="T1" fmla="*/ 0 h 1893"/>
                    <a:gd name="T2" fmla="*/ 0 w 702"/>
                    <a:gd name="T3" fmla="*/ 4 h 1893"/>
                    <a:gd name="T4" fmla="*/ 1 w 702"/>
                    <a:gd name="T5" fmla="*/ 4 h 1893"/>
                    <a:gd name="T6" fmla="*/ 5 w 702"/>
                    <a:gd name="T7" fmla="*/ 1 h 1893"/>
                    <a:gd name="T8" fmla="*/ 4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" name="Freeform 1023">
                  <a:extLst>
                    <a:ext uri="{FF2B5EF4-FFF2-40B4-BE49-F238E27FC236}">
                      <a16:creationId xmlns:a16="http://schemas.microsoft.com/office/drawing/2014/main" id="{C97CB733-A0C0-4E24-9FA8-0513B013E0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4" y="1745"/>
                  <a:ext cx="458" cy="1182"/>
                </a:xfrm>
                <a:custGeom>
                  <a:avLst/>
                  <a:gdLst>
                    <a:gd name="T0" fmla="*/ 5 w 756"/>
                    <a:gd name="T1" fmla="*/ 0 h 2184"/>
                    <a:gd name="T2" fmla="*/ 1 w 756"/>
                    <a:gd name="T3" fmla="*/ 5 h 2184"/>
                    <a:gd name="T4" fmla="*/ 0 w 756"/>
                    <a:gd name="T5" fmla="*/ 5 h 2184"/>
                    <a:gd name="T6" fmla="*/ 4 w 756"/>
                    <a:gd name="T7" fmla="*/ 1 h 2184"/>
                    <a:gd name="T8" fmla="*/ 5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" name="Freeform 1024">
                  <a:extLst>
                    <a:ext uri="{FF2B5EF4-FFF2-40B4-BE49-F238E27FC236}">
                      <a16:creationId xmlns:a16="http://schemas.microsoft.com/office/drawing/2014/main" id="{6481436A-4BAF-44AF-B6AD-0A847CE0C9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2" y="2534"/>
                  <a:ext cx="1680" cy="399"/>
                </a:xfrm>
                <a:custGeom>
                  <a:avLst/>
                  <a:gdLst>
                    <a:gd name="T0" fmla="*/ 1 w 2773"/>
                    <a:gd name="T1" fmla="*/ 0 h 738"/>
                    <a:gd name="T2" fmla="*/ 0 w 2773"/>
                    <a:gd name="T3" fmla="*/ 1 h 738"/>
                    <a:gd name="T4" fmla="*/ 16 w 2773"/>
                    <a:gd name="T5" fmla="*/ 2 h 738"/>
                    <a:gd name="T6" fmla="*/ 16 w 2773"/>
                    <a:gd name="T7" fmla="*/ 1 h 738"/>
                    <a:gd name="T8" fmla="*/ 1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3" name="Freeform 1025">
                  <a:extLst>
                    <a:ext uri="{FF2B5EF4-FFF2-40B4-BE49-F238E27FC236}">
                      <a16:creationId xmlns:a16="http://schemas.microsoft.com/office/drawing/2014/main" id="{D0C4D32F-CD5B-4517-A85E-FB4C58BC88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5" y="1755"/>
                  <a:ext cx="429" cy="1187"/>
                </a:xfrm>
                <a:custGeom>
                  <a:avLst/>
                  <a:gdLst>
                    <a:gd name="T0" fmla="*/ 12 w 637"/>
                    <a:gd name="T1" fmla="*/ 0 h 1659"/>
                    <a:gd name="T2" fmla="*/ 12 w 637"/>
                    <a:gd name="T3" fmla="*/ 0 h 1659"/>
                    <a:gd name="T4" fmla="*/ 1 w 637"/>
                    <a:gd name="T5" fmla="*/ 59 h 1659"/>
                    <a:gd name="T6" fmla="*/ 0 w 637"/>
                    <a:gd name="T7" fmla="*/ 57 h 1659"/>
                    <a:gd name="T8" fmla="*/ 12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4" name="Freeform 1026">
                  <a:extLst>
                    <a:ext uri="{FF2B5EF4-FFF2-40B4-BE49-F238E27FC236}">
                      <a16:creationId xmlns:a16="http://schemas.microsoft.com/office/drawing/2014/main" id="{63577DE3-64EE-4AE0-929E-4F11D82E48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4" y="2587"/>
                  <a:ext cx="1494" cy="394"/>
                </a:xfrm>
                <a:custGeom>
                  <a:avLst/>
                  <a:gdLst>
                    <a:gd name="T0" fmla="*/ 0 w 2216"/>
                    <a:gd name="T1" fmla="*/ 0 h 550"/>
                    <a:gd name="T2" fmla="*/ 1 w 2216"/>
                    <a:gd name="T3" fmla="*/ 2 h 550"/>
                    <a:gd name="T4" fmla="*/ 42 w 2216"/>
                    <a:gd name="T5" fmla="*/ 20 h 550"/>
                    <a:gd name="T6" fmla="*/ 42 w 2216"/>
                    <a:gd name="T7" fmla="*/ 17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25" name="Group 1027">
                  <a:extLst>
                    <a:ext uri="{FF2B5EF4-FFF2-40B4-BE49-F238E27FC236}">
                      <a16:creationId xmlns:a16="http://schemas.microsoft.com/office/drawing/2014/main" id="{3B947889-9446-456F-AD5A-82E699A8EA5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09" y="3008"/>
                  <a:ext cx="507" cy="234"/>
                  <a:chOff x="1740" y="2642"/>
                  <a:chExt cx="752" cy="327"/>
                </a:xfrm>
              </p:grpSpPr>
              <p:sp>
                <p:nvSpPr>
                  <p:cNvPr id="32" name="Freeform 1028">
                    <a:extLst>
                      <a:ext uri="{FF2B5EF4-FFF2-40B4-BE49-F238E27FC236}">
                        <a16:creationId xmlns:a16="http://schemas.microsoft.com/office/drawing/2014/main" id="{5EB839A1-E2EE-4D09-90AC-673CAE39B4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33" name="Freeform 1029">
                    <a:extLst>
                      <a:ext uri="{FF2B5EF4-FFF2-40B4-BE49-F238E27FC236}">
                        <a16:creationId xmlns:a16="http://schemas.microsoft.com/office/drawing/2014/main" id="{114E6C9A-322F-401F-AEF1-F4720A2F12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34" name="Freeform 1030">
                    <a:extLst>
                      <a:ext uri="{FF2B5EF4-FFF2-40B4-BE49-F238E27FC236}">
                        <a16:creationId xmlns:a16="http://schemas.microsoft.com/office/drawing/2014/main" id="{C1F9F9AE-693C-47EE-B1E1-FCC65718EE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35" name="Freeform 1031">
                    <a:extLst>
                      <a:ext uri="{FF2B5EF4-FFF2-40B4-BE49-F238E27FC236}">
                        <a16:creationId xmlns:a16="http://schemas.microsoft.com/office/drawing/2014/main" id="{C8DE2813-98BF-41B3-97A6-550B297027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36" name="Freeform 1032">
                    <a:extLst>
                      <a:ext uri="{FF2B5EF4-FFF2-40B4-BE49-F238E27FC236}">
                        <a16:creationId xmlns:a16="http://schemas.microsoft.com/office/drawing/2014/main" id="{7373BDAD-E2E2-485B-B2E8-540556CBE6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37" name="Freeform 1033">
                    <a:extLst>
                      <a:ext uri="{FF2B5EF4-FFF2-40B4-BE49-F238E27FC236}">
                        <a16:creationId xmlns:a16="http://schemas.microsoft.com/office/drawing/2014/main" id="{7D06BA1F-A74A-44F6-A92B-20BE584879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26" name="Freeform 1034">
                  <a:extLst>
                    <a:ext uri="{FF2B5EF4-FFF2-40B4-BE49-F238E27FC236}">
                      <a16:creationId xmlns:a16="http://schemas.microsoft.com/office/drawing/2014/main" id="{8B054BF2-8BEE-4E44-818D-036184A679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77" y="3043"/>
                  <a:ext cx="614" cy="514"/>
                </a:xfrm>
                <a:custGeom>
                  <a:avLst/>
                  <a:gdLst>
                    <a:gd name="T0" fmla="*/ 1 w 990"/>
                    <a:gd name="T1" fmla="*/ 10 h 792"/>
                    <a:gd name="T2" fmla="*/ 9 w 990"/>
                    <a:gd name="T3" fmla="*/ 0 h 792"/>
                    <a:gd name="T4" fmla="*/ 9 w 990"/>
                    <a:gd name="T5" fmla="*/ 1 h 792"/>
                    <a:gd name="T6" fmla="*/ 0 w 990"/>
                    <a:gd name="T7" fmla="*/ 10 h 792"/>
                    <a:gd name="T8" fmla="*/ 1 w 990"/>
                    <a:gd name="T9" fmla="*/ 10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7" name="Freeform 1035">
                  <a:extLst>
                    <a:ext uri="{FF2B5EF4-FFF2-40B4-BE49-F238E27FC236}">
                      <a16:creationId xmlns:a16="http://schemas.microsoft.com/office/drawing/2014/main" id="{CCAE0282-B419-4D2A-8977-3A5F637CDE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0" y="3084"/>
                  <a:ext cx="1571" cy="469"/>
                </a:xfrm>
                <a:custGeom>
                  <a:avLst/>
                  <a:gdLst>
                    <a:gd name="T0" fmla="*/ 1 w 2532"/>
                    <a:gd name="T1" fmla="*/ 0 h 723"/>
                    <a:gd name="T2" fmla="*/ 1 w 2532"/>
                    <a:gd name="T3" fmla="*/ 0 h 723"/>
                    <a:gd name="T4" fmla="*/ 22 w 2532"/>
                    <a:gd name="T5" fmla="*/ 9 h 723"/>
                    <a:gd name="T6" fmla="*/ 22 w 2532"/>
                    <a:gd name="T7" fmla="*/ 10 h 723"/>
                    <a:gd name="T8" fmla="*/ 0 w 2532"/>
                    <a:gd name="T9" fmla="*/ 1 h 723"/>
                    <a:gd name="T10" fmla="*/ 1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8" name="Freeform 1036">
                  <a:extLst>
                    <a:ext uri="{FF2B5EF4-FFF2-40B4-BE49-F238E27FC236}">
                      <a16:creationId xmlns:a16="http://schemas.microsoft.com/office/drawing/2014/main" id="{4209AA8C-A54E-487B-A6B8-2A9A18B801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1" y="2998"/>
                  <a:ext cx="17" cy="95"/>
                </a:xfrm>
                <a:custGeom>
                  <a:avLst/>
                  <a:gdLst>
                    <a:gd name="T0" fmla="*/ 1 w 26"/>
                    <a:gd name="T1" fmla="*/ 1 h 147"/>
                    <a:gd name="T2" fmla="*/ 1 w 26"/>
                    <a:gd name="T3" fmla="*/ 2 h 147"/>
                    <a:gd name="T4" fmla="*/ 0 w 26"/>
                    <a:gd name="T5" fmla="*/ 2 h 147"/>
                    <a:gd name="T6" fmla="*/ 1 w 26"/>
                    <a:gd name="T7" fmla="*/ 0 h 147"/>
                    <a:gd name="T8" fmla="*/ 1 w 26"/>
                    <a:gd name="T9" fmla="*/ 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9" name="Freeform 1037">
                  <a:extLst>
                    <a:ext uri="{FF2B5EF4-FFF2-40B4-BE49-F238E27FC236}">
                      <a16:creationId xmlns:a16="http://schemas.microsoft.com/office/drawing/2014/main" id="{6873C669-35D2-47A9-AB3D-4ACD5B4116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2" y="2611"/>
                  <a:ext cx="730" cy="393"/>
                </a:xfrm>
                <a:custGeom>
                  <a:avLst/>
                  <a:gdLst>
                    <a:gd name="T0" fmla="*/ 10 w 1176"/>
                    <a:gd name="T1" fmla="*/ 0 h 606"/>
                    <a:gd name="T2" fmla="*/ 0 w 1176"/>
                    <a:gd name="T3" fmla="*/ 8 h 606"/>
                    <a:gd name="T4" fmla="*/ 1 w 1176"/>
                    <a:gd name="T5" fmla="*/ 8 h 606"/>
                    <a:gd name="T6" fmla="*/ 10 w 1176"/>
                    <a:gd name="T7" fmla="*/ 1 h 606"/>
                    <a:gd name="T8" fmla="*/ 1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0" name="Freeform 1038">
                  <a:extLst>
                    <a:ext uri="{FF2B5EF4-FFF2-40B4-BE49-F238E27FC236}">
                      <a16:creationId xmlns:a16="http://schemas.microsoft.com/office/drawing/2014/main" id="{7CFEC331-62F3-4E0F-B223-CB9821B6A7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1" y="3018"/>
                  <a:ext cx="1490" cy="451"/>
                </a:xfrm>
                <a:custGeom>
                  <a:avLst/>
                  <a:gdLst>
                    <a:gd name="T0" fmla="*/ 1 w 2532"/>
                    <a:gd name="T1" fmla="*/ 0 h 723"/>
                    <a:gd name="T2" fmla="*/ 1 w 2532"/>
                    <a:gd name="T3" fmla="*/ 0 h 723"/>
                    <a:gd name="T4" fmla="*/ 12 w 2532"/>
                    <a:gd name="T5" fmla="*/ 6 h 723"/>
                    <a:gd name="T6" fmla="*/ 12 w 2532"/>
                    <a:gd name="T7" fmla="*/ 6 h 723"/>
                    <a:gd name="T8" fmla="*/ 0 w 2532"/>
                    <a:gd name="T9" fmla="*/ 1 h 723"/>
                    <a:gd name="T10" fmla="*/ 1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1" name="Freeform 1039">
                  <a:extLst>
                    <a:ext uri="{FF2B5EF4-FFF2-40B4-BE49-F238E27FC236}">
                      <a16:creationId xmlns:a16="http://schemas.microsoft.com/office/drawing/2014/main" id="{FBCD6505-B18A-417D-A81E-51E056DE24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549" y="2986"/>
                  <a:ext cx="608" cy="467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 h 723"/>
                    <a:gd name="T6" fmla="*/ 0 w 2532"/>
                    <a:gd name="T7" fmla="*/ 9 h 723"/>
                    <a:gd name="T8" fmla="*/ 0 w 2532"/>
                    <a:gd name="T9" fmla="*/ 1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6" name="Text Box 580">
              <a:extLst>
                <a:ext uri="{FF2B5EF4-FFF2-40B4-BE49-F238E27FC236}">
                  <a16:creationId xmlns:a16="http://schemas.microsoft.com/office/drawing/2014/main" id="{DFAC27D4-0EA9-40F1-B13D-487CA72D8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4069" y="375439"/>
              <a:ext cx="15494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1600" dirty="0"/>
                <a:t>mobile network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3EA2B29-7BFE-407C-806F-3BBD20BC1838}"/>
              </a:ext>
            </a:extLst>
          </p:cNvPr>
          <p:cNvGrpSpPr/>
          <p:nvPr/>
        </p:nvGrpSpPr>
        <p:grpSpPr>
          <a:xfrm>
            <a:off x="4037674" y="2641057"/>
            <a:ext cx="4061064" cy="1975742"/>
            <a:chOff x="8816420" y="4397284"/>
            <a:chExt cx="1941512" cy="944562"/>
          </a:xfrm>
        </p:grpSpPr>
        <p:grpSp>
          <p:nvGrpSpPr>
            <p:cNvPr id="67" name="Group 418">
              <a:extLst>
                <a:ext uri="{FF2B5EF4-FFF2-40B4-BE49-F238E27FC236}">
                  <a16:creationId xmlns:a16="http://schemas.microsoft.com/office/drawing/2014/main" id="{71393D0F-6A9F-4666-B93A-4132142110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16420" y="4408396"/>
              <a:ext cx="1458912" cy="933450"/>
              <a:chOff x="2889" y="1631"/>
              <a:chExt cx="980" cy="743"/>
            </a:xfrm>
          </p:grpSpPr>
          <p:sp>
            <p:nvSpPr>
              <p:cNvPr id="110" name="Rectangle 419">
                <a:extLst>
                  <a:ext uri="{FF2B5EF4-FFF2-40B4-BE49-F238E27FC236}">
                    <a16:creationId xmlns:a16="http://schemas.microsoft.com/office/drawing/2014/main" id="{46F9176B-B7B7-4F86-9F98-F70E916B9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111" name="AutoShape 420">
                <a:extLst>
                  <a:ext uri="{FF2B5EF4-FFF2-40B4-BE49-F238E27FC236}">
                    <a16:creationId xmlns:a16="http://schemas.microsoft.com/office/drawing/2014/main" id="{4366626F-542E-4565-8BF4-5A3BAC9E4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ko-KR" altLang="ko-KR">
                  <a:solidFill>
                    <a:srgbClr val="00CCFF"/>
                  </a:solidFill>
                </a:endParaRPr>
              </a:p>
            </p:txBody>
          </p:sp>
        </p:grpSp>
        <p:sp>
          <p:nvSpPr>
            <p:cNvPr id="68" name="Line 443">
              <a:extLst>
                <a:ext uri="{FF2B5EF4-FFF2-40B4-BE49-F238E27FC236}">
                  <a16:creationId xmlns:a16="http://schemas.microsoft.com/office/drawing/2014/main" id="{809D0D83-F05C-4AD5-83B8-52CF5A20E9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19720" y="4956084"/>
              <a:ext cx="0" cy="1317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9" name="Line 449">
              <a:extLst>
                <a:ext uri="{FF2B5EF4-FFF2-40B4-BE49-F238E27FC236}">
                  <a16:creationId xmlns:a16="http://schemas.microsoft.com/office/drawing/2014/main" id="{E4BA9F7E-3E4E-4511-B2DD-8A31EB9B21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429195" y="5167221"/>
              <a:ext cx="16827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70" name="Group 757">
              <a:extLst>
                <a:ext uri="{FF2B5EF4-FFF2-40B4-BE49-F238E27FC236}">
                  <a16:creationId xmlns:a16="http://schemas.microsoft.com/office/drawing/2014/main" id="{60E4E402-96F6-4F9B-B8D9-3119B7FC04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591120" y="5073559"/>
              <a:ext cx="390525" cy="169863"/>
              <a:chOff x="4650" y="1129"/>
              <a:chExt cx="246" cy="95"/>
            </a:xfrm>
          </p:grpSpPr>
          <p:sp>
            <p:nvSpPr>
              <p:cNvPr id="102" name="Oval 407">
                <a:extLst>
                  <a:ext uri="{FF2B5EF4-FFF2-40B4-BE49-F238E27FC236}">
                    <a16:creationId xmlns:a16="http://schemas.microsoft.com/office/drawing/2014/main" id="{84199A3B-606E-41A7-B5F2-452ABF18B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3" name="Rectangle 410">
                <a:extLst>
                  <a:ext uri="{FF2B5EF4-FFF2-40B4-BE49-F238E27FC236}">
                    <a16:creationId xmlns:a16="http://schemas.microsoft.com/office/drawing/2014/main" id="{D6FCE72C-EE34-4A77-975F-4A1813201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" name="Oval 411">
                <a:extLst>
                  <a:ext uri="{FF2B5EF4-FFF2-40B4-BE49-F238E27FC236}">
                    <a16:creationId xmlns:a16="http://schemas.microsoft.com/office/drawing/2014/main" id="{AC6BBEAE-38FC-4275-A217-10E01F1B9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05" name="Group 761">
                <a:extLst>
                  <a:ext uri="{FF2B5EF4-FFF2-40B4-BE49-F238E27FC236}">
                    <a16:creationId xmlns:a16="http://schemas.microsoft.com/office/drawing/2014/main" id="{D2F37239-3477-4DE2-A007-8F8D049410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08" name="Freeform 762">
                  <a:extLst>
                    <a:ext uri="{FF2B5EF4-FFF2-40B4-BE49-F238E27FC236}">
                      <a16:creationId xmlns:a16="http://schemas.microsoft.com/office/drawing/2014/main" id="{1536334F-8266-4750-94B8-4208CF1703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09" name="Freeform 763">
                  <a:extLst>
                    <a:ext uri="{FF2B5EF4-FFF2-40B4-BE49-F238E27FC236}">
                      <a16:creationId xmlns:a16="http://schemas.microsoft.com/office/drawing/2014/main" id="{8DC16D91-DE91-4EA4-A0D9-CA79DABE24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106" name="Line 764">
                <a:extLst>
                  <a:ext uri="{FF2B5EF4-FFF2-40B4-BE49-F238E27FC236}">
                    <a16:creationId xmlns:a16="http://schemas.microsoft.com/office/drawing/2014/main" id="{92703600-E89E-4BE2-A87B-F51D0A93FC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7" name="Line 765">
                <a:extLst>
                  <a:ext uri="{FF2B5EF4-FFF2-40B4-BE49-F238E27FC236}">
                    <a16:creationId xmlns:a16="http://schemas.microsoft.com/office/drawing/2014/main" id="{62F15D0C-78D4-42BA-B6D8-2C733BEC1E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71" name="Group 776">
              <a:extLst>
                <a:ext uri="{FF2B5EF4-FFF2-40B4-BE49-F238E27FC236}">
                  <a16:creationId xmlns:a16="http://schemas.microsoft.com/office/drawing/2014/main" id="{1C404107-404F-4446-B7B2-C2DCAC98C2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49795" y="4933859"/>
              <a:ext cx="506412" cy="352425"/>
              <a:chOff x="2967" y="478"/>
              <a:chExt cx="788" cy="625"/>
            </a:xfrm>
          </p:grpSpPr>
          <p:pic>
            <p:nvPicPr>
              <p:cNvPr id="100" name="Picture 777" descr="access_point_stylized_small">
                <a:extLst>
                  <a:ext uri="{FF2B5EF4-FFF2-40B4-BE49-F238E27FC236}">
                    <a16:creationId xmlns:a16="http://schemas.microsoft.com/office/drawing/2014/main" id="{8E8DAFFB-C56F-4DB8-B271-A38DACDEB0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1" name="Picture 778" descr="antenna_radiation_stylized">
                <a:extLst>
                  <a:ext uri="{FF2B5EF4-FFF2-40B4-BE49-F238E27FC236}">
                    <a16:creationId xmlns:a16="http://schemas.microsoft.com/office/drawing/2014/main" id="{A237F96F-6F54-4542-A691-12F7549529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72" name="Text Box 580">
              <a:extLst>
                <a:ext uri="{FF2B5EF4-FFF2-40B4-BE49-F238E27FC236}">
                  <a16:creationId xmlns:a16="http://schemas.microsoft.com/office/drawing/2014/main" id="{CED0671A-FF49-4103-ABDD-C31764B823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62582" y="4397284"/>
              <a:ext cx="89535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ko-KR" sz="1600" dirty="0"/>
                <a:t>home 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600" dirty="0"/>
                <a:t>network</a:t>
              </a:r>
            </a:p>
          </p:txBody>
        </p:sp>
        <p:grpSp>
          <p:nvGrpSpPr>
            <p:cNvPr id="73" name="Group 1114">
              <a:extLst>
                <a:ext uri="{FF2B5EF4-FFF2-40B4-BE49-F238E27FC236}">
                  <a16:creationId xmlns:a16="http://schemas.microsoft.com/office/drawing/2014/main" id="{4D17FACE-D318-4BCC-9F2B-E903E7EBF3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98995" y="4475071"/>
              <a:ext cx="444500" cy="407988"/>
              <a:chOff x="877" y="1008"/>
              <a:chExt cx="2747" cy="2591"/>
            </a:xfrm>
          </p:grpSpPr>
          <p:pic>
            <p:nvPicPr>
              <p:cNvPr id="77" name="Picture 1115" descr="antenna_stylized">
                <a:extLst>
                  <a:ext uri="{FF2B5EF4-FFF2-40B4-BE49-F238E27FC236}">
                    <a16:creationId xmlns:a16="http://schemas.microsoft.com/office/drawing/2014/main" id="{CACE92A2-624F-4C14-B366-202BB236CA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8" name="Picture 1116" descr="laptop_keyboard">
                <a:extLst>
                  <a:ext uri="{FF2B5EF4-FFF2-40B4-BE49-F238E27FC236}">
                    <a16:creationId xmlns:a16="http://schemas.microsoft.com/office/drawing/2014/main" id="{CE6A7B84-B21B-4CFF-A2CF-848A090055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9" name="Freeform 1117">
                <a:extLst>
                  <a:ext uri="{FF2B5EF4-FFF2-40B4-BE49-F238E27FC236}">
                    <a16:creationId xmlns:a16="http://schemas.microsoft.com/office/drawing/2014/main" id="{6D867C4D-7E42-4DD8-A2F7-BB8111585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4 w 2982"/>
                  <a:gd name="T1" fmla="*/ 0 h 2442"/>
                  <a:gd name="T2" fmla="*/ 0 w 2982"/>
                  <a:gd name="T3" fmla="*/ 4 h 2442"/>
                  <a:gd name="T4" fmla="*/ 16 w 2982"/>
                  <a:gd name="T5" fmla="*/ 5 h 2442"/>
                  <a:gd name="T6" fmla="*/ 20 w 2982"/>
                  <a:gd name="T7" fmla="*/ 1 h 2442"/>
                  <a:gd name="T8" fmla="*/ 4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pic>
            <p:nvPicPr>
              <p:cNvPr id="80" name="Picture 1118" descr="screen">
                <a:extLst>
                  <a:ext uri="{FF2B5EF4-FFF2-40B4-BE49-F238E27FC236}">
                    <a16:creationId xmlns:a16="http://schemas.microsoft.com/office/drawing/2014/main" id="{1B0CB949-0010-4A0D-B733-3D8747F1B7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1" name="Freeform 1119">
                <a:extLst>
                  <a:ext uri="{FF2B5EF4-FFF2-40B4-BE49-F238E27FC236}">
                    <a16:creationId xmlns:a16="http://schemas.microsoft.com/office/drawing/2014/main" id="{3301031A-C921-4FF9-8A35-1286570132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7 w 2528"/>
                  <a:gd name="T3" fmla="*/ 1 h 455"/>
                  <a:gd name="T4" fmla="*/ 16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2" name="Freeform 1120">
                <a:extLst>
                  <a:ext uri="{FF2B5EF4-FFF2-40B4-BE49-F238E27FC236}">
                    <a16:creationId xmlns:a16="http://schemas.microsoft.com/office/drawing/2014/main" id="{C654818B-6101-4D51-8DB9-3C57DAFE08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4 w 702"/>
                  <a:gd name="T1" fmla="*/ 0 h 1893"/>
                  <a:gd name="T2" fmla="*/ 0 w 702"/>
                  <a:gd name="T3" fmla="*/ 4 h 1893"/>
                  <a:gd name="T4" fmla="*/ 1 w 702"/>
                  <a:gd name="T5" fmla="*/ 4 h 1893"/>
                  <a:gd name="T6" fmla="*/ 5 w 702"/>
                  <a:gd name="T7" fmla="*/ 1 h 1893"/>
                  <a:gd name="T8" fmla="*/ 4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3" name="Freeform 1121">
                <a:extLst>
                  <a:ext uri="{FF2B5EF4-FFF2-40B4-BE49-F238E27FC236}">
                    <a16:creationId xmlns:a16="http://schemas.microsoft.com/office/drawing/2014/main" id="{E0B8D7F7-200C-4B4C-96A8-B2D16A9ABD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5 w 756"/>
                  <a:gd name="T1" fmla="*/ 0 h 2184"/>
                  <a:gd name="T2" fmla="*/ 1 w 756"/>
                  <a:gd name="T3" fmla="*/ 5 h 2184"/>
                  <a:gd name="T4" fmla="*/ 0 w 756"/>
                  <a:gd name="T5" fmla="*/ 5 h 2184"/>
                  <a:gd name="T6" fmla="*/ 4 w 756"/>
                  <a:gd name="T7" fmla="*/ 1 h 2184"/>
                  <a:gd name="T8" fmla="*/ 5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4" name="Freeform 1122">
                <a:extLst>
                  <a:ext uri="{FF2B5EF4-FFF2-40B4-BE49-F238E27FC236}">
                    <a16:creationId xmlns:a16="http://schemas.microsoft.com/office/drawing/2014/main" id="{C5E6A7EA-7B46-4CD0-AC43-EA9F9878F6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6 w 2773"/>
                  <a:gd name="T5" fmla="*/ 2 h 738"/>
                  <a:gd name="T6" fmla="*/ 16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5" name="Freeform 1123">
                <a:extLst>
                  <a:ext uri="{FF2B5EF4-FFF2-40B4-BE49-F238E27FC236}">
                    <a16:creationId xmlns:a16="http://schemas.microsoft.com/office/drawing/2014/main" id="{A2245685-7F59-4CE8-95F5-DC9592D4A9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2 w 637"/>
                  <a:gd name="T1" fmla="*/ 0 h 1659"/>
                  <a:gd name="T2" fmla="*/ 12 w 637"/>
                  <a:gd name="T3" fmla="*/ 0 h 1659"/>
                  <a:gd name="T4" fmla="*/ 1 w 637"/>
                  <a:gd name="T5" fmla="*/ 59 h 1659"/>
                  <a:gd name="T6" fmla="*/ 0 w 637"/>
                  <a:gd name="T7" fmla="*/ 57 h 1659"/>
                  <a:gd name="T8" fmla="*/ 1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6" name="Freeform 1124">
                <a:extLst>
                  <a:ext uri="{FF2B5EF4-FFF2-40B4-BE49-F238E27FC236}">
                    <a16:creationId xmlns:a16="http://schemas.microsoft.com/office/drawing/2014/main" id="{46962F94-34C7-40C4-A527-C22D9972F6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2 h 550"/>
                  <a:gd name="T4" fmla="*/ 42 w 2216"/>
                  <a:gd name="T5" fmla="*/ 20 h 550"/>
                  <a:gd name="T6" fmla="*/ 42 w 2216"/>
                  <a:gd name="T7" fmla="*/ 17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87" name="Group 1125">
                <a:extLst>
                  <a:ext uri="{FF2B5EF4-FFF2-40B4-BE49-F238E27FC236}">
                    <a16:creationId xmlns:a16="http://schemas.microsoft.com/office/drawing/2014/main" id="{5015E1F2-9FCE-49A5-88E9-7FD4A188C8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94" name="Freeform 1126">
                  <a:extLst>
                    <a:ext uri="{FF2B5EF4-FFF2-40B4-BE49-F238E27FC236}">
                      <a16:creationId xmlns:a16="http://schemas.microsoft.com/office/drawing/2014/main" id="{4D877700-E2F7-4C2A-B0DF-8180397C81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5" name="Freeform 1127">
                  <a:extLst>
                    <a:ext uri="{FF2B5EF4-FFF2-40B4-BE49-F238E27FC236}">
                      <a16:creationId xmlns:a16="http://schemas.microsoft.com/office/drawing/2014/main" id="{68F7A55E-F888-419A-B89A-6D03F72C29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6" name="Freeform 1128">
                  <a:extLst>
                    <a:ext uri="{FF2B5EF4-FFF2-40B4-BE49-F238E27FC236}">
                      <a16:creationId xmlns:a16="http://schemas.microsoft.com/office/drawing/2014/main" id="{D0E95A79-C5F9-430B-8A1B-7112E8EBA3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7" name="Freeform 1129">
                  <a:extLst>
                    <a:ext uri="{FF2B5EF4-FFF2-40B4-BE49-F238E27FC236}">
                      <a16:creationId xmlns:a16="http://schemas.microsoft.com/office/drawing/2014/main" id="{EE67B9AC-C278-4681-9273-AED70E7C61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8" name="Freeform 1130">
                  <a:extLst>
                    <a:ext uri="{FF2B5EF4-FFF2-40B4-BE49-F238E27FC236}">
                      <a16:creationId xmlns:a16="http://schemas.microsoft.com/office/drawing/2014/main" id="{711CC62E-0269-4C5B-9000-05309AB61B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99" name="Freeform 1131">
                  <a:extLst>
                    <a:ext uri="{FF2B5EF4-FFF2-40B4-BE49-F238E27FC236}">
                      <a16:creationId xmlns:a16="http://schemas.microsoft.com/office/drawing/2014/main" id="{B3BC6EE1-617C-45C7-A887-BCA16CCCDD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88" name="Freeform 1132">
                <a:extLst>
                  <a:ext uri="{FF2B5EF4-FFF2-40B4-BE49-F238E27FC236}">
                    <a16:creationId xmlns:a16="http://schemas.microsoft.com/office/drawing/2014/main" id="{D8B6B580-30DD-4D57-8D78-E4690B4BFF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0 h 792"/>
                  <a:gd name="T2" fmla="*/ 9 w 990"/>
                  <a:gd name="T3" fmla="*/ 0 h 792"/>
                  <a:gd name="T4" fmla="*/ 9 w 990"/>
                  <a:gd name="T5" fmla="*/ 1 h 792"/>
                  <a:gd name="T6" fmla="*/ 0 w 990"/>
                  <a:gd name="T7" fmla="*/ 10 h 792"/>
                  <a:gd name="T8" fmla="*/ 1 w 990"/>
                  <a:gd name="T9" fmla="*/ 1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89" name="Freeform 1133">
                <a:extLst>
                  <a:ext uri="{FF2B5EF4-FFF2-40B4-BE49-F238E27FC236}">
                    <a16:creationId xmlns:a16="http://schemas.microsoft.com/office/drawing/2014/main" id="{E383615F-51F2-47A4-A8A4-12137A404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22 w 2532"/>
                  <a:gd name="T5" fmla="*/ 9 h 723"/>
                  <a:gd name="T6" fmla="*/ 22 w 2532"/>
                  <a:gd name="T7" fmla="*/ 10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0" name="Freeform 1134">
                <a:extLst>
                  <a:ext uri="{FF2B5EF4-FFF2-40B4-BE49-F238E27FC236}">
                    <a16:creationId xmlns:a16="http://schemas.microsoft.com/office/drawing/2014/main" id="{F60F14D5-6450-4C51-8FE2-1AFB753AFA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2 h 147"/>
                  <a:gd name="T4" fmla="*/ 0 w 26"/>
                  <a:gd name="T5" fmla="*/ 2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1" name="Freeform 1135">
                <a:extLst>
                  <a:ext uri="{FF2B5EF4-FFF2-40B4-BE49-F238E27FC236}">
                    <a16:creationId xmlns:a16="http://schemas.microsoft.com/office/drawing/2014/main" id="{D7C8B7A1-5595-4F1E-8DD7-3A657B994A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0 w 1176"/>
                  <a:gd name="T1" fmla="*/ 0 h 606"/>
                  <a:gd name="T2" fmla="*/ 0 w 1176"/>
                  <a:gd name="T3" fmla="*/ 8 h 606"/>
                  <a:gd name="T4" fmla="*/ 1 w 1176"/>
                  <a:gd name="T5" fmla="*/ 8 h 606"/>
                  <a:gd name="T6" fmla="*/ 10 w 1176"/>
                  <a:gd name="T7" fmla="*/ 1 h 606"/>
                  <a:gd name="T8" fmla="*/ 1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2" name="Freeform 1136">
                <a:extLst>
                  <a:ext uri="{FF2B5EF4-FFF2-40B4-BE49-F238E27FC236}">
                    <a16:creationId xmlns:a16="http://schemas.microsoft.com/office/drawing/2014/main" id="{42A4304F-0E14-40BA-90CE-857A97AAC8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2 w 2532"/>
                  <a:gd name="T5" fmla="*/ 6 h 723"/>
                  <a:gd name="T6" fmla="*/ 12 w 2532"/>
                  <a:gd name="T7" fmla="*/ 6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3" name="Freeform 1137">
                <a:extLst>
                  <a:ext uri="{FF2B5EF4-FFF2-40B4-BE49-F238E27FC236}">
                    <a16:creationId xmlns:a16="http://schemas.microsoft.com/office/drawing/2014/main" id="{78B17112-D7B4-4CA8-801F-255B13E5D63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9 h 723"/>
                  <a:gd name="T6" fmla="*/ 0 w 2532"/>
                  <a:gd name="T7" fmla="*/ 9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74" name="Group 1139">
              <a:extLst>
                <a:ext uri="{FF2B5EF4-FFF2-40B4-BE49-F238E27FC236}">
                  <a16:creationId xmlns:a16="http://schemas.microsoft.com/office/drawing/2014/main" id="{7D7C2196-B0A1-464A-80D5-9FDE501DFDA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9478407" y="4656046"/>
              <a:ext cx="414337" cy="373063"/>
              <a:chOff x="2839" y="3501"/>
              <a:chExt cx="755" cy="803"/>
            </a:xfrm>
          </p:grpSpPr>
          <p:pic>
            <p:nvPicPr>
              <p:cNvPr id="75" name="Picture 1140" descr="desktop_computer_stylized_medium">
                <a:extLst>
                  <a:ext uri="{FF2B5EF4-FFF2-40B4-BE49-F238E27FC236}">
                    <a16:creationId xmlns:a16="http://schemas.microsoft.com/office/drawing/2014/main" id="{80744B93-BECE-4BBB-87CB-C34AA7D893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6" name="Freeform 1141">
                <a:extLst>
                  <a:ext uri="{FF2B5EF4-FFF2-40B4-BE49-F238E27FC236}">
                    <a16:creationId xmlns:a16="http://schemas.microsoft.com/office/drawing/2014/main" id="{4ECB899C-9F04-48B6-A022-B1150F6D72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ko-KR" altLang="en-US"/>
              </a:p>
            </p:txBody>
          </p:sp>
        </p:grp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5497329-6639-4D6D-9E4F-AE74EF020A3C}"/>
              </a:ext>
            </a:extLst>
          </p:cNvPr>
          <p:cNvGrpSpPr/>
          <p:nvPr/>
        </p:nvGrpSpPr>
        <p:grpSpPr>
          <a:xfrm>
            <a:off x="7175325" y="3770100"/>
            <a:ext cx="4514395" cy="2427182"/>
            <a:chOff x="338165" y="5052235"/>
            <a:chExt cx="3119438" cy="1677178"/>
          </a:xfrm>
        </p:grpSpPr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4BAD75E5-EB2E-449A-AB98-3E3E153F3F83}"/>
                </a:ext>
              </a:extLst>
            </p:cNvPr>
            <p:cNvGrpSpPr/>
            <p:nvPr/>
          </p:nvGrpSpPr>
          <p:grpSpPr>
            <a:xfrm>
              <a:off x="338165" y="5052235"/>
              <a:ext cx="3119438" cy="1665288"/>
              <a:chOff x="5457825" y="4378325"/>
              <a:chExt cx="3119438" cy="1665288"/>
            </a:xfrm>
          </p:grpSpPr>
          <p:sp>
            <p:nvSpPr>
              <p:cNvPr id="115" name="Freeform 427">
                <a:extLst>
                  <a:ext uri="{FF2B5EF4-FFF2-40B4-BE49-F238E27FC236}">
                    <a16:creationId xmlns:a16="http://schemas.microsoft.com/office/drawing/2014/main" id="{67CFE743-20B9-478E-A3B0-D097E7029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7513" y="4378325"/>
                <a:ext cx="3079750" cy="1665288"/>
              </a:xfrm>
              <a:custGeom>
                <a:avLst/>
                <a:gdLst>
                  <a:gd name="T0" fmla="*/ 2147483647 w 1940"/>
                  <a:gd name="T1" fmla="*/ 2147483647 h 1049"/>
                  <a:gd name="T2" fmla="*/ 2147483647 w 1940"/>
                  <a:gd name="T3" fmla="*/ 2147483647 h 1049"/>
                  <a:gd name="T4" fmla="*/ 2147483647 w 1940"/>
                  <a:gd name="T5" fmla="*/ 2147483647 h 1049"/>
                  <a:gd name="T6" fmla="*/ 2147483647 w 1940"/>
                  <a:gd name="T7" fmla="*/ 2147483647 h 1049"/>
                  <a:gd name="T8" fmla="*/ 2147483647 w 1940"/>
                  <a:gd name="T9" fmla="*/ 2147483647 h 1049"/>
                  <a:gd name="T10" fmla="*/ 2147483647 w 1940"/>
                  <a:gd name="T11" fmla="*/ 2147483647 h 1049"/>
                  <a:gd name="T12" fmla="*/ 2147483647 w 1940"/>
                  <a:gd name="T13" fmla="*/ 2147483647 h 1049"/>
                  <a:gd name="T14" fmla="*/ 2147483647 w 1940"/>
                  <a:gd name="T15" fmla="*/ 2147483647 h 1049"/>
                  <a:gd name="T16" fmla="*/ 2147483647 w 1940"/>
                  <a:gd name="T17" fmla="*/ 2147483647 h 1049"/>
                  <a:gd name="T18" fmla="*/ 2147483647 w 1940"/>
                  <a:gd name="T19" fmla="*/ 2147483647 h 1049"/>
                  <a:gd name="T20" fmla="*/ 2147483647 w 1940"/>
                  <a:gd name="T21" fmla="*/ 2147483647 h 1049"/>
                  <a:gd name="T22" fmla="*/ 2147483647 w 1940"/>
                  <a:gd name="T23" fmla="*/ 2147483647 h 1049"/>
                  <a:gd name="T24" fmla="*/ 2147483647 w 1940"/>
                  <a:gd name="T25" fmla="*/ 2147483647 h 1049"/>
                  <a:gd name="T26" fmla="*/ 2147483647 w 1940"/>
                  <a:gd name="T27" fmla="*/ 2147483647 h 1049"/>
                  <a:gd name="T28" fmla="*/ 2147483647 w 1940"/>
                  <a:gd name="T29" fmla="*/ 2147483647 h 1049"/>
                  <a:gd name="T30" fmla="*/ 2147483647 w 1940"/>
                  <a:gd name="T31" fmla="*/ 2147483647 h 104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940"/>
                  <a:gd name="T49" fmla="*/ 0 h 1049"/>
                  <a:gd name="T50" fmla="*/ 1940 w 1940"/>
                  <a:gd name="T51" fmla="*/ 1049 h 104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940" h="1049">
                    <a:moveTo>
                      <a:pt x="952" y="26"/>
                    </a:moveTo>
                    <a:cubicBezTo>
                      <a:pt x="867" y="45"/>
                      <a:pt x="832" y="118"/>
                      <a:pt x="755" y="125"/>
                    </a:cubicBezTo>
                    <a:cubicBezTo>
                      <a:pt x="678" y="132"/>
                      <a:pt x="587" y="72"/>
                      <a:pt x="488" y="68"/>
                    </a:cubicBezTo>
                    <a:cubicBezTo>
                      <a:pt x="389" y="64"/>
                      <a:pt x="237" y="48"/>
                      <a:pt x="158" y="101"/>
                    </a:cubicBezTo>
                    <a:cubicBezTo>
                      <a:pt x="79" y="154"/>
                      <a:pt x="28" y="298"/>
                      <a:pt x="14" y="389"/>
                    </a:cubicBezTo>
                    <a:cubicBezTo>
                      <a:pt x="0" y="480"/>
                      <a:pt x="25" y="595"/>
                      <a:pt x="71" y="648"/>
                    </a:cubicBezTo>
                    <a:cubicBezTo>
                      <a:pt x="117" y="701"/>
                      <a:pt x="205" y="665"/>
                      <a:pt x="288" y="706"/>
                    </a:cubicBezTo>
                    <a:cubicBezTo>
                      <a:pt x="371" y="747"/>
                      <a:pt x="450" y="842"/>
                      <a:pt x="568" y="893"/>
                    </a:cubicBezTo>
                    <a:cubicBezTo>
                      <a:pt x="686" y="944"/>
                      <a:pt x="852" y="991"/>
                      <a:pt x="996" y="1014"/>
                    </a:cubicBezTo>
                    <a:cubicBezTo>
                      <a:pt x="1140" y="1036"/>
                      <a:pt x="1309" y="1049"/>
                      <a:pt x="1433" y="1031"/>
                    </a:cubicBezTo>
                    <a:cubicBezTo>
                      <a:pt x="1557" y="1012"/>
                      <a:pt x="1657" y="960"/>
                      <a:pt x="1739" y="907"/>
                    </a:cubicBezTo>
                    <a:cubicBezTo>
                      <a:pt x="1821" y="855"/>
                      <a:pt x="1906" y="824"/>
                      <a:pt x="1923" y="714"/>
                    </a:cubicBezTo>
                    <a:cubicBezTo>
                      <a:pt x="1940" y="604"/>
                      <a:pt x="1898" y="350"/>
                      <a:pt x="1839" y="251"/>
                    </a:cubicBezTo>
                    <a:cubicBezTo>
                      <a:pt x="1780" y="151"/>
                      <a:pt x="1662" y="153"/>
                      <a:pt x="1566" y="114"/>
                    </a:cubicBezTo>
                    <a:cubicBezTo>
                      <a:pt x="1470" y="76"/>
                      <a:pt x="1365" y="30"/>
                      <a:pt x="1263" y="15"/>
                    </a:cubicBezTo>
                    <a:cubicBezTo>
                      <a:pt x="1161" y="0"/>
                      <a:pt x="1037" y="8"/>
                      <a:pt x="952" y="26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16" name="Line 428">
                <a:extLst>
                  <a:ext uri="{FF2B5EF4-FFF2-40B4-BE49-F238E27FC236}">
                    <a16:creationId xmlns:a16="http://schemas.microsoft.com/office/drawing/2014/main" id="{53028FED-6414-4689-827A-C0A8E95BA2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7845425" y="5159376"/>
                <a:ext cx="523875" cy="1397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7" name="Line 429">
                <a:extLst>
                  <a:ext uri="{FF2B5EF4-FFF2-40B4-BE49-F238E27FC236}">
                    <a16:creationId xmlns:a16="http://schemas.microsoft.com/office/drawing/2014/main" id="{14703BC0-C05E-4220-960E-0CC70C0C88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7991475" y="5440363"/>
                <a:ext cx="3175" cy="85725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8" name="Line 430">
                <a:extLst>
                  <a:ext uri="{FF2B5EF4-FFF2-40B4-BE49-F238E27FC236}">
                    <a16:creationId xmlns:a16="http://schemas.microsoft.com/office/drawing/2014/main" id="{09968404-72F4-4346-BCF8-FB10814BDD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8177213" y="5116513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9" name="Line 431">
                <a:extLst>
                  <a:ext uri="{FF2B5EF4-FFF2-40B4-BE49-F238E27FC236}">
                    <a16:creationId xmlns:a16="http://schemas.microsoft.com/office/drawing/2014/main" id="{FFACB47E-D287-4B52-B4F0-601DF219C2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58063" y="4697413"/>
                <a:ext cx="390525" cy="1841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0" name="Line 432">
                <a:extLst>
                  <a:ext uri="{FF2B5EF4-FFF2-40B4-BE49-F238E27FC236}">
                    <a16:creationId xmlns:a16="http://schemas.microsoft.com/office/drawing/2014/main" id="{68308958-02FD-4F28-8756-4BE803BF6A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737350" y="4684713"/>
                <a:ext cx="322263" cy="1984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1" name="Line 433">
                <a:extLst>
                  <a:ext uri="{FF2B5EF4-FFF2-40B4-BE49-F238E27FC236}">
                    <a16:creationId xmlns:a16="http://schemas.microsoft.com/office/drawing/2014/main" id="{63842DDE-063C-4F72-A195-C82EA6E1A3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780213" y="4976813"/>
                <a:ext cx="97155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2" name="Line 435">
                <a:extLst>
                  <a:ext uri="{FF2B5EF4-FFF2-40B4-BE49-F238E27FC236}">
                    <a16:creationId xmlns:a16="http://schemas.microsoft.com/office/drawing/2014/main" id="{B1DDA36C-B753-442E-A228-4CA9780D7D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00763" y="4773613"/>
                <a:ext cx="263525" cy="857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3" name="Line 436">
                <a:extLst>
                  <a:ext uri="{FF2B5EF4-FFF2-40B4-BE49-F238E27FC236}">
                    <a16:creationId xmlns:a16="http://schemas.microsoft.com/office/drawing/2014/main" id="{43C2D16A-91E3-40C8-87C6-3EC320BF13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42000" y="498316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4" name="Line 439">
                <a:extLst>
                  <a:ext uri="{FF2B5EF4-FFF2-40B4-BE49-F238E27FC236}">
                    <a16:creationId xmlns:a16="http://schemas.microsoft.com/office/drawing/2014/main" id="{1FD89183-D877-4F75-BE80-C820765AD8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267450" y="5070475"/>
                <a:ext cx="142875" cy="1984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5" name="Line 440">
                <a:extLst>
                  <a:ext uri="{FF2B5EF4-FFF2-40B4-BE49-F238E27FC236}">
                    <a16:creationId xmlns:a16="http://schemas.microsoft.com/office/drawing/2014/main" id="{244A21C9-F3FB-4B83-A4CE-CF21B5FD4D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588125" y="5097463"/>
                <a:ext cx="74613" cy="1730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26" name="Line 441">
                <a:extLst>
                  <a:ext uri="{FF2B5EF4-FFF2-40B4-BE49-F238E27FC236}">
                    <a16:creationId xmlns:a16="http://schemas.microsoft.com/office/drawing/2014/main" id="{87EAED73-1761-4EFA-AAA3-D0A3672858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43700" y="5053013"/>
                <a:ext cx="503238" cy="269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127" name="Group 590">
                <a:extLst>
                  <a:ext uri="{FF2B5EF4-FFF2-40B4-BE49-F238E27FC236}">
                    <a16:creationId xmlns:a16="http://schemas.microsoft.com/office/drawing/2014/main" id="{86645CB7-64C1-49A3-B593-ACF4033445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5775325" y="4533900"/>
                <a:ext cx="414337" cy="373063"/>
                <a:chOff x="2839" y="3501"/>
                <a:chExt cx="755" cy="803"/>
              </a:xfrm>
            </p:grpSpPr>
            <p:pic>
              <p:nvPicPr>
                <p:cNvPr id="281" name="Picture 591" descr="desktop_computer_stylized_medium">
                  <a:extLst>
                    <a:ext uri="{FF2B5EF4-FFF2-40B4-BE49-F238E27FC236}">
                      <a16:creationId xmlns:a16="http://schemas.microsoft.com/office/drawing/2014/main" id="{CC31442D-B528-47C1-A1C7-2D724828809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2" name="Freeform 592">
                  <a:extLst>
                    <a:ext uri="{FF2B5EF4-FFF2-40B4-BE49-F238E27FC236}">
                      <a16:creationId xmlns:a16="http://schemas.microsoft.com/office/drawing/2014/main" id="{52068E4A-7C68-4EF5-9EE2-4688374741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28" name="Group 593">
                <a:extLst>
                  <a:ext uri="{FF2B5EF4-FFF2-40B4-BE49-F238E27FC236}">
                    <a16:creationId xmlns:a16="http://schemas.microsoft.com/office/drawing/2014/main" id="{BF9D2371-86AC-42D4-9A74-F1141FBB53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5457825" y="4954588"/>
                <a:ext cx="482600" cy="406400"/>
                <a:chOff x="2839" y="3501"/>
                <a:chExt cx="755" cy="803"/>
              </a:xfrm>
            </p:grpSpPr>
            <p:pic>
              <p:nvPicPr>
                <p:cNvPr id="279" name="Picture 594" descr="desktop_computer_stylized_medium">
                  <a:extLst>
                    <a:ext uri="{FF2B5EF4-FFF2-40B4-BE49-F238E27FC236}">
                      <a16:creationId xmlns:a16="http://schemas.microsoft.com/office/drawing/2014/main" id="{6E18A6C2-8BD4-4A62-BB1A-D41134935DD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0" name="Freeform 595">
                  <a:extLst>
                    <a:ext uri="{FF2B5EF4-FFF2-40B4-BE49-F238E27FC236}">
                      <a16:creationId xmlns:a16="http://schemas.microsoft.com/office/drawing/2014/main" id="{1AAD6300-314D-49C2-A536-DEA470679D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29" name="Group 596">
                <a:extLst>
                  <a:ext uri="{FF2B5EF4-FFF2-40B4-BE49-F238E27FC236}">
                    <a16:creationId xmlns:a16="http://schemas.microsoft.com/office/drawing/2014/main" id="{51D70657-02F7-4B36-9787-0C24B00195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5935663" y="5256213"/>
                <a:ext cx="427037" cy="349250"/>
                <a:chOff x="2839" y="3501"/>
                <a:chExt cx="755" cy="803"/>
              </a:xfrm>
            </p:grpSpPr>
            <p:pic>
              <p:nvPicPr>
                <p:cNvPr id="277" name="Picture 597" descr="desktop_computer_stylized_medium">
                  <a:extLst>
                    <a:ext uri="{FF2B5EF4-FFF2-40B4-BE49-F238E27FC236}">
                      <a16:creationId xmlns:a16="http://schemas.microsoft.com/office/drawing/2014/main" id="{02FF4A89-796D-420A-BD6F-A7DE5513BD8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8" name="Freeform 598">
                  <a:extLst>
                    <a:ext uri="{FF2B5EF4-FFF2-40B4-BE49-F238E27FC236}">
                      <a16:creationId xmlns:a16="http://schemas.microsoft.com/office/drawing/2014/main" id="{44BE4631-B280-4D8E-9BFF-A2A8FE266C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30" name="Group 599">
                <a:extLst>
                  <a:ext uri="{FF2B5EF4-FFF2-40B4-BE49-F238E27FC236}">
                    <a16:creationId xmlns:a16="http://schemas.microsoft.com/office/drawing/2014/main" id="{D2B6E401-BBCF-4351-9D31-DB2881AA4B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50025" y="5238750"/>
                <a:ext cx="427037" cy="350838"/>
                <a:chOff x="2839" y="3501"/>
                <a:chExt cx="755" cy="803"/>
              </a:xfrm>
            </p:grpSpPr>
            <p:pic>
              <p:nvPicPr>
                <p:cNvPr id="275" name="Picture 600" descr="desktop_computer_stylized_medium">
                  <a:extLst>
                    <a:ext uri="{FF2B5EF4-FFF2-40B4-BE49-F238E27FC236}">
                      <a16:creationId xmlns:a16="http://schemas.microsoft.com/office/drawing/2014/main" id="{23372862-185C-486C-9FF5-35974FEF51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6" name="Freeform 601">
                  <a:extLst>
                    <a:ext uri="{FF2B5EF4-FFF2-40B4-BE49-F238E27FC236}">
                      <a16:creationId xmlns:a16="http://schemas.microsoft.com/office/drawing/2014/main" id="{20D633BB-A28D-4762-AEF5-BADF285D5C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31" name="Group 730">
                <a:extLst>
                  <a:ext uri="{FF2B5EF4-FFF2-40B4-BE49-F238E27FC236}">
                    <a16:creationId xmlns:a16="http://schemas.microsoft.com/office/drawing/2014/main" id="{F837D97C-22CA-460E-B984-9111CD5237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62775" y="4505325"/>
                <a:ext cx="619125" cy="242888"/>
                <a:chOff x="4650" y="1129"/>
                <a:chExt cx="246" cy="95"/>
              </a:xfrm>
            </p:grpSpPr>
            <p:sp>
              <p:nvSpPr>
                <p:cNvPr id="267" name="Oval 407">
                  <a:extLst>
                    <a:ext uri="{FF2B5EF4-FFF2-40B4-BE49-F238E27FC236}">
                      <a16:creationId xmlns:a16="http://schemas.microsoft.com/office/drawing/2014/main" id="{A4236986-FBCA-454E-824E-6E961AC04E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8" name="Rectangle 410">
                  <a:extLst>
                    <a:ext uri="{FF2B5EF4-FFF2-40B4-BE49-F238E27FC236}">
                      <a16:creationId xmlns:a16="http://schemas.microsoft.com/office/drawing/2014/main" id="{FC0CE75C-A444-4AB9-9762-5C9B2272F5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9" name="Oval 411">
                  <a:extLst>
                    <a:ext uri="{FF2B5EF4-FFF2-40B4-BE49-F238E27FC236}">
                      <a16:creationId xmlns:a16="http://schemas.microsoft.com/office/drawing/2014/main" id="{3BDB0142-F7F7-4A4A-B60A-8BB4B2AC9C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270" name="Group 734">
                  <a:extLst>
                    <a:ext uri="{FF2B5EF4-FFF2-40B4-BE49-F238E27FC236}">
                      <a16:creationId xmlns:a16="http://schemas.microsoft.com/office/drawing/2014/main" id="{88022820-CDD3-4625-AD2D-308482615A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273" name="Freeform 735">
                    <a:extLst>
                      <a:ext uri="{FF2B5EF4-FFF2-40B4-BE49-F238E27FC236}">
                        <a16:creationId xmlns:a16="http://schemas.microsoft.com/office/drawing/2014/main" id="{DEC2B032-0C34-48A3-83BF-D428F4500AE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74" name="Freeform 736">
                    <a:extLst>
                      <a:ext uri="{FF2B5EF4-FFF2-40B4-BE49-F238E27FC236}">
                        <a16:creationId xmlns:a16="http://schemas.microsoft.com/office/drawing/2014/main" id="{75134157-121B-41F6-B1D1-5EE7F86E25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271" name="Line 737">
                  <a:extLst>
                    <a:ext uri="{FF2B5EF4-FFF2-40B4-BE49-F238E27FC236}">
                      <a16:creationId xmlns:a16="http://schemas.microsoft.com/office/drawing/2014/main" id="{26DD39EC-980D-4239-AD75-0A17797FA8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72" name="Line 738">
                  <a:extLst>
                    <a:ext uri="{FF2B5EF4-FFF2-40B4-BE49-F238E27FC236}">
                      <a16:creationId xmlns:a16="http://schemas.microsoft.com/office/drawing/2014/main" id="{92A08974-875E-4AFD-8BF5-7F852B1FA8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32" name="Group 739">
                <a:extLst>
                  <a:ext uri="{FF2B5EF4-FFF2-40B4-BE49-F238E27FC236}">
                    <a16:creationId xmlns:a16="http://schemas.microsoft.com/office/drawing/2014/main" id="{401B9236-BD4D-465D-9E3B-094714D3F4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6188" y="4803775"/>
                <a:ext cx="619125" cy="242888"/>
                <a:chOff x="4650" y="1129"/>
                <a:chExt cx="246" cy="95"/>
              </a:xfrm>
            </p:grpSpPr>
            <p:sp>
              <p:nvSpPr>
                <p:cNvPr id="259" name="Oval 407">
                  <a:extLst>
                    <a:ext uri="{FF2B5EF4-FFF2-40B4-BE49-F238E27FC236}">
                      <a16:creationId xmlns:a16="http://schemas.microsoft.com/office/drawing/2014/main" id="{1864DF86-8759-4363-9FB9-66C43176D1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0" name="Rectangle 410">
                  <a:extLst>
                    <a:ext uri="{FF2B5EF4-FFF2-40B4-BE49-F238E27FC236}">
                      <a16:creationId xmlns:a16="http://schemas.microsoft.com/office/drawing/2014/main" id="{8E1F2223-46C2-4935-925D-CC3706F871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61" name="Oval 411">
                  <a:extLst>
                    <a:ext uri="{FF2B5EF4-FFF2-40B4-BE49-F238E27FC236}">
                      <a16:creationId xmlns:a16="http://schemas.microsoft.com/office/drawing/2014/main" id="{D497EFBA-26C8-4438-981D-4B23ED7CB4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262" name="Group 743">
                  <a:extLst>
                    <a:ext uri="{FF2B5EF4-FFF2-40B4-BE49-F238E27FC236}">
                      <a16:creationId xmlns:a16="http://schemas.microsoft.com/office/drawing/2014/main" id="{7F53571F-187D-410C-A32A-A63A5D4F383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265" name="Freeform 744">
                    <a:extLst>
                      <a:ext uri="{FF2B5EF4-FFF2-40B4-BE49-F238E27FC236}">
                        <a16:creationId xmlns:a16="http://schemas.microsoft.com/office/drawing/2014/main" id="{A68B0284-E22D-41DD-9CF0-1A86A4D74E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66" name="Freeform 745">
                    <a:extLst>
                      <a:ext uri="{FF2B5EF4-FFF2-40B4-BE49-F238E27FC236}">
                        <a16:creationId xmlns:a16="http://schemas.microsoft.com/office/drawing/2014/main" id="{7946D126-7FF2-4B9A-90FB-E03F14128B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263" name="Line 746">
                  <a:extLst>
                    <a:ext uri="{FF2B5EF4-FFF2-40B4-BE49-F238E27FC236}">
                      <a16:creationId xmlns:a16="http://schemas.microsoft.com/office/drawing/2014/main" id="{BCA9CB56-A74F-45BE-9F34-EA70805867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64" name="Line 747">
                  <a:extLst>
                    <a:ext uri="{FF2B5EF4-FFF2-40B4-BE49-F238E27FC236}">
                      <a16:creationId xmlns:a16="http://schemas.microsoft.com/office/drawing/2014/main" id="{5CED0A1F-D6B3-4836-89E8-92C6854357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33" name="Group 748">
                <a:extLst>
                  <a:ext uri="{FF2B5EF4-FFF2-40B4-BE49-F238E27FC236}">
                    <a16:creationId xmlns:a16="http://schemas.microsoft.com/office/drawing/2014/main" id="{D711ACEE-7DD9-4455-AB7C-C553F1EA3D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246813" y="4848225"/>
                <a:ext cx="619125" cy="242888"/>
                <a:chOff x="4650" y="1129"/>
                <a:chExt cx="246" cy="95"/>
              </a:xfrm>
            </p:grpSpPr>
            <p:sp>
              <p:nvSpPr>
                <p:cNvPr id="251" name="Oval 407">
                  <a:extLst>
                    <a:ext uri="{FF2B5EF4-FFF2-40B4-BE49-F238E27FC236}">
                      <a16:creationId xmlns:a16="http://schemas.microsoft.com/office/drawing/2014/main" id="{727F3954-5B06-41E8-B04D-2A37EB5D58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2" name="Rectangle 410">
                  <a:extLst>
                    <a:ext uri="{FF2B5EF4-FFF2-40B4-BE49-F238E27FC236}">
                      <a16:creationId xmlns:a16="http://schemas.microsoft.com/office/drawing/2014/main" id="{449299CB-610B-4CC9-B272-5907E913AB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3" name="Oval 411">
                  <a:extLst>
                    <a:ext uri="{FF2B5EF4-FFF2-40B4-BE49-F238E27FC236}">
                      <a16:creationId xmlns:a16="http://schemas.microsoft.com/office/drawing/2014/main" id="{F113A94D-3931-4FE3-9535-A30DC0A71C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254" name="Group 752">
                  <a:extLst>
                    <a:ext uri="{FF2B5EF4-FFF2-40B4-BE49-F238E27FC236}">
                      <a16:creationId xmlns:a16="http://schemas.microsoft.com/office/drawing/2014/main" id="{60265D75-2EA2-466E-9B42-A91B97BD3B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257" name="Freeform 753">
                    <a:extLst>
                      <a:ext uri="{FF2B5EF4-FFF2-40B4-BE49-F238E27FC236}">
                        <a16:creationId xmlns:a16="http://schemas.microsoft.com/office/drawing/2014/main" id="{6949999F-BC34-4D54-8F9E-BB83FEA70F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258" name="Freeform 754">
                    <a:extLst>
                      <a:ext uri="{FF2B5EF4-FFF2-40B4-BE49-F238E27FC236}">
                        <a16:creationId xmlns:a16="http://schemas.microsoft.com/office/drawing/2014/main" id="{EC7D73F4-D856-4F65-8856-EA14187318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255" name="Line 755">
                  <a:extLst>
                    <a:ext uri="{FF2B5EF4-FFF2-40B4-BE49-F238E27FC236}">
                      <a16:creationId xmlns:a16="http://schemas.microsoft.com/office/drawing/2014/main" id="{A69A511D-0087-43BF-A568-29CAEDAB1D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56" name="Line 756">
                  <a:extLst>
                    <a:ext uri="{FF2B5EF4-FFF2-40B4-BE49-F238E27FC236}">
                      <a16:creationId xmlns:a16="http://schemas.microsoft.com/office/drawing/2014/main" id="{3B49B76E-AF06-4868-A221-42E071928D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34" name="Group 779">
                <a:extLst>
                  <a:ext uri="{FF2B5EF4-FFF2-40B4-BE49-F238E27FC236}">
                    <a16:creationId xmlns:a16="http://schemas.microsoft.com/office/drawing/2014/main" id="{5B78E83F-39C3-4B83-A094-A27E0AAF62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32638" y="5003800"/>
                <a:ext cx="563562" cy="420688"/>
                <a:chOff x="2967" y="478"/>
                <a:chExt cx="788" cy="625"/>
              </a:xfrm>
            </p:grpSpPr>
            <p:pic>
              <p:nvPicPr>
                <p:cNvPr id="249" name="Picture 780" descr="access_point_stylized_small">
                  <a:extLst>
                    <a:ext uri="{FF2B5EF4-FFF2-40B4-BE49-F238E27FC236}">
                      <a16:creationId xmlns:a16="http://schemas.microsoft.com/office/drawing/2014/main" id="{BB8EAA34-25F0-4E55-80F1-05347310429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12" y="559"/>
                  <a:ext cx="576" cy="5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50" name="Picture 781" descr="antenna_radiation_stylized">
                  <a:extLst>
                    <a:ext uri="{FF2B5EF4-FFF2-40B4-BE49-F238E27FC236}">
                      <a16:creationId xmlns:a16="http://schemas.microsoft.com/office/drawing/2014/main" id="{5E4218EA-5442-45F5-BEEF-BB5728ECC9A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67" y="478"/>
                  <a:ext cx="788" cy="1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135" name="Group 950">
                <a:extLst>
                  <a:ext uri="{FF2B5EF4-FFF2-40B4-BE49-F238E27FC236}">
                    <a16:creationId xmlns:a16="http://schemas.microsoft.com/office/drawing/2014/main" id="{069487B6-3EE5-41C8-8DFB-D848F01348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40713" y="5002213"/>
                <a:ext cx="227012" cy="481013"/>
                <a:chOff x="4140" y="429"/>
                <a:chExt cx="1425" cy="2396"/>
              </a:xfrm>
            </p:grpSpPr>
            <p:sp>
              <p:nvSpPr>
                <p:cNvPr id="217" name="Freeform 951">
                  <a:extLst>
                    <a:ext uri="{FF2B5EF4-FFF2-40B4-BE49-F238E27FC236}">
                      <a16:creationId xmlns:a16="http://schemas.microsoft.com/office/drawing/2014/main" id="{8A4F036E-78AB-4047-89A3-91BFA0F2F5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7 w 354"/>
                    <a:gd name="T1" fmla="*/ 0 h 2742"/>
                    <a:gd name="T2" fmla="*/ 38 w 354"/>
                    <a:gd name="T3" fmla="*/ 55 h 2742"/>
                    <a:gd name="T4" fmla="*/ 37 w 354"/>
                    <a:gd name="T5" fmla="*/ 425 h 2742"/>
                    <a:gd name="T6" fmla="*/ 0 w 354"/>
                    <a:gd name="T7" fmla="*/ 445 h 2742"/>
                    <a:gd name="T8" fmla="*/ 7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18" name="Rectangle 952">
                  <a:extLst>
                    <a:ext uri="{FF2B5EF4-FFF2-40B4-BE49-F238E27FC236}">
                      <a16:creationId xmlns:a16="http://schemas.microsoft.com/office/drawing/2014/main" id="{5BCBB517-743A-4653-8ADB-E7E287740C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219" name="Freeform 953">
                  <a:extLst>
                    <a:ext uri="{FF2B5EF4-FFF2-40B4-BE49-F238E27FC236}">
                      <a16:creationId xmlns:a16="http://schemas.microsoft.com/office/drawing/2014/main" id="{73C8A71C-3EB9-4241-9FCD-7AD624A95C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23 w 211"/>
                    <a:gd name="T3" fmla="*/ 36 h 2537"/>
                    <a:gd name="T4" fmla="*/ 2 w 211"/>
                    <a:gd name="T5" fmla="*/ 405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0" name="Freeform 954">
                  <a:extLst>
                    <a:ext uri="{FF2B5EF4-FFF2-40B4-BE49-F238E27FC236}">
                      <a16:creationId xmlns:a16="http://schemas.microsoft.com/office/drawing/2014/main" id="{E00091FB-1A6A-4244-92BB-F5BEB40444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36 w 328"/>
                    <a:gd name="T3" fmla="*/ 21 h 226"/>
                    <a:gd name="T4" fmla="*/ 36 w 328"/>
                    <a:gd name="T5" fmla="*/ 38 h 226"/>
                    <a:gd name="T6" fmla="*/ 0 w 328"/>
                    <a:gd name="T7" fmla="*/ 1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21" name="Rectangle 955">
                  <a:extLst>
                    <a:ext uri="{FF2B5EF4-FFF2-40B4-BE49-F238E27FC236}">
                      <a16:creationId xmlns:a16="http://schemas.microsoft.com/office/drawing/2014/main" id="{2B3057AE-CD51-4B7D-932E-40F9911C01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grpSp>
              <p:nvGrpSpPr>
                <p:cNvPr id="222" name="Group 956">
                  <a:extLst>
                    <a:ext uri="{FF2B5EF4-FFF2-40B4-BE49-F238E27FC236}">
                      <a16:creationId xmlns:a16="http://schemas.microsoft.com/office/drawing/2014/main" id="{F463F988-745F-4346-8EEE-0824E91CCD1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47" name="AutoShape 957">
                    <a:extLst>
                      <a:ext uri="{FF2B5EF4-FFF2-40B4-BE49-F238E27FC236}">
                        <a16:creationId xmlns:a16="http://schemas.microsoft.com/office/drawing/2014/main" id="{BF0D092D-F048-438C-BD27-6E3C0E24B9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248" name="AutoShape 958">
                    <a:extLst>
                      <a:ext uri="{FF2B5EF4-FFF2-40B4-BE49-F238E27FC236}">
                        <a16:creationId xmlns:a16="http://schemas.microsoft.com/office/drawing/2014/main" id="{D950F3B5-0D15-4E7A-93F3-D231D46764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</p:grpSp>
            <p:sp>
              <p:nvSpPr>
                <p:cNvPr id="223" name="Rectangle 959">
                  <a:extLst>
                    <a:ext uri="{FF2B5EF4-FFF2-40B4-BE49-F238E27FC236}">
                      <a16:creationId xmlns:a16="http://schemas.microsoft.com/office/drawing/2014/main" id="{AA2F9A54-0B63-4B73-8E8F-79E4A82CE7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grpSp>
              <p:nvGrpSpPr>
                <p:cNvPr id="224" name="Group 960">
                  <a:extLst>
                    <a:ext uri="{FF2B5EF4-FFF2-40B4-BE49-F238E27FC236}">
                      <a16:creationId xmlns:a16="http://schemas.microsoft.com/office/drawing/2014/main" id="{78DF4F12-3B69-4A77-A387-EF07DEC9CC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45" name="AutoShape 961">
                    <a:extLst>
                      <a:ext uri="{FF2B5EF4-FFF2-40B4-BE49-F238E27FC236}">
                        <a16:creationId xmlns:a16="http://schemas.microsoft.com/office/drawing/2014/main" id="{38A59E56-A6FF-4847-9062-41C6E86F0A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246" name="AutoShape 962">
                    <a:extLst>
                      <a:ext uri="{FF2B5EF4-FFF2-40B4-BE49-F238E27FC236}">
                        <a16:creationId xmlns:a16="http://schemas.microsoft.com/office/drawing/2014/main" id="{0D570FED-046E-46FC-AEAF-194CAF15644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</p:grpSp>
            <p:sp>
              <p:nvSpPr>
                <p:cNvPr id="225" name="Rectangle 963">
                  <a:extLst>
                    <a:ext uri="{FF2B5EF4-FFF2-40B4-BE49-F238E27FC236}">
                      <a16:creationId xmlns:a16="http://schemas.microsoft.com/office/drawing/2014/main" id="{8748AA14-723A-4E83-AAA5-74B152BE29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226" name="Rectangle 964">
                  <a:extLst>
                    <a:ext uri="{FF2B5EF4-FFF2-40B4-BE49-F238E27FC236}">
                      <a16:creationId xmlns:a16="http://schemas.microsoft.com/office/drawing/2014/main" id="{41935E59-5644-4E72-B120-B7FB75031F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grpSp>
              <p:nvGrpSpPr>
                <p:cNvPr id="227" name="Group 965">
                  <a:extLst>
                    <a:ext uri="{FF2B5EF4-FFF2-40B4-BE49-F238E27FC236}">
                      <a16:creationId xmlns:a16="http://schemas.microsoft.com/office/drawing/2014/main" id="{4965DF46-1058-43DA-AA6A-AAD47AACD5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43" name="AutoShape 966">
                    <a:extLst>
                      <a:ext uri="{FF2B5EF4-FFF2-40B4-BE49-F238E27FC236}">
                        <a16:creationId xmlns:a16="http://schemas.microsoft.com/office/drawing/2014/main" id="{8D35FEC5-5363-41E1-AC4C-63986FCC704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244" name="AutoShape 967">
                    <a:extLst>
                      <a:ext uri="{FF2B5EF4-FFF2-40B4-BE49-F238E27FC236}">
                        <a16:creationId xmlns:a16="http://schemas.microsoft.com/office/drawing/2014/main" id="{9D438E1E-BD39-4D45-B0F9-3AFD6DA0B0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</p:grpSp>
            <p:sp>
              <p:nvSpPr>
                <p:cNvPr id="228" name="Freeform 968">
                  <a:extLst>
                    <a:ext uri="{FF2B5EF4-FFF2-40B4-BE49-F238E27FC236}">
                      <a16:creationId xmlns:a16="http://schemas.microsoft.com/office/drawing/2014/main" id="{B359F628-4190-4D7E-91DE-4EC01490C8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36 w 328"/>
                    <a:gd name="T3" fmla="*/ 20 h 226"/>
                    <a:gd name="T4" fmla="*/ 36 w 328"/>
                    <a:gd name="T5" fmla="*/ 36 h 226"/>
                    <a:gd name="T6" fmla="*/ 0 w 328"/>
                    <a:gd name="T7" fmla="*/ 15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229" name="Group 969">
                  <a:extLst>
                    <a:ext uri="{FF2B5EF4-FFF2-40B4-BE49-F238E27FC236}">
                      <a16:creationId xmlns:a16="http://schemas.microsoft.com/office/drawing/2014/main" id="{2EAE54CA-8ECF-4BD5-9EFF-BB008DB51D1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41" name="AutoShape 970">
                    <a:extLst>
                      <a:ext uri="{FF2B5EF4-FFF2-40B4-BE49-F238E27FC236}">
                        <a16:creationId xmlns:a16="http://schemas.microsoft.com/office/drawing/2014/main" id="{304D896B-DA51-4F40-9D6D-06D8B388CA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242" name="AutoShape 971">
                    <a:extLst>
                      <a:ext uri="{FF2B5EF4-FFF2-40B4-BE49-F238E27FC236}">
                        <a16:creationId xmlns:a16="http://schemas.microsoft.com/office/drawing/2014/main" id="{8318CC29-4AF4-4DBC-AE21-D6F7DEAEB5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</p:grpSp>
            <p:sp>
              <p:nvSpPr>
                <p:cNvPr id="230" name="Rectangle 972">
                  <a:extLst>
                    <a:ext uri="{FF2B5EF4-FFF2-40B4-BE49-F238E27FC236}">
                      <a16:creationId xmlns:a16="http://schemas.microsoft.com/office/drawing/2014/main" id="{CBC50B70-CE4F-4CA9-BD8D-3C06F6F088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231" name="Freeform 973">
                  <a:extLst>
                    <a:ext uri="{FF2B5EF4-FFF2-40B4-BE49-F238E27FC236}">
                      <a16:creationId xmlns:a16="http://schemas.microsoft.com/office/drawing/2014/main" id="{96C0A46A-FB56-4B15-AFB4-1341C64CDF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32 w 296"/>
                    <a:gd name="T3" fmla="*/ 22 h 256"/>
                    <a:gd name="T4" fmla="*/ 32 w 296"/>
                    <a:gd name="T5" fmla="*/ 41 h 256"/>
                    <a:gd name="T6" fmla="*/ 0 w 296"/>
                    <a:gd name="T7" fmla="*/ 15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32" name="Freeform 974">
                  <a:extLst>
                    <a:ext uri="{FF2B5EF4-FFF2-40B4-BE49-F238E27FC236}">
                      <a16:creationId xmlns:a16="http://schemas.microsoft.com/office/drawing/2014/main" id="{373B417C-A3B1-493A-8F43-4FD724483E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34 w 304"/>
                    <a:gd name="T3" fmla="*/ 27 h 288"/>
                    <a:gd name="T4" fmla="*/ 31 w 304"/>
                    <a:gd name="T5" fmla="*/ 47 h 288"/>
                    <a:gd name="T6" fmla="*/ 2 w 304"/>
                    <a:gd name="T7" fmla="*/ 2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33" name="Oval 975">
                  <a:extLst>
                    <a:ext uri="{FF2B5EF4-FFF2-40B4-BE49-F238E27FC236}">
                      <a16:creationId xmlns:a16="http://schemas.microsoft.com/office/drawing/2014/main" id="{6745481C-C4FC-44B3-BD77-0949359743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234" name="Freeform 976">
                  <a:extLst>
                    <a:ext uri="{FF2B5EF4-FFF2-40B4-BE49-F238E27FC236}">
                      <a16:creationId xmlns:a16="http://schemas.microsoft.com/office/drawing/2014/main" id="{0E25F512-0EE4-4F4B-9B36-BF6D8BC32C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18 h 240"/>
                    <a:gd name="T2" fmla="*/ 2 w 306"/>
                    <a:gd name="T3" fmla="*/ 40 h 240"/>
                    <a:gd name="T4" fmla="*/ 34 w 306"/>
                    <a:gd name="T5" fmla="*/ 18 h 240"/>
                    <a:gd name="T6" fmla="*/ 32 w 306"/>
                    <a:gd name="T7" fmla="*/ 0 h 240"/>
                    <a:gd name="T8" fmla="*/ 0 w 306"/>
                    <a:gd name="T9" fmla="*/ 1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35" name="AutoShape 977">
                  <a:extLst>
                    <a:ext uri="{FF2B5EF4-FFF2-40B4-BE49-F238E27FC236}">
                      <a16:creationId xmlns:a16="http://schemas.microsoft.com/office/drawing/2014/main" id="{7736F63F-E12F-408B-A7E7-C3CB86FCC0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236" name="AutoShape 978">
                  <a:extLst>
                    <a:ext uri="{FF2B5EF4-FFF2-40B4-BE49-F238E27FC236}">
                      <a16:creationId xmlns:a16="http://schemas.microsoft.com/office/drawing/2014/main" id="{CF223798-59C8-4527-A3B2-1B3214A7CA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237" name="Oval 979">
                  <a:extLst>
                    <a:ext uri="{FF2B5EF4-FFF2-40B4-BE49-F238E27FC236}">
                      <a16:creationId xmlns:a16="http://schemas.microsoft.com/office/drawing/2014/main" id="{963A3FD3-F22D-448C-821A-928AD834E9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238" name="Oval 980">
                  <a:extLst>
                    <a:ext uri="{FF2B5EF4-FFF2-40B4-BE49-F238E27FC236}">
                      <a16:creationId xmlns:a16="http://schemas.microsoft.com/office/drawing/2014/main" id="{741B6FDC-D59E-41D0-90D1-18B2932BAE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ko-KR" altLang="ko-KR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39" name="Oval 981">
                  <a:extLst>
                    <a:ext uri="{FF2B5EF4-FFF2-40B4-BE49-F238E27FC236}">
                      <a16:creationId xmlns:a16="http://schemas.microsoft.com/office/drawing/2014/main" id="{366B714E-CAEF-4DF8-8944-063227EF3D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240" name="Rectangle 982">
                  <a:extLst>
                    <a:ext uri="{FF2B5EF4-FFF2-40B4-BE49-F238E27FC236}">
                      <a16:creationId xmlns:a16="http://schemas.microsoft.com/office/drawing/2014/main" id="{C52D72CA-81D8-4245-81D7-2C75911A49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</p:grpSp>
          <p:grpSp>
            <p:nvGrpSpPr>
              <p:cNvPr id="136" name="Group 983">
                <a:extLst>
                  <a:ext uri="{FF2B5EF4-FFF2-40B4-BE49-F238E27FC236}">
                    <a16:creationId xmlns:a16="http://schemas.microsoft.com/office/drawing/2014/main" id="{71D8A01E-7D9D-4B2B-A8D0-B8F34CCC93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24800" y="5303838"/>
                <a:ext cx="227012" cy="481013"/>
                <a:chOff x="4140" y="429"/>
                <a:chExt cx="1425" cy="2396"/>
              </a:xfrm>
            </p:grpSpPr>
            <p:sp>
              <p:nvSpPr>
                <p:cNvPr id="185" name="Freeform 984">
                  <a:extLst>
                    <a:ext uri="{FF2B5EF4-FFF2-40B4-BE49-F238E27FC236}">
                      <a16:creationId xmlns:a16="http://schemas.microsoft.com/office/drawing/2014/main" id="{4FCC48BB-9AC8-4456-A38F-593A905C52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7 w 354"/>
                    <a:gd name="T1" fmla="*/ 0 h 2742"/>
                    <a:gd name="T2" fmla="*/ 38 w 354"/>
                    <a:gd name="T3" fmla="*/ 55 h 2742"/>
                    <a:gd name="T4" fmla="*/ 37 w 354"/>
                    <a:gd name="T5" fmla="*/ 425 h 2742"/>
                    <a:gd name="T6" fmla="*/ 0 w 354"/>
                    <a:gd name="T7" fmla="*/ 445 h 2742"/>
                    <a:gd name="T8" fmla="*/ 7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6" name="Rectangle 985">
                  <a:extLst>
                    <a:ext uri="{FF2B5EF4-FFF2-40B4-BE49-F238E27FC236}">
                      <a16:creationId xmlns:a16="http://schemas.microsoft.com/office/drawing/2014/main" id="{B6CF907C-1C97-4DB3-9AB0-45AB2F4AB2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187" name="Freeform 986">
                  <a:extLst>
                    <a:ext uri="{FF2B5EF4-FFF2-40B4-BE49-F238E27FC236}">
                      <a16:creationId xmlns:a16="http://schemas.microsoft.com/office/drawing/2014/main" id="{7C3D598E-9A29-4BA6-985D-C8D36CE14C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23 w 211"/>
                    <a:gd name="T3" fmla="*/ 36 h 2537"/>
                    <a:gd name="T4" fmla="*/ 2 w 211"/>
                    <a:gd name="T5" fmla="*/ 405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8" name="Freeform 987">
                  <a:extLst>
                    <a:ext uri="{FF2B5EF4-FFF2-40B4-BE49-F238E27FC236}">
                      <a16:creationId xmlns:a16="http://schemas.microsoft.com/office/drawing/2014/main" id="{6E396B13-9EE5-468A-AD95-0BE098DC6C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36 w 328"/>
                    <a:gd name="T3" fmla="*/ 21 h 226"/>
                    <a:gd name="T4" fmla="*/ 36 w 328"/>
                    <a:gd name="T5" fmla="*/ 38 h 226"/>
                    <a:gd name="T6" fmla="*/ 0 w 328"/>
                    <a:gd name="T7" fmla="*/ 1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89" name="Rectangle 988">
                  <a:extLst>
                    <a:ext uri="{FF2B5EF4-FFF2-40B4-BE49-F238E27FC236}">
                      <a16:creationId xmlns:a16="http://schemas.microsoft.com/office/drawing/2014/main" id="{7A733DAF-607F-40DD-BF4B-C65E83F5F6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grpSp>
              <p:nvGrpSpPr>
                <p:cNvPr id="190" name="Group 989">
                  <a:extLst>
                    <a:ext uri="{FF2B5EF4-FFF2-40B4-BE49-F238E27FC236}">
                      <a16:creationId xmlns:a16="http://schemas.microsoft.com/office/drawing/2014/main" id="{D71A635E-D0E6-49DB-BD05-75B977BACA2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215" name="AutoShape 990">
                    <a:extLst>
                      <a:ext uri="{FF2B5EF4-FFF2-40B4-BE49-F238E27FC236}">
                        <a16:creationId xmlns:a16="http://schemas.microsoft.com/office/drawing/2014/main" id="{89875754-DBF5-4E5B-8CA7-430E210FAD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216" name="AutoShape 991">
                    <a:extLst>
                      <a:ext uri="{FF2B5EF4-FFF2-40B4-BE49-F238E27FC236}">
                        <a16:creationId xmlns:a16="http://schemas.microsoft.com/office/drawing/2014/main" id="{56AF17B1-7084-4E7B-9B0D-36235F0832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</p:grpSp>
            <p:sp>
              <p:nvSpPr>
                <p:cNvPr id="191" name="Rectangle 992">
                  <a:extLst>
                    <a:ext uri="{FF2B5EF4-FFF2-40B4-BE49-F238E27FC236}">
                      <a16:creationId xmlns:a16="http://schemas.microsoft.com/office/drawing/2014/main" id="{7A0CD7B3-EAD7-4207-83E1-4FC9D70971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grpSp>
              <p:nvGrpSpPr>
                <p:cNvPr id="192" name="Group 993">
                  <a:extLst>
                    <a:ext uri="{FF2B5EF4-FFF2-40B4-BE49-F238E27FC236}">
                      <a16:creationId xmlns:a16="http://schemas.microsoft.com/office/drawing/2014/main" id="{7B8F639C-02C9-4D9B-B9D7-04B7A2261F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213" name="AutoShape 994">
                    <a:extLst>
                      <a:ext uri="{FF2B5EF4-FFF2-40B4-BE49-F238E27FC236}">
                        <a16:creationId xmlns:a16="http://schemas.microsoft.com/office/drawing/2014/main" id="{84DF28F2-D6B7-4EBF-B39A-82A74FD39D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214" name="AutoShape 995">
                    <a:extLst>
                      <a:ext uri="{FF2B5EF4-FFF2-40B4-BE49-F238E27FC236}">
                        <a16:creationId xmlns:a16="http://schemas.microsoft.com/office/drawing/2014/main" id="{D70B8F77-A6A4-4073-9C1D-E189750962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</p:grpSp>
            <p:sp>
              <p:nvSpPr>
                <p:cNvPr id="193" name="Rectangle 996">
                  <a:extLst>
                    <a:ext uri="{FF2B5EF4-FFF2-40B4-BE49-F238E27FC236}">
                      <a16:creationId xmlns:a16="http://schemas.microsoft.com/office/drawing/2014/main" id="{664E95E2-952D-4B72-9EB6-BE9BE28DB1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194" name="Rectangle 997">
                  <a:extLst>
                    <a:ext uri="{FF2B5EF4-FFF2-40B4-BE49-F238E27FC236}">
                      <a16:creationId xmlns:a16="http://schemas.microsoft.com/office/drawing/2014/main" id="{DD502FF9-862A-4D4C-B496-F992E6617D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grpSp>
              <p:nvGrpSpPr>
                <p:cNvPr id="195" name="Group 998">
                  <a:extLst>
                    <a:ext uri="{FF2B5EF4-FFF2-40B4-BE49-F238E27FC236}">
                      <a16:creationId xmlns:a16="http://schemas.microsoft.com/office/drawing/2014/main" id="{F865D548-74B9-4991-9B04-A0E842B9F84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211" name="AutoShape 999">
                    <a:extLst>
                      <a:ext uri="{FF2B5EF4-FFF2-40B4-BE49-F238E27FC236}">
                        <a16:creationId xmlns:a16="http://schemas.microsoft.com/office/drawing/2014/main" id="{2A1F0CBE-036A-45DA-BD76-5ADB625ECE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212" name="AutoShape 1000">
                    <a:extLst>
                      <a:ext uri="{FF2B5EF4-FFF2-40B4-BE49-F238E27FC236}">
                        <a16:creationId xmlns:a16="http://schemas.microsoft.com/office/drawing/2014/main" id="{10033C85-BD4D-4E71-B606-8531D55329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</p:grpSp>
            <p:sp>
              <p:nvSpPr>
                <p:cNvPr id="196" name="Freeform 1001">
                  <a:extLst>
                    <a:ext uri="{FF2B5EF4-FFF2-40B4-BE49-F238E27FC236}">
                      <a16:creationId xmlns:a16="http://schemas.microsoft.com/office/drawing/2014/main" id="{01BBED30-E762-4AD9-AFE7-050A74B9D4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36 w 328"/>
                    <a:gd name="T3" fmla="*/ 20 h 226"/>
                    <a:gd name="T4" fmla="*/ 36 w 328"/>
                    <a:gd name="T5" fmla="*/ 36 h 226"/>
                    <a:gd name="T6" fmla="*/ 0 w 328"/>
                    <a:gd name="T7" fmla="*/ 15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197" name="Group 1002">
                  <a:extLst>
                    <a:ext uri="{FF2B5EF4-FFF2-40B4-BE49-F238E27FC236}">
                      <a16:creationId xmlns:a16="http://schemas.microsoft.com/office/drawing/2014/main" id="{C4A30F13-ED0D-4A59-991F-0113914138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209" name="AutoShape 1003">
                    <a:extLst>
                      <a:ext uri="{FF2B5EF4-FFF2-40B4-BE49-F238E27FC236}">
                        <a16:creationId xmlns:a16="http://schemas.microsoft.com/office/drawing/2014/main" id="{C10D4D4C-36EF-4B5F-842A-571C747E46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210" name="AutoShape 1004">
                    <a:extLst>
                      <a:ext uri="{FF2B5EF4-FFF2-40B4-BE49-F238E27FC236}">
                        <a16:creationId xmlns:a16="http://schemas.microsoft.com/office/drawing/2014/main" id="{16D59E56-09FE-4745-81E6-BFB9F8BEF3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</p:grpSp>
            <p:sp>
              <p:nvSpPr>
                <p:cNvPr id="198" name="Rectangle 1005">
                  <a:extLst>
                    <a:ext uri="{FF2B5EF4-FFF2-40B4-BE49-F238E27FC236}">
                      <a16:creationId xmlns:a16="http://schemas.microsoft.com/office/drawing/2014/main" id="{3C0DE2B1-56F9-4D9E-A075-76A61E7499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199" name="Freeform 1006">
                  <a:extLst>
                    <a:ext uri="{FF2B5EF4-FFF2-40B4-BE49-F238E27FC236}">
                      <a16:creationId xmlns:a16="http://schemas.microsoft.com/office/drawing/2014/main" id="{03A7B864-2640-4BF9-BD3D-64E1E67D8B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32 w 296"/>
                    <a:gd name="T3" fmla="*/ 22 h 256"/>
                    <a:gd name="T4" fmla="*/ 32 w 296"/>
                    <a:gd name="T5" fmla="*/ 41 h 256"/>
                    <a:gd name="T6" fmla="*/ 0 w 296"/>
                    <a:gd name="T7" fmla="*/ 15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0" name="Freeform 1007">
                  <a:extLst>
                    <a:ext uri="{FF2B5EF4-FFF2-40B4-BE49-F238E27FC236}">
                      <a16:creationId xmlns:a16="http://schemas.microsoft.com/office/drawing/2014/main" id="{707AA358-A281-424E-A59A-F63BD0D6C2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34 w 304"/>
                    <a:gd name="T3" fmla="*/ 27 h 288"/>
                    <a:gd name="T4" fmla="*/ 31 w 304"/>
                    <a:gd name="T5" fmla="*/ 47 h 288"/>
                    <a:gd name="T6" fmla="*/ 2 w 304"/>
                    <a:gd name="T7" fmla="*/ 2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1" name="Oval 1008">
                  <a:extLst>
                    <a:ext uri="{FF2B5EF4-FFF2-40B4-BE49-F238E27FC236}">
                      <a16:creationId xmlns:a16="http://schemas.microsoft.com/office/drawing/2014/main" id="{52D410DE-696A-43AC-B294-4C1598AEEB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202" name="Freeform 1009">
                  <a:extLst>
                    <a:ext uri="{FF2B5EF4-FFF2-40B4-BE49-F238E27FC236}">
                      <a16:creationId xmlns:a16="http://schemas.microsoft.com/office/drawing/2014/main" id="{812281CC-0A57-4C59-A3DB-3E7D129032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18 h 240"/>
                    <a:gd name="T2" fmla="*/ 2 w 306"/>
                    <a:gd name="T3" fmla="*/ 40 h 240"/>
                    <a:gd name="T4" fmla="*/ 34 w 306"/>
                    <a:gd name="T5" fmla="*/ 18 h 240"/>
                    <a:gd name="T6" fmla="*/ 32 w 306"/>
                    <a:gd name="T7" fmla="*/ 0 h 240"/>
                    <a:gd name="T8" fmla="*/ 0 w 306"/>
                    <a:gd name="T9" fmla="*/ 1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203" name="AutoShape 1010">
                  <a:extLst>
                    <a:ext uri="{FF2B5EF4-FFF2-40B4-BE49-F238E27FC236}">
                      <a16:creationId xmlns:a16="http://schemas.microsoft.com/office/drawing/2014/main" id="{D082BC52-7C30-4E09-A48C-F69F45932D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204" name="AutoShape 1011">
                  <a:extLst>
                    <a:ext uri="{FF2B5EF4-FFF2-40B4-BE49-F238E27FC236}">
                      <a16:creationId xmlns:a16="http://schemas.microsoft.com/office/drawing/2014/main" id="{5C13A9C5-2736-40E4-859B-593C5A054F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205" name="Oval 1012">
                  <a:extLst>
                    <a:ext uri="{FF2B5EF4-FFF2-40B4-BE49-F238E27FC236}">
                      <a16:creationId xmlns:a16="http://schemas.microsoft.com/office/drawing/2014/main" id="{50F3CC78-9CB5-4836-AC47-5A432588DB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206" name="Oval 1013">
                  <a:extLst>
                    <a:ext uri="{FF2B5EF4-FFF2-40B4-BE49-F238E27FC236}">
                      <a16:creationId xmlns:a16="http://schemas.microsoft.com/office/drawing/2014/main" id="{408EB4E3-6731-4CA9-B83A-EE4A03304F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ko-KR" altLang="ko-KR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7" name="Oval 1014">
                  <a:extLst>
                    <a:ext uri="{FF2B5EF4-FFF2-40B4-BE49-F238E27FC236}">
                      <a16:creationId xmlns:a16="http://schemas.microsoft.com/office/drawing/2014/main" id="{DBD3D1AA-5A78-434D-A2D6-9568A4FA63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208" name="Rectangle 1015">
                  <a:extLst>
                    <a:ext uri="{FF2B5EF4-FFF2-40B4-BE49-F238E27FC236}">
                      <a16:creationId xmlns:a16="http://schemas.microsoft.com/office/drawing/2014/main" id="{3FD6CC27-E46E-4D88-99F8-5780933E27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</p:grpSp>
          <p:grpSp>
            <p:nvGrpSpPr>
              <p:cNvPr id="137" name="Group 1064">
                <a:extLst>
                  <a:ext uri="{FF2B5EF4-FFF2-40B4-BE49-F238E27FC236}">
                    <a16:creationId xmlns:a16="http://schemas.microsoft.com/office/drawing/2014/main" id="{BDB91E48-A48F-432E-BC24-228871FFE9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72288" y="5486400"/>
                <a:ext cx="474662" cy="407988"/>
                <a:chOff x="877" y="1008"/>
                <a:chExt cx="2747" cy="2591"/>
              </a:xfrm>
            </p:grpSpPr>
            <p:pic>
              <p:nvPicPr>
                <p:cNvPr id="162" name="Picture 1065" descr="antenna_stylized">
                  <a:extLst>
                    <a:ext uri="{FF2B5EF4-FFF2-40B4-BE49-F238E27FC236}">
                      <a16:creationId xmlns:a16="http://schemas.microsoft.com/office/drawing/2014/main" id="{9A875E79-158B-488E-8C92-1A6D9BFFE11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7" y="1008"/>
                  <a:ext cx="2725" cy="14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63" name="Picture 1066" descr="laptop_keyboard">
                  <a:extLst>
                    <a:ext uri="{FF2B5EF4-FFF2-40B4-BE49-F238E27FC236}">
                      <a16:creationId xmlns:a16="http://schemas.microsoft.com/office/drawing/2014/main" id="{F5339250-FF9C-4E67-8405-1A1D5163BB4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1009" y="2586"/>
                  <a:ext cx="2245" cy="10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4" name="Freeform 1067">
                  <a:extLst>
                    <a:ext uri="{FF2B5EF4-FFF2-40B4-BE49-F238E27FC236}">
                      <a16:creationId xmlns:a16="http://schemas.microsoft.com/office/drawing/2014/main" id="{CE94F57C-DCF0-4214-9820-BC0FBC6D33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3" y="1603"/>
                  <a:ext cx="1807" cy="1322"/>
                </a:xfrm>
                <a:custGeom>
                  <a:avLst/>
                  <a:gdLst>
                    <a:gd name="T0" fmla="*/ 4 w 2982"/>
                    <a:gd name="T1" fmla="*/ 0 h 2442"/>
                    <a:gd name="T2" fmla="*/ 0 w 2982"/>
                    <a:gd name="T3" fmla="*/ 4 h 2442"/>
                    <a:gd name="T4" fmla="*/ 16 w 2982"/>
                    <a:gd name="T5" fmla="*/ 5 h 2442"/>
                    <a:gd name="T6" fmla="*/ 20 w 2982"/>
                    <a:gd name="T7" fmla="*/ 1 h 2442"/>
                    <a:gd name="T8" fmla="*/ 4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pic>
              <p:nvPicPr>
                <p:cNvPr id="165" name="Picture 1068" descr="screen">
                  <a:extLst>
                    <a:ext uri="{FF2B5EF4-FFF2-40B4-BE49-F238E27FC236}">
                      <a16:creationId xmlns:a16="http://schemas.microsoft.com/office/drawing/2014/main" id="{B52F1D96-911C-4DA7-8D19-75CD6DFE99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42" y="1637"/>
                  <a:ext cx="1642" cy="12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66" name="Freeform 1069">
                  <a:extLst>
                    <a:ext uri="{FF2B5EF4-FFF2-40B4-BE49-F238E27FC236}">
                      <a16:creationId xmlns:a16="http://schemas.microsoft.com/office/drawing/2014/main" id="{DE70F574-8775-44ED-B0B5-5FF9A28C89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2" y="1564"/>
                  <a:ext cx="1531" cy="246"/>
                </a:xfrm>
                <a:custGeom>
                  <a:avLst/>
                  <a:gdLst>
                    <a:gd name="T0" fmla="*/ 1 w 2528"/>
                    <a:gd name="T1" fmla="*/ 0 h 455"/>
                    <a:gd name="T2" fmla="*/ 17 w 2528"/>
                    <a:gd name="T3" fmla="*/ 1 h 455"/>
                    <a:gd name="T4" fmla="*/ 16 w 2528"/>
                    <a:gd name="T5" fmla="*/ 1 h 455"/>
                    <a:gd name="T6" fmla="*/ 0 w 2528"/>
                    <a:gd name="T7" fmla="*/ 1 h 455"/>
                    <a:gd name="T8" fmla="*/ 1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67" name="Freeform 1070">
                  <a:extLst>
                    <a:ext uri="{FF2B5EF4-FFF2-40B4-BE49-F238E27FC236}">
                      <a16:creationId xmlns:a16="http://schemas.microsoft.com/office/drawing/2014/main" id="{80EE706D-4855-41A4-AF0F-A894C1FE0D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7" y="1562"/>
                  <a:ext cx="425" cy="1024"/>
                </a:xfrm>
                <a:custGeom>
                  <a:avLst/>
                  <a:gdLst>
                    <a:gd name="T0" fmla="*/ 4 w 702"/>
                    <a:gd name="T1" fmla="*/ 0 h 1893"/>
                    <a:gd name="T2" fmla="*/ 0 w 702"/>
                    <a:gd name="T3" fmla="*/ 4 h 1893"/>
                    <a:gd name="T4" fmla="*/ 1 w 702"/>
                    <a:gd name="T5" fmla="*/ 4 h 1893"/>
                    <a:gd name="T6" fmla="*/ 5 w 702"/>
                    <a:gd name="T7" fmla="*/ 1 h 1893"/>
                    <a:gd name="T8" fmla="*/ 4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68" name="Freeform 1071">
                  <a:extLst>
                    <a:ext uri="{FF2B5EF4-FFF2-40B4-BE49-F238E27FC236}">
                      <a16:creationId xmlns:a16="http://schemas.microsoft.com/office/drawing/2014/main" id="{47B4F80F-86C8-43CB-9456-7E91964E00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4" y="1745"/>
                  <a:ext cx="458" cy="1182"/>
                </a:xfrm>
                <a:custGeom>
                  <a:avLst/>
                  <a:gdLst>
                    <a:gd name="T0" fmla="*/ 5 w 756"/>
                    <a:gd name="T1" fmla="*/ 0 h 2184"/>
                    <a:gd name="T2" fmla="*/ 1 w 756"/>
                    <a:gd name="T3" fmla="*/ 5 h 2184"/>
                    <a:gd name="T4" fmla="*/ 0 w 756"/>
                    <a:gd name="T5" fmla="*/ 5 h 2184"/>
                    <a:gd name="T6" fmla="*/ 4 w 756"/>
                    <a:gd name="T7" fmla="*/ 1 h 2184"/>
                    <a:gd name="T8" fmla="*/ 5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69" name="Freeform 1072">
                  <a:extLst>
                    <a:ext uri="{FF2B5EF4-FFF2-40B4-BE49-F238E27FC236}">
                      <a16:creationId xmlns:a16="http://schemas.microsoft.com/office/drawing/2014/main" id="{F51E8E89-0240-47D3-BAA1-EAE01DC6AF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2" y="2534"/>
                  <a:ext cx="1680" cy="399"/>
                </a:xfrm>
                <a:custGeom>
                  <a:avLst/>
                  <a:gdLst>
                    <a:gd name="T0" fmla="*/ 1 w 2773"/>
                    <a:gd name="T1" fmla="*/ 0 h 738"/>
                    <a:gd name="T2" fmla="*/ 0 w 2773"/>
                    <a:gd name="T3" fmla="*/ 1 h 738"/>
                    <a:gd name="T4" fmla="*/ 16 w 2773"/>
                    <a:gd name="T5" fmla="*/ 2 h 738"/>
                    <a:gd name="T6" fmla="*/ 16 w 2773"/>
                    <a:gd name="T7" fmla="*/ 1 h 738"/>
                    <a:gd name="T8" fmla="*/ 1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70" name="Freeform 1073">
                  <a:extLst>
                    <a:ext uri="{FF2B5EF4-FFF2-40B4-BE49-F238E27FC236}">
                      <a16:creationId xmlns:a16="http://schemas.microsoft.com/office/drawing/2014/main" id="{085874F7-0FC9-4B17-B09B-57B23C21BC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5" y="1755"/>
                  <a:ext cx="429" cy="1187"/>
                </a:xfrm>
                <a:custGeom>
                  <a:avLst/>
                  <a:gdLst>
                    <a:gd name="T0" fmla="*/ 12 w 637"/>
                    <a:gd name="T1" fmla="*/ 0 h 1659"/>
                    <a:gd name="T2" fmla="*/ 12 w 637"/>
                    <a:gd name="T3" fmla="*/ 0 h 1659"/>
                    <a:gd name="T4" fmla="*/ 1 w 637"/>
                    <a:gd name="T5" fmla="*/ 59 h 1659"/>
                    <a:gd name="T6" fmla="*/ 0 w 637"/>
                    <a:gd name="T7" fmla="*/ 57 h 1659"/>
                    <a:gd name="T8" fmla="*/ 12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71" name="Freeform 1074">
                  <a:extLst>
                    <a:ext uri="{FF2B5EF4-FFF2-40B4-BE49-F238E27FC236}">
                      <a16:creationId xmlns:a16="http://schemas.microsoft.com/office/drawing/2014/main" id="{34F7931E-C3C9-48AF-9964-D6B245143F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4" y="2587"/>
                  <a:ext cx="1494" cy="394"/>
                </a:xfrm>
                <a:custGeom>
                  <a:avLst/>
                  <a:gdLst>
                    <a:gd name="T0" fmla="*/ 0 w 2216"/>
                    <a:gd name="T1" fmla="*/ 0 h 550"/>
                    <a:gd name="T2" fmla="*/ 1 w 2216"/>
                    <a:gd name="T3" fmla="*/ 2 h 550"/>
                    <a:gd name="T4" fmla="*/ 42 w 2216"/>
                    <a:gd name="T5" fmla="*/ 20 h 550"/>
                    <a:gd name="T6" fmla="*/ 42 w 2216"/>
                    <a:gd name="T7" fmla="*/ 17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172" name="Group 1075">
                  <a:extLst>
                    <a:ext uri="{FF2B5EF4-FFF2-40B4-BE49-F238E27FC236}">
                      <a16:creationId xmlns:a16="http://schemas.microsoft.com/office/drawing/2014/main" id="{439008FC-B208-4B7F-BDFB-E933482A55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09" y="3008"/>
                  <a:ext cx="507" cy="234"/>
                  <a:chOff x="1740" y="2642"/>
                  <a:chExt cx="752" cy="327"/>
                </a:xfrm>
              </p:grpSpPr>
              <p:sp>
                <p:nvSpPr>
                  <p:cNvPr id="179" name="Freeform 1076">
                    <a:extLst>
                      <a:ext uri="{FF2B5EF4-FFF2-40B4-BE49-F238E27FC236}">
                        <a16:creationId xmlns:a16="http://schemas.microsoft.com/office/drawing/2014/main" id="{8FFC14C2-FDEF-4A11-B0EB-77EF799735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0" name="Freeform 1077">
                    <a:extLst>
                      <a:ext uri="{FF2B5EF4-FFF2-40B4-BE49-F238E27FC236}">
                        <a16:creationId xmlns:a16="http://schemas.microsoft.com/office/drawing/2014/main" id="{260D060A-3885-423C-AC85-DCAE920490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1" name="Freeform 1078">
                    <a:extLst>
                      <a:ext uri="{FF2B5EF4-FFF2-40B4-BE49-F238E27FC236}">
                        <a16:creationId xmlns:a16="http://schemas.microsoft.com/office/drawing/2014/main" id="{F8B66C67-AF5B-4985-8F88-8AE9EB819F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2" name="Freeform 1079">
                    <a:extLst>
                      <a:ext uri="{FF2B5EF4-FFF2-40B4-BE49-F238E27FC236}">
                        <a16:creationId xmlns:a16="http://schemas.microsoft.com/office/drawing/2014/main" id="{87C4E156-0A70-42F4-AFEC-6A85347B5E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3" name="Freeform 1080">
                    <a:extLst>
                      <a:ext uri="{FF2B5EF4-FFF2-40B4-BE49-F238E27FC236}">
                        <a16:creationId xmlns:a16="http://schemas.microsoft.com/office/drawing/2014/main" id="{93D53FB7-3435-48AC-9710-F2D4D42146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4" name="Freeform 1081">
                    <a:extLst>
                      <a:ext uri="{FF2B5EF4-FFF2-40B4-BE49-F238E27FC236}">
                        <a16:creationId xmlns:a16="http://schemas.microsoft.com/office/drawing/2014/main" id="{D2DABBCA-5540-4AF1-8F95-AB7A41C99A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73" name="Freeform 1082">
                  <a:extLst>
                    <a:ext uri="{FF2B5EF4-FFF2-40B4-BE49-F238E27FC236}">
                      <a16:creationId xmlns:a16="http://schemas.microsoft.com/office/drawing/2014/main" id="{A4E85349-83B9-4156-A926-B0B1C3FF97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77" y="3043"/>
                  <a:ext cx="614" cy="514"/>
                </a:xfrm>
                <a:custGeom>
                  <a:avLst/>
                  <a:gdLst>
                    <a:gd name="T0" fmla="*/ 1 w 990"/>
                    <a:gd name="T1" fmla="*/ 10 h 792"/>
                    <a:gd name="T2" fmla="*/ 9 w 990"/>
                    <a:gd name="T3" fmla="*/ 0 h 792"/>
                    <a:gd name="T4" fmla="*/ 9 w 990"/>
                    <a:gd name="T5" fmla="*/ 1 h 792"/>
                    <a:gd name="T6" fmla="*/ 0 w 990"/>
                    <a:gd name="T7" fmla="*/ 10 h 792"/>
                    <a:gd name="T8" fmla="*/ 1 w 990"/>
                    <a:gd name="T9" fmla="*/ 10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74" name="Freeform 1083">
                  <a:extLst>
                    <a:ext uri="{FF2B5EF4-FFF2-40B4-BE49-F238E27FC236}">
                      <a16:creationId xmlns:a16="http://schemas.microsoft.com/office/drawing/2014/main" id="{A41D78D9-7C7B-4161-8520-092C037E03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0" y="3084"/>
                  <a:ext cx="1571" cy="469"/>
                </a:xfrm>
                <a:custGeom>
                  <a:avLst/>
                  <a:gdLst>
                    <a:gd name="T0" fmla="*/ 1 w 2532"/>
                    <a:gd name="T1" fmla="*/ 0 h 723"/>
                    <a:gd name="T2" fmla="*/ 1 w 2532"/>
                    <a:gd name="T3" fmla="*/ 0 h 723"/>
                    <a:gd name="T4" fmla="*/ 22 w 2532"/>
                    <a:gd name="T5" fmla="*/ 9 h 723"/>
                    <a:gd name="T6" fmla="*/ 22 w 2532"/>
                    <a:gd name="T7" fmla="*/ 10 h 723"/>
                    <a:gd name="T8" fmla="*/ 0 w 2532"/>
                    <a:gd name="T9" fmla="*/ 1 h 723"/>
                    <a:gd name="T10" fmla="*/ 1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75" name="Freeform 1084">
                  <a:extLst>
                    <a:ext uri="{FF2B5EF4-FFF2-40B4-BE49-F238E27FC236}">
                      <a16:creationId xmlns:a16="http://schemas.microsoft.com/office/drawing/2014/main" id="{C0C648DF-CB96-4EBF-9405-EEA1F979DE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1" y="2998"/>
                  <a:ext cx="17" cy="95"/>
                </a:xfrm>
                <a:custGeom>
                  <a:avLst/>
                  <a:gdLst>
                    <a:gd name="T0" fmla="*/ 1 w 26"/>
                    <a:gd name="T1" fmla="*/ 1 h 147"/>
                    <a:gd name="T2" fmla="*/ 1 w 26"/>
                    <a:gd name="T3" fmla="*/ 2 h 147"/>
                    <a:gd name="T4" fmla="*/ 0 w 26"/>
                    <a:gd name="T5" fmla="*/ 2 h 147"/>
                    <a:gd name="T6" fmla="*/ 1 w 26"/>
                    <a:gd name="T7" fmla="*/ 0 h 147"/>
                    <a:gd name="T8" fmla="*/ 1 w 26"/>
                    <a:gd name="T9" fmla="*/ 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76" name="Freeform 1085">
                  <a:extLst>
                    <a:ext uri="{FF2B5EF4-FFF2-40B4-BE49-F238E27FC236}">
                      <a16:creationId xmlns:a16="http://schemas.microsoft.com/office/drawing/2014/main" id="{98F8BC33-E8D0-40E6-8F9E-52B3F58557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2" y="2611"/>
                  <a:ext cx="730" cy="393"/>
                </a:xfrm>
                <a:custGeom>
                  <a:avLst/>
                  <a:gdLst>
                    <a:gd name="T0" fmla="*/ 10 w 1176"/>
                    <a:gd name="T1" fmla="*/ 0 h 606"/>
                    <a:gd name="T2" fmla="*/ 0 w 1176"/>
                    <a:gd name="T3" fmla="*/ 8 h 606"/>
                    <a:gd name="T4" fmla="*/ 1 w 1176"/>
                    <a:gd name="T5" fmla="*/ 8 h 606"/>
                    <a:gd name="T6" fmla="*/ 10 w 1176"/>
                    <a:gd name="T7" fmla="*/ 1 h 606"/>
                    <a:gd name="T8" fmla="*/ 1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77" name="Freeform 1086">
                  <a:extLst>
                    <a:ext uri="{FF2B5EF4-FFF2-40B4-BE49-F238E27FC236}">
                      <a16:creationId xmlns:a16="http://schemas.microsoft.com/office/drawing/2014/main" id="{6A537738-56FC-4C26-9904-A8850031C0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1" y="3018"/>
                  <a:ext cx="1490" cy="451"/>
                </a:xfrm>
                <a:custGeom>
                  <a:avLst/>
                  <a:gdLst>
                    <a:gd name="T0" fmla="*/ 1 w 2532"/>
                    <a:gd name="T1" fmla="*/ 0 h 723"/>
                    <a:gd name="T2" fmla="*/ 1 w 2532"/>
                    <a:gd name="T3" fmla="*/ 0 h 723"/>
                    <a:gd name="T4" fmla="*/ 12 w 2532"/>
                    <a:gd name="T5" fmla="*/ 6 h 723"/>
                    <a:gd name="T6" fmla="*/ 12 w 2532"/>
                    <a:gd name="T7" fmla="*/ 6 h 723"/>
                    <a:gd name="T8" fmla="*/ 0 w 2532"/>
                    <a:gd name="T9" fmla="*/ 1 h 723"/>
                    <a:gd name="T10" fmla="*/ 1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78" name="Freeform 1087">
                  <a:extLst>
                    <a:ext uri="{FF2B5EF4-FFF2-40B4-BE49-F238E27FC236}">
                      <a16:creationId xmlns:a16="http://schemas.microsoft.com/office/drawing/2014/main" id="{0DE34153-FF5F-4465-8E44-D53739F74E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549" y="2986"/>
                  <a:ext cx="608" cy="467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 h 723"/>
                    <a:gd name="T6" fmla="*/ 0 w 2532"/>
                    <a:gd name="T7" fmla="*/ 9 h 723"/>
                    <a:gd name="T8" fmla="*/ 0 w 2532"/>
                    <a:gd name="T9" fmla="*/ 1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38" name="Group 1142">
                <a:extLst>
                  <a:ext uri="{FF2B5EF4-FFF2-40B4-BE49-F238E27FC236}">
                    <a16:creationId xmlns:a16="http://schemas.microsoft.com/office/drawing/2014/main" id="{8BCA9455-9868-47EF-B7E9-E6957C4FA6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307263" y="5422900"/>
                <a:ext cx="474662" cy="407988"/>
                <a:chOff x="877" y="1008"/>
                <a:chExt cx="2747" cy="2591"/>
              </a:xfrm>
            </p:grpSpPr>
            <p:pic>
              <p:nvPicPr>
                <p:cNvPr id="139" name="Picture 1143" descr="antenna_stylized">
                  <a:extLst>
                    <a:ext uri="{FF2B5EF4-FFF2-40B4-BE49-F238E27FC236}">
                      <a16:creationId xmlns:a16="http://schemas.microsoft.com/office/drawing/2014/main" id="{4B9870DA-C09F-4A83-818D-BE66939FCB0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7" y="1008"/>
                  <a:ext cx="2725" cy="14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140" name="Picture 1144" descr="laptop_keyboard">
                  <a:extLst>
                    <a:ext uri="{FF2B5EF4-FFF2-40B4-BE49-F238E27FC236}">
                      <a16:creationId xmlns:a16="http://schemas.microsoft.com/office/drawing/2014/main" id="{CC86EA6E-E271-4C3A-B9F0-52F03FF733E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1009" y="2586"/>
                  <a:ext cx="2245" cy="10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1" name="Freeform 1145">
                  <a:extLst>
                    <a:ext uri="{FF2B5EF4-FFF2-40B4-BE49-F238E27FC236}">
                      <a16:creationId xmlns:a16="http://schemas.microsoft.com/office/drawing/2014/main" id="{5DFFAFBF-1CA9-48DB-B210-1C3F5A5ED5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3" y="1603"/>
                  <a:ext cx="1807" cy="1322"/>
                </a:xfrm>
                <a:custGeom>
                  <a:avLst/>
                  <a:gdLst>
                    <a:gd name="T0" fmla="*/ 4 w 2982"/>
                    <a:gd name="T1" fmla="*/ 0 h 2442"/>
                    <a:gd name="T2" fmla="*/ 0 w 2982"/>
                    <a:gd name="T3" fmla="*/ 4 h 2442"/>
                    <a:gd name="T4" fmla="*/ 16 w 2982"/>
                    <a:gd name="T5" fmla="*/ 5 h 2442"/>
                    <a:gd name="T6" fmla="*/ 20 w 2982"/>
                    <a:gd name="T7" fmla="*/ 1 h 2442"/>
                    <a:gd name="T8" fmla="*/ 4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pic>
              <p:nvPicPr>
                <p:cNvPr id="142" name="Picture 1146" descr="screen">
                  <a:extLst>
                    <a:ext uri="{FF2B5EF4-FFF2-40B4-BE49-F238E27FC236}">
                      <a16:creationId xmlns:a16="http://schemas.microsoft.com/office/drawing/2014/main" id="{15C0E457-27C1-4EDF-B582-074B09C1A59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42" y="1637"/>
                  <a:ext cx="1642" cy="12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43" name="Freeform 1147">
                  <a:extLst>
                    <a:ext uri="{FF2B5EF4-FFF2-40B4-BE49-F238E27FC236}">
                      <a16:creationId xmlns:a16="http://schemas.microsoft.com/office/drawing/2014/main" id="{1C7E9E97-6F2B-459B-832E-409D22CD4D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2" y="1564"/>
                  <a:ext cx="1531" cy="246"/>
                </a:xfrm>
                <a:custGeom>
                  <a:avLst/>
                  <a:gdLst>
                    <a:gd name="T0" fmla="*/ 1 w 2528"/>
                    <a:gd name="T1" fmla="*/ 0 h 455"/>
                    <a:gd name="T2" fmla="*/ 17 w 2528"/>
                    <a:gd name="T3" fmla="*/ 1 h 455"/>
                    <a:gd name="T4" fmla="*/ 16 w 2528"/>
                    <a:gd name="T5" fmla="*/ 1 h 455"/>
                    <a:gd name="T6" fmla="*/ 0 w 2528"/>
                    <a:gd name="T7" fmla="*/ 1 h 455"/>
                    <a:gd name="T8" fmla="*/ 1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4" name="Freeform 1148">
                  <a:extLst>
                    <a:ext uri="{FF2B5EF4-FFF2-40B4-BE49-F238E27FC236}">
                      <a16:creationId xmlns:a16="http://schemas.microsoft.com/office/drawing/2014/main" id="{9334CED8-E8FC-4F1D-8963-9C5F8A02F1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7" y="1562"/>
                  <a:ext cx="425" cy="1024"/>
                </a:xfrm>
                <a:custGeom>
                  <a:avLst/>
                  <a:gdLst>
                    <a:gd name="T0" fmla="*/ 4 w 702"/>
                    <a:gd name="T1" fmla="*/ 0 h 1893"/>
                    <a:gd name="T2" fmla="*/ 0 w 702"/>
                    <a:gd name="T3" fmla="*/ 4 h 1893"/>
                    <a:gd name="T4" fmla="*/ 1 w 702"/>
                    <a:gd name="T5" fmla="*/ 4 h 1893"/>
                    <a:gd name="T6" fmla="*/ 5 w 702"/>
                    <a:gd name="T7" fmla="*/ 1 h 1893"/>
                    <a:gd name="T8" fmla="*/ 4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5" name="Freeform 1149">
                  <a:extLst>
                    <a:ext uri="{FF2B5EF4-FFF2-40B4-BE49-F238E27FC236}">
                      <a16:creationId xmlns:a16="http://schemas.microsoft.com/office/drawing/2014/main" id="{EB6DD521-0D88-4047-8DE8-ABAF95A9B4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4" y="1745"/>
                  <a:ext cx="458" cy="1182"/>
                </a:xfrm>
                <a:custGeom>
                  <a:avLst/>
                  <a:gdLst>
                    <a:gd name="T0" fmla="*/ 5 w 756"/>
                    <a:gd name="T1" fmla="*/ 0 h 2184"/>
                    <a:gd name="T2" fmla="*/ 1 w 756"/>
                    <a:gd name="T3" fmla="*/ 5 h 2184"/>
                    <a:gd name="T4" fmla="*/ 0 w 756"/>
                    <a:gd name="T5" fmla="*/ 5 h 2184"/>
                    <a:gd name="T6" fmla="*/ 4 w 756"/>
                    <a:gd name="T7" fmla="*/ 1 h 2184"/>
                    <a:gd name="T8" fmla="*/ 5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6" name="Freeform 1150">
                  <a:extLst>
                    <a:ext uri="{FF2B5EF4-FFF2-40B4-BE49-F238E27FC236}">
                      <a16:creationId xmlns:a16="http://schemas.microsoft.com/office/drawing/2014/main" id="{17008CFE-5291-412A-8E4F-953525F958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2" y="2534"/>
                  <a:ext cx="1680" cy="399"/>
                </a:xfrm>
                <a:custGeom>
                  <a:avLst/>
                  <a:gdLst>
                    <a:gd name="T0" fmla="*/ 1 w 2773"/>
                    <a:gd name="T1" fmla="*/ 0 h 738"/>
                    <a:gd name="T2" fmla="*/ 0 w 2773"/>
                    <a:gd name="T3" fmla="*/ 1 h 738"/>
                    <a:gd name="T4" fmla="*/ 16 w 2773"/>
                    <a:gd name="T5" fmla="*/ 2 h 738"/>
                    <a:gd name="T6" fmla="*/ 16 w 2773"/>
                    <a:gd name="T7" fmla="*/ 1 h 738"/>
                    <a:gd name="T8" fmla="*/ 1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7" name="Freeform 1151">
                  <a:extLst>
                    <a:ext uri="{FF2B5EF4-FFF2-40B4-BE49-F238E27FC236}">
                      <a16:creationId xmlns:a16="http://schemas.microsoft.com/office/drawing/2014/main" id="{D8A05940-7388-403D-9C66-992DA060C0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5" y="1755"/>
                  <a:ext cx="429" cy="1187"/>
                </a:xfrm>
                <a:custGeom>
                  <a:avLst/>
                  <a:gdLst>
                    <a:gd name="T0" fmla="*/ 12 w 637"/>
                    <a:gd name="T1" fmla="*/ 0 h 1659"/>
                    <a:gd name="T2" fmla="*/ 12 w 637"/>
                    <a:gd name="T3" fmla="*/ 0 h 1659"/>
                    <a:gd name="T4" fmla="*/ 1 w 637"/>
                    <a:gd name="T5" fmla="*/ 59 h 1659"/>
                    <a:gd name="T6" fmla="*/ 0 w 637"/>
                    <a:gd name="T7" fmla="*/ 57 h 1659"/>
                    <a:gd name="T8" fmla="*/ 12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48" name="Freeform 1152">
                  <a:extLst>
                    <a:ext uri="{FF2B5EF4-FFF2-40B4-BE49-F238E27FC236}">
                      <a16:creationId xmlns:a16="http://schemas.microsoft.com/office/drawing/2014/main" id="{C67EF5D0-9365-4842-8ADA-65796A6C78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4" y="2587"/>
                  <a:ext cx="1494" cy="394"/>
                </a:xfrm>
                <a:custGeom>
                  <a:avLst/>
                  <a:gdLst>
                    <a:gd name="T0" fmla="*/ 0 w 2216"/>
                    <a:gd name="T1" fmla="*/ 0 h 550"/>
                    <a:gd name="T2" fmla="*/ 1 w 2216"/>
                    <a:gd name="T3" fmla="*/ 2 h 550"/>
                    <a:gd name="T4" fmla="*/ 42 w 2216"/>
                    <a:gd name="T5" fmla="*/ 20 h 550"/>
                    <a:gd name="T6" fmla="*/ 42 w 2216"/>
                    <a:gd name="T7" fmla="*/ 17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149" name="Group 1153">
                  <a:extLst>
                    <a:ext uri="{FF2B5EF4-FFF2-40B4-BE49-F238E27FC236}">
                      <a16:creationId xmlns:a16="http://schemas.microsoft.com/office/drawing/2014/main" id="{195C8556-AC8D-4E5C-A8CA-7C379CC9056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09" y="3008"/>
                  <a:ext cx="507" cy="234"/>
                  <a:chOff x="1740" y="2642"/>
                  <a:chExt cx="752" cy="327"/>
                </a:xfrm>
              </p:grpSpPr>
              <p:sp>
                <p:nvSpPr>
                  <p:cNvPr id="156" name="Freeform 1154">
                    <a:extLst>
                      <a:ext uri="{FF2B5EF4-FFF2-40B4-BE49-F238E27FC236}">
                        <a16:creationId xmlns:a16="http://schemas.microsoft.com/office/drawing/2014/main" id="{FEA36968-F315-431F-9806-B16EA41C04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7" name="Freeform 1155">
                    <a:extLst>
                      <a:ext uri="{FF2B5EF4-FFF2-40B4-BE49-F238E27FC236}">
                        <a16:creationId xmlns:a16="http://schemas.microsoft.com/office/drawing/2014/main" id="{F78E025A-921F-4098-8F85-3E323AD203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8" name="Freeform 1156">
                    <a:extLst>
                      <a:ext uri="{FF2B5EF4-FFF2-40B4-BE49-F238E27FC236}">
                        <a16:creationId xmlns:a16="http://schemas.microsoft.com/office/drawing/2014/main" id="{3BA5AC1F-CAC1-46F5-A52E-80B3A04664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9" name="Freeform 1157">
                    <a:extLst>
                      <a:ext uri="{FF2B5EF4-FFF2-40B4-BE49-F238E27FC236}">
                        <a16:creationId xmlns:a16="http://schemas.microsoft.com/office/drawing/2014/main" id="{956E8D13-35A1-437A-BBFF-975B5DA5F1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0" name="Freeform 1158">
                    <a:extLst>
                      <a:ext uri="{FF2B5EF4-FFF2-40B4-BE49-F238E27FC236}">
                        <a16:creationId xmlns:a16="http://schemas.microsoft.com/office/drawing/2014/main" id="{E4999875-49AD-4D9C-8DA7-B71BE407FA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1" name="Freeform 1159">
                    <a:extLst>
                      <a:ext uri="{FF2B5EF4-FFF2-40B4-BE49-F238E27FC236}">
                        <a16:creationId xmlns:a16="http://schemas.microsoft.com/office/drawing/2014/main" id="{A6E6AC7D-CA6D-48DF-906D-53EBC59406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50" name="Freeform 1160">
                  <a:extLst>
                    <a:ext uri="{FF2B5EF4-FFF2-40B4-BE49-F238E27FC236}">
                      <a16:creationId xmlns:a16="http://schemas.microsoft.com/office/drawing/2014/main" id="{8026FEF1-1E71-4BAE-B8A0-65D2380CCC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77" y="3043"/>
                  <a:ext cx="614" cy="514"/>
                </a:xfrm>
                <a:custGeom>
                  <a:avLst/>
                  <a:gdLst>
                    <a:gd name="T0" fmla="*/ 1 w 990"/>
                    <a:gd name="T1" fmla="*/ 10 h 792"/>
                    <a:gd name="T2" fmla="*/ 9 w 990"/>
                    <a:gd name="T3" fmla="*/ 0 h 792"/>
                    <a:gd name="T4" fmla="*/ 9 w 990"/>
                    <a:gd name="T5" fmla="*/ 1 h 792"/>
                    <a:gd name="T6" fmla="*/ 0 w 990"/>
                    <a:gd name="T7" fmla="*/ 10 h 792"/>
                    <a:gd name="T8" fmla="*/ 1 w 990"/>
                    <a:gd name="T9" fmla="*/ 10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51" name="Freeform 1161">
                  <a:extLst>
                    <a:ext uri="{FF2B5EF4-FFF2-40B4-BE49-F238E27FC236}">
                      <a16:creationId xmlns:a16="http://schemas.microsoft.com/office/drawing/2014/main" id="{EAB1EF8A-6555-4B9F-95D8-36CA42B201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0" y="3084"/>
                  <a:ext cx="1571" cy="469"/>
                </a:xfrm>
                <a:custGeom>
                  <a:avLst/>
                  <a:gdLst>
                    <a:gd name="T0" fmla="*/ 1 w 2532"/>
                    <a:gd name="T1" fmla="*/ 0 h 723"/>
                    <a:gd name="T2" fmla="*/ 1 w 2532"/>
                    <a:gd name="T3" fmla="*/ 0 h 723"/>
                    <a:gd name="T4" fmla="*/ 22 w 2532"/>
                    <a:gd name="T5" fmla="*/ 9 h 723"/>
                    <a:gd name="T6" fmla="*/ 22 w 2532"/>
                    <a:gd name="T7" fmla="*/ 10 h 723"/>
                    <a:gd name="T8" fmla="*/ 0 w 2532"/>
                    <a:gd name="T9" fmla="*/ 1 h 723"/>
                    <a:gd name="T10" fmla="*/ 1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52" name="Freeform 1162">
                  <a:extLst>
                    <a:ext uri="{FF2B5EF4-FFF2-40B4-BE49-F238E27FC236}">
                      <a16:creationId xmlns:a16="http://schemas.microsoft.com/office/drawing/2014/main" id="{EAFCF47D-2E34-447F-A689-4F13D4F3AA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1" y="2998"/>
                  <a:ext cx="17" cy="95"/>
                </a:xfrm>
                <a:custGeom>
                  <a:avLst/>
                  <a:gdLst>
                    <a:gd name="T0" fmla="*/ 1 w 26"/>
                    <a:gd name="T1" fmla="*/ 1 h 147"/>
                    <a:gd name="T2" fmla="*/ 1 w 26"/>
                    <a:gd name="T3" fmla="*/ 2 h 147"/>
                    <a:gd name="T4" fmla="*/ 0 w 26"/>
                    <a:gd name="T5" fmla="*/ 2 h 147"/>
                    <a:gd name="T6" fmla="*/ 1 w 26"/>
                    <a:gd name="T7" fmla="*/ 0 h 147"/>
                    <a:gd name="T8" fmla="*/ 1 w 26"/>
                    <a:gd name="T9" fmla="*/ 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53" name="Freeform 1163">
                  <a:extLst>
                    <a:ext uri="{FF2B5EF4-FFF2-40B4-BE49-F238E27FC236}">
                      <a16:creationId xmlns:a16="http://schemas.microsoft.com/office/drawing/2014/main" id="{4B72C80B-B54A-4FF0-A531-AF03358EF1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2" y="2611"/>
                  <a:ext cx="730" cy="393"/>
                </a:xfrm>
                <a:custGeom>
                  <a:avLst/>
                  <a:gdLst>
                    <a:gd name="T0" fmla="*/ 10 w 1176"/>
                    <a:gd name="T1" fmla="*/ 0 h 606"/>
                    <a:gd name="T2" fmla="*/ 0 w 1176"/>
                    <a:gd name="T3" fmla="*/ 8 h 606"/>
                    <a:gd name="T4" fmla="*/ 1 w 1176"/>
                    <a:gd name="T5" fmla="*/ 8 h 606"/>
                    <a:gd name="T6" fmla="*/ 10 w 1176"/>
                    <a:gd name="T7" fmla="*/ 1 h 606"/>
                    <a:gd name="T8" fmla="*/ 1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54" name="Freeform 1164">
                  <a:extLst>
                    <a:ext uri="{FF2B5EF4-FFF2-40B4-BE49-F238E27FC236}">
                      <a16:creationId xmlns:a16="http://schemas.microsoft.com/office/drawing/2014/main" id="{C5AB6D4F-0159-451E-8E76-A1B0A7184C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1" y="3018"/>
                  <a:ext cx="1490" cy="451"/>
                </a:xfrm>
                <a:custGeom>
                  <a:avLst/>
                  <a:gdLst>
                    <a:gd name="T0" fmla="*/ 1 w 2532"/>
                    <a:gd name="T1" fmla="*/ 0 h 723"/>
                    <a:gd name="T2" fmla="*/ 1 w 2532"/>
                    <a:gd name="T3" fmla="*/ 0 h 723"/>
                    <a:gd name="T4" fmla="*/ 12 w 2532"/>
                    <a:gd name="T5" fmla="*/ 6 h 723"/>
                    <a:gd name="T6" fmla="*/ 12 w 2532"/>
                    <a:gd name="T7" fmla="*/ 6 h 723"/>
                    <a:gd name="T8" fmla="*/ 0 w 2532"/>
                    <a:gd name="T9" fmla="*/ 1 h 723"/>
                    <a:gd name="T10" fmla="*/ 1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155" name="Freeform 1165">
                  <a:extLst>
                    <a:ext uri="{FF2B5EF4-FFF2-40B4-BE49-F238E27FC236}">
                      <a16:creationId xmlns:a16="http://schemas.microsoft.com/office/drawing/2014/main" id="{CBA5B5E8-CD83-4E52-B255-861C635001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549" y="2986"/>
                  <a:ext cx="608" cy="467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 h 723"/>
                    <a:gd name="T6" fmla="*/ 0 w 2532"/>
                    <a:gd name="T7" fmla="*/ 9 h 723"/>
                    <a:gd name="T8" fmla="*/ 0 w 2532"/>
                    <a:gd name="T9" fmla="*/ 1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14" name="Text Box 580">
              <a:extLst>
                <a:ext uri="{FF2B5EF4-FFF2-40B4-BE49-F238E27FC236}">
                  <a16:creationId xmlns:a16="http://schemas.microsoft.com/office/drawing/2014/main" id="{7F1DB3C0-26A7-4CEA-A006-99F5784BE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371" y="6246813"/>
              <a:ext cx="129540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ko-KR" sz="1600" dirty="0"/>
                <a:t>institutional</a:t>
              </a:r>
            </a:p>
            <a:p>
              <a:pPr>
                <a:lnSpc>
                  <a:spcPct val="80000"/>
                </a:lnSpc>
              </a:pPr>
              <a:r>
                <a:rPr lang="en-US" altLang="ko-KR" sz="1600" dirty="0"/>
                <a:t>       network</a:t>
              </a:r>
            </a:p>
          </p:txBody>
        </p:sp>
      </p:grp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D47F7EF9-D013-47B5-A710-35F34639F526}"/>
              </a:ext>
            </a:extLst>
          </p:cNvPr>
          <p:cNvSpPr/>
          <p:nvPr/>
        </p:nvSpPr>
        <p:spPr>
          <a:xfrm>
            <a:off x="4572304" y="2683146"/>
            <a:ext cx="1037695" cy="1020146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4" name="직사각형 283">
            <a:extLst>
              <a:ext uri="{FF2B5EF4-FFF2-40B4-BE49-F238E27FC236}">
                <a16:creationId xmlns:a16="http://schemas.microsoft.com/office/drawing/2014/main" id="{5537AE36-8A90-4D0D-BC33-C31200C3D09A}"/>
              </a:ext>
            </a:extLst>
          </p:cNvPr>
          <p:cNvSpPr/>
          <p:nvPr/>
        </p:nvSpPr>
        <p:spPr>
          <a:xfrm>
            <a:off x="5643315" y="3058889"/>
            <a:ext cx="777810" cy="894108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5" name="직사각형 284">
            <a:extLst>
              <a:ext uri="{FF2B5EF4-FFF2-40B4-BE49-F238E27FC236}">
                <a16:creationId xmlns:a16="http://schemas.microsoft.com/office/drawing/2014/main" id="{553D363F-AAA9-4CE8-922F-99951AE7D939}"/>
              </a:ext>
            </a:extLst>
          </p:cNvPr>
          <p:cNvSpPr/>
          <p:nvPr/>
        </p:nvSpPr>
        <p:spPr>
          <a:xfrm>
            <a:off x="7270460" y="1455311"/>
            <a:ext cx="1155682" cy="1020146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6" name="직사각형 285">
            <a:extLst>
              <a:ext uri="{FF2B5EF4-FFF2-40B4-BE49-F238E27FC236}">
                <a16:creationId xmlns:a16="http://schemas.microsoft.com/office/drawing/2014/main" id="{2E5AA22D-7DED-4F2E-A8FC-10CC63118586}"/>
              </a:ext>
            </a:extLst>
          </p:cNvPr>
          <p:cNvSpPr/>
          <p:nvPr/>
        </p:nvSpPr>
        <p:spPr>
          <a:xfrm>
            <a:off x="7866844" y="469067"/>
            <a:ext cx="869983" cy="923344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7" name="직사각형 286">
            <a:extLst>
              <a:ext uri="{FF2B5EF4-FFF2-40B4-BE49-F238E27FC236}">
                <a16:creationId xmlns:a16="http://schemas.microsoft.com/office/drawing/2014/main" id="{D4C11915-C2F5-42FD-A835-E4FCE4F73EEA}"/>
              </a:ext>
            </a:extLst>
          </p:cNvPr>
          <p:cNvSpPr/>
          <p:nvPr/>
        </p:nvSpPr>
        <p:spPr>
          <a:xfrm>
            <a:off x="9267057" y="711651"/>
            <a:ext cx="1563501" cy="754406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9" name="직사각형 288">
            <a:extLst>
              <a:ext uri="{FF2B5EF4-FFF2-40B4-BE49-F238E27FC236}">
                <a16:creationId xmlns:a16="http://schemas.microsoft.com/office/drawing/2014/main" id="{8E6E9FFE-ED67-4184-9092-3AE687156FA6}"/>
              </a:ext>
            </a:extLst>
          </p:cNvPr>
          <p:cNvSpPr/>
          <p:nvPr/>
        </p:nvSpPr>
        <p:spPr>
          <a:xfrm>
            <a:off x="11103242" y="4468984"/>
            <a:ext cx="602616" cy="951935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0" name="직사각형 289">
            <a:extLst>
              <a:ext uri="{FF2B5EF4-FFF2-40B4-BE49-F238E27FC236}">
                <a16:creationId xmlns:a16="http://schemas.microsoft.com/office/drawing/2014/main" id="{63C66C97-C468-49E3-ADE7-6B3E3CB9B877}"/>
              </a:ext>
            </a:extLst>
          </p:cNvPr>
          <p:cNvSpPr/>
          <p:nvPr/>
        </p:nvSpPr>
        <p:spPr>
          <a:xfrm>
            <a:off x="10613895" y="5019150"/>
            <a:ext cx="506566" cy="951935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1" name="직사각형 290">
            <a:extLst>
              <a:ext uri="{FF2B5EF4-FFF2-40B4-BE49-F238E27FC236}">
                <a16:creationId xmlns:a16="http://schemas.microsoft.com/office/drawing/2014/main" id="{C7F0222A-8A98-4BDC-A567-36FE54896940}"/>
              </a:ext>
            </a:extLst>
          </p:cNvPr>
          <p:cNvSpPr/>
          <p:nvPr/>
        </p:nvSpPr>
        <p:spPr>
          <a:xfrm>
            <a:off x="9210639" y="5269155"/>
            <a:ext cx="1339149" cy="714026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1551DC7E-BFFE-4AB5-AE2B-B2BD7FF306F5}"/>
              </a:ext>
            </a:extLst>
          </p:cNvPr>
          <p:cNvSpPr/>
          <p:nvPr/>
        </p:nvSpPr>
        <p:spPr>
          <a:xfrm>
            <a:off x="8732350" y="4871639"/>
            <a:ext cx="506566" cy="684806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4" name="직사각형 293">
            <a:extLst>
              <a:ext uri="{FF2B5EF4-FFF2-40B4-BE49-F238E27FC236}">
                <a16:creationId xmlns:a16="http://schemas.microsoft.com/office/drawing/2014/main" id="{8430F027-0ABD-4477-A857-3B9DE48FD273}"/>
              </a:ext>
            </a:extLst>
          </p:cNvPr>
          <p:cNvSpPr/>
          <p:nvPr/>
        </p:nvSpPr>
        <p:spPr>
          <a:xfrm>
            <a:off x="7987382" y="4858731"/>
            <a:ext cx="506566" cy="697714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직사각형 294">
            <a:extLst>
              <a:ext uri="{FF2B5EF4-FFF2-40B4-BE49-F238E27FC236}">
                <a16:creationId xmlns:a16="http://schemas.microsoft.com/office/drawing/2014/main" id="{4E29D8FB-7817-42A6-A111-15042EE701D3}"/>
              </a:ext>
            </a:extLst>
          </p:cNvPr>
          <p:cNvSpPr/>
          <p:nvPr/>
        </p:nvSpPr>
        <p:spPr>
          <a:xfrm>
            <a:off x="7722757" y="3884075"/>
            <a:ext cx="506566" cy="660553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6" name="직사각형 295">
            <a:extLst>
              <a:ext uri="{FF2B5EF4-FFF2-40B4-BE49-F238E27FC236}">
                <a16:creationId xmlns:a16="http://schemas.microsoft.com/office/drawing/2014/main" id="{662BED7D-F5DF-4166-8EA0-645B99594532}"/>
              </a:ext>
            </a:extLst>
          </p:cNvPr>
          <p:cNvSpPr/>
          <p:nvPr/>
        </p:nvSpPr>
        <p:spPr>
          <a:xfrm>
            <a:off x="7229534" y="4557340"/>
            <a:ext cx="651242" cy="694798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32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3DAA5-E822-4163-9237-78783EDA0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84" y="1253331"/>
            <a:ext cx="3866147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Network edge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Access network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Network core</a:t>
            </a:r>
            <a:endParaRPr lang="ko-KR" altLang="en-US" dirty="0"/>
          </a:p>
        </p:txBody>
      </p:sp>
      <p:sp>
        <p:nvSpPr>
          <p:cNvPr id="944" name="직사각형 943">
            <a:extLst>
              <a:ext uri="{FF2B5EF4-FFF2-40B4-BE49-F238E27FC236}">
                <a16:creationId xmlns:a16="http://schemas.microsoft.com/office/drawing/2014/main" id="{40DE6019-AAFB-4264-912C-07D71F6F9703}"/>
              </a:ext>
            </a:extLst>
          </p:cNvPr>
          <p:cNvSpPr/>
          <p:nvPr/>
        </p:nvSpPr>
        <p:spPr>
          <a:xfrm>
            <a:off x="7604269" y="4740025"/>
            <a:ext cx="2240548" cy="1576554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5" name="직사각형 944">
            <a:extLst>
              <a:ext uri="{FF2B5EF4-FFF2-40B4-BE49-F238E27FC236}">
                <a16:creationId xmlns:a16="http://schemas.microsoft.com/office/drawing/2014/main" id="{54A8AFBC-AEC1-418F-A1B5-5B8C37F5A2FC}"/>
              </a:ext>
            </a:extLst>
          </p:cNvPr>
          <p:cNvSpPr/>
          <p:nvPr/>
        </p:nvSpPr>
        <p:spPr>
          <a:xfrm>
            <a:off x="4078666" y="2647594"/>
            <a:ext cx="1095489" cy="1020146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C7E2A2A-1398-405D-9969-7A25241731B5}"/>
              </a:ext>
            </a:extLst>
          </p:cNvPr>
          <p:cNvGrpSpPr/>
          <p:nvPr/>
        </p:nvGrpSpPr>
        <p:grpSpPr>
          <a:xfrm>
            <a:off x="4021392" y="1380572"/>
            <a:ext cx="6963440" cy="4642676"/>
            <a:chOff x="4021392" y="1380572"/>
            <a:chExt cx="6963440" cy="4642676"/>
          </a:xfrm>
        </p:grpSpPr>
        <p:grpSp>
          <p:nvGrpSpPr>
            <p:cNvPr id="297" name="그룹 296">
              <a:extLst>
                <a:ext uri="{FF2B5EF4-FFF2-40B4-BE49-F238E27FC236}">
                  <a16:creationId xmlns:a16="http://schemas.microsoft.com/office/drawing/2014/main" id="{1B6ED194-8825-4205-8725-608B5693C42B}"/>
                </a:ext>
              </a:extLst>
            </p:cNvPr>
            <p:cNvGrpSpPr/>
            <p:nvPr/>
          </p:nvGrpSpPr>
          <p:grpSpPr>
            <a:xfrm>
              <a:off x="4021392" y="1380572"/>
              <a:ext cx="6963440" cy="4642676"/>
              <a:chOff x="315665" y="376179"/>
              <a:chExt cx="9642888" cy="6429122"/>
            </a:xfrm>
          </p:grpSpPr>
          <p:grpSp>
            <p:nvGrpSpPr>
              <p:cNvPr id="298" name="Group 416">
                <a:extLst>
                  <a:ext uri="{FF2B5EF4-FFF2-40B4-BE49-F238E27FC236}">
                    <a16:creationId xmlns:a16="http://schemas.microsoft.com/office/drawing/2014/main" id="{C56C243B-3DCE-41B4-95A9-480E2EFB64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64113" y="1617457"/>
                <a:ext cx="3086100" cy="1168400"/>
                <a:chOff x="7848600" y="2044700"/>
                <a:chExt cx="3200399" cy="1371600"/>
              </a:xfrm>
            </p:grpSpPr>
            <p:sp>
              <p:nvSpPr>
                <p:cNvPr id="861" name="Oval 417">
                  <a:extLst>
                    <a:ext uri="{FF2B5EF4-FFF2-40B4-BE49-F238E27FC236}">
                      <a16:creationId xmlns:a16="http://schemas.microsoft.com/office/drawing/2014/main" id="{DE13681F-2D36-49D2-A788-E330309A6A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8600" y="2044700"/>
                  <a:ext cx="3200399" cy="1371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/>
                </a:p>
              </p:txBody>
            </p:sp>
            <p:grpSp>
              <p:nvGrpSpPr>
                <p:cNvPr id="862" name="Group 133">
                  <a:extLst>
                    <a:ext uri="{FF2B5EF4-FFF2-40B4-BE49-F238E27FC236}">
                      <a16:creationId xmlns:a16="http://schemas.microsoft.com/office/drawing/2014/main" id="{3646D8A7-9FD1-418E-8B8A-5991579EC0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526482" y="2160804"/>
                  <a:ext cx="532759" cy="184809"/>
                  <a:chOff x="2356" y="1300"/>
                  <a:chExt cx="555" cy="194"/>
                </a:xfrm>
              </p:grpSpPr>
              <p:sp>
                <p:nvSpPr>
                  <p:cNvPr id="936" name="Oval 492">
                    <a:extLst>
                      <a:ext uri="{FF2B5EF4-FFF2-40B4-BE49-F238E27FC236}">
                        <a16:creationId xmlns:a16="http://schemas.microsoft.com/office/drawing/2014/main" id="{A0AC5485-4D35-4AB4-86CC-5858289B030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85"/>
                    <a:ext cx="551" cy="10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37" name="Rectangle 410">
                    <a:extLst>
                      <a:ext uri="{FF2B5EF4-FFF2-40B4-BE49-F238E27FC236}">
                        <a16:creationId xmlns:a16="http://schemas.microsoft.com/office/drawing/2014/main" id="{AB5A699B-B174-4CFE-8608-A2506870BD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74"/>
                    <a:ext cx="554" cy="6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algn="ctr"/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38" name="Oval 411">
                    <a:extLst>
                      <a:ext uri="{FF2B5EF4-FFF2-40B4-BE49-F238E27FC236}">
                        <a16:creationId xmlns:a16="http://schemas.microsoft.com/office/drawing/2014/main" id="{AE1978F3-D23A-4D24-89A5-C4E958401E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6" y="1300"/>
                    <a:ext cx="551" cy="127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939" name="Group 137">
                    <a:extLst>
                      <a:ext uri="{FF2B5EF4-FFF2-40B4-BE49-F238E27FC236}">
                        <a16:creationId xmlns:a16="http://schemas.microsoft.com/office/drawing/2014/main" id="{939BFB18-2E5F-431A-B876-FA924CE5EFA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68" y="1332"/>
                    <a:ext cx="310" cy="60"/>
                    <a:chOff x="2468" y="1332"/>
                    <a:chExt cx="310" cy="60"/>
                  </a:xfrm>
                </p:grpSpPr>
                <p:sp>
                  <p:nvSpPr>
                    <p:cNvPr id="942" name="Freeform 138">
                      <a:extLst>
                        <a:ext uri="{FF2B5EF4-FFF2-40B4-BE49-F238E27FC236}">
                          <a16:creationId xmlns:a16="http://schemas.microsoft.com/office/drawing/2014/main" id="{CE39ACA6-D0EC-49BC-A25B-661505813B5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  <p:sp>
                  <p:nvSpPr>
                    <p:cNvPr id="943" name="Freeform 139">
                      <a:extLst>
                        <a:ext uri="{FF2B5EF4-FFF2-40B4-BE49-F238E27FC236}">
                          <a16:creationId xmlns:a16="http://schemas.microsoft.com/office/drawing/2014/main" id="{51014705-5365-482E-906D-55165FD8270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940" name="Line 140">
                    <a:extLst>
                      <a:ext uri="{FF2B5EF4-FFF2-40B4-BE49-F238E27FC236}">
                        <a16:creationId xmlns:a16="http://schemas.microsoft.com/office/drawing/2014/main" id="{8E1D6FAF-3F70-4B3B-8D43-441596728E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8" y="1360"/>
                    <a:ext cx="0" cy="8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941" name="Line 141">
                    <a:extLst>
                      <a:ext uri="{FF2B5EF4-FFF2-40B4-BE49-F238E27FC236}">
                        <a16:creationId xmlns:a16="http://schemas.microsoft.com/office/drawing/2014/main" id="{8105EC71-D7B3-4E98-A013-E64CE76FF4F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07" y="1362"/>
                    <a:ext cx="0" cy="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cxnSp>
              <p:nvCxnSpPr>
                <p:cNvPr id="863" name="Straight Connector 419">
                  <a:extLst>
                    <a:ext uri="{FF2B5EF4-FFF2-40B4-BE49-F238E27FC236}">
                      <a16:creationId xmlns:a16="http://schemas.microsoft.com/office/drawing/2014/main" id="{9543D3EB-E686-4D7D-BFEC-1363ECB4D25E}"/>
                    </a:ext>
                  </a:extLst>
                </p:cNvPr>
                <p:cNvCxnSpPr>
                  <a:cxnSpLocks noChangeShapeType="1"/>
                  <a:stCxn id="941" idx="0"/>
                </p:cNvCxnSpPr>
                <p:nvPr/>
              </p:nvCxnSpPr>
              <p:spPr bwMode="auto">
                <a:xfrm>
                  <a:off x="9055401" y="2220819"/>
                  <a:ext cx="975377" cy="13653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4" name="Straight Connector 420">
                  <a:extLst>
                    <a:ext uri="{FF2B5EF4-FFF2-40B4-BE49-F238E27FC236}">
                      <a16:creationId xmlns:a16="http://schemas.microsoft.com/office/drawing/2014/main" id="{6A4BFE96-ACAB-43B7-AC1B-DAEAE307341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9522191" y="2583188"/>
                  <a:ext cx="120745" cy="8339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5" name="Straight Connector 421">
                  <a:extLst>
                    <a:ext uri="{FF2B5EF4-FFF2-40B4-BE49-F238E27FC236}">
                      <a16:creationId xmlns:a16="http://schemas.microsoft.com/office/drawing/2014/main" id="{F689E991-15A5-483B-935C-B5113AEC97C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9323081" y="2786992"/>
                  <a:ext cx="243358" cy="4562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6" name="Straight Connector 422">
                  <a:extLst>
                    <a:ext uri="{FF2B5EF4-FFF2-40B4-BE49-F238E27FC236}">
                      <a16:creationId xmlns:a16="http://schemas.microsoft.com/office/drawing/2014/main" id="{E5A19CE1-3FC4-4C70-A45F-9B4A4710B8C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9028147" y="2611644"/>
                  <a:ext cx="192778" cy="10958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7" name="Straight Connector 423">
                  <a:extLst>
                    <a:ext uri="{FF2B5EF4-FFF2-40B4-BE49-F238E27FC236}">
                      <a16:creationId xmlns:a16="http://schemas.microsoft.com/office/drawing/2014/main" id="{9F16E976-9DC3-43C5-9443-C3A851817C0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8729859" y="2909476"/>
                  <a:ext cx="192778" cy="10958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8" name="Straight Connector 424">
                  <a:extLst>
                    <a:ext uri="{FF2B5EF4-FFF2-40B4-BE49-F238E27FC236}">
                      <a16:creationId xmlns:a16="http://schemas.microsoft.com/office/drawing/2014/main" id="{9C666C1D-436F-4949-A65F-2B8B667DC94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9537887" y="2836224"/>
                  <a:ext cx="252969" cy="25294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69" name="Straight Connector 425">
                  <a:extLst>
                    <a:ext uri="{FF2B5EF4-FFF2-40B4-BE49-F238E27FC236}">
                      <a16:creationId xmlns:a16="http://schemas.microsoft.com/office/drawing/2014/main" id="{E0BA1C17-B143-4F46-A2F3-0799E99F569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10029359" y="2822067"/>
                  <a:ext cx="354959" cy="12439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70" name="Straight Connector 426">
                  <a:extLst>
                    <a:ext uri="{FF2B5EF4-FFF2-40B4-BE49-F238E27FC236}">
                      <a16:creationId xmlns:a16="http://schemas.microsoft.com/office/drawing/2014/main" id="{E744AFC2-8430-4FD0-B7E2-8F4F6D669EDC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10015190" y="2475242"/>
                  <a:ext cx="283363" cy="19566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871" name="Straight Connector 427">
                  <a:extLst>
                    <a:ext uri="{FF2B5EF4-FFF2-40B4-BE49-F238E27FC236}">
                      <a16:creationId xmlns:a16="http://schemas.microsoft.com/office/drawing/2014/main" id="{9AE12AA0-03DE-4160-BC7E-57FB91B58C94}"/>
                    </a:ext>
                  </a:extLst>
                </p:cNvPr>
                <p:cNvCxnSpPr>
                  <a:cxnSpLocks noChangeShapeType="1"/>
                  <a:endCxn id="936" idx="4"/>
                </p:cNvCxnSpPr>
                <p:nvPr/>
              </p:nvCxnSpPr>
              <p:spPr bwMode="auto">
                <a:xfrm flipH="1" flipV="1">
                  <a:off x="8791902" y="2345614"/>
                  <a:ext cx="410984" cy="8718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872" name="TextBox 428">
                  <a:extLst>
                    <a:ext uri="{FF2B5EF4-FFF2-40B4-BE49-F238E27FC236}">
                      <a16:creationId xmlns:a16="http://schemas.microsoft.com/office/drawing/2014/main" id="{BE2B2E55-65E3-47B2-8EB7-4E9CAB2690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958081" y="2471292"/>
                  <a:ext cx="851734" cy="4696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r>
                    <a:rPr lang="en-US" altLang="ko-KR" sz="2000" i="1" dirty="0"/>
                    <a:t>ISP A</a:t>
                  </a:r>
                </a:p>
              </p:txBody>
            </p:sp>
            <p:grpSp>
              <p:nvGrpSpPr>
                <p:cNvPr id="873" name="Group 133">
                  <a:extLst>
                    <a:ext uri="{FF2B5EF4-FFF2-40B4-BE49-F238E27FC236}">
                      <a16:creationId xmlns:a16="http://schemas.microsoft.com/office/drawing/2014/main" id="{CB2ECD24-898A-46C7-82F2-D24F4625B7A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555206" y="2650627"/>
                  <a:ext cx="532759" cy="184809"/>
                  <a:chOff x="2356" y="1300"/>
                  <a:chExt cx="555" cy="194"/>
                </a:xfrm>
              </p:grpSpPr>
              <p:sp>
                <p:nvSpPr>
                  <p:cNvPr id="928" name="Oval 407">
                    <a:extLst>
                      <a:ext uri="{FF2B5EF4-FFF2-40B4-BE49-F238E27FC236}">
                        <a16:creationId xmlns:a16="http://schemas.microsoft.com/office/drawing/2014/main" id="{D264100B-B16E-4787-8CE1-7D188F2C62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85"/>
                    <a:ext cx="551" cy="10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9" name="Rectangle 410">
                    <a:extLst>
                      <a:ext uri="{FF2B5EF4-FFF2-40B4-BE49-F238E27FC236}">
                        <a16:creationId xmlns:a16="http://schemas.microsoft.com/office/drawing/2014/main" id="{E0B1EA0A-E179-45AD-A0B5-39CC7D3005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74"/>
                    <a:ext cx="554" cy="6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algn="ctr"/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30" name="Oval 411">
                    <a:extLst>
                      <a:ext uri="{FF2B5EF4-FFF2-40B4-BE49-F238E27FC236}">
                        <a16:creationId xmlns:a16="http://schemas.microsoft.com/office/drawing/2014/main" id="{48860B2C-8FFC-4EAC-B082-4AAAB133FC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6" y="1300"/>
                    <a:ext cx="551" cy="127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931" name="Group 137">
                    <a:extLst>
                      <a:ext uri="{FF2B5EF4-FFF2-40B4-BE49-F238E27FC236}">
                        <a16:creationId xmlns:a16="http://schemas.microsoft.com/office/drawing/2014/main" id="{928DC4D2-E135-4C1C-A6FF-E38817836C7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68" y="1332"/>
                    <a:ext cx="310" cy="60"/>
                    <a:chOff x="2468" y="1332"/>
                    <a:chExt cx="310" cy="60"/>
                  </a:xfrm>
                </p:grpSpPr>
                <p:sp>
                  <p:nvSpPr>
                    <p:cNvPr id="934" name="Freeform 138">
                      <a:extLst>
                        <a:ext uri="{FF2B5EF4-FFF2-40B4-BE49-F238E27FC236}">
                          <a16:creationId xmlns:a16="http://schemas.microsoft.com/office/drawing/2014/main" id="{47D504C8-442F-4CA7-914F-2E0A812ADC1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  <p:sp>
                  <p:nvSpPr>
                    <p:cNvPr id="935" name="Freeform 139">
                      <a:extLst>
                        <a:ext uri="{FF2B5EF4-FFF2-40B4-BE49-F238E27FC236}">
                          <a16:creationId xmlns:a16="http://schemas.microsoft.com/office/drawing/2014/main" id="{78458508-B788-4427-B2E8-69F9F802DC0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932" name="Line 140">
                    <a:extLst>
                      <a:ext uri="{FF2B5EF4-FFF2-40B4-BE49-F238E27FC236}">
                        <a16:creationId xmlns:a16="http://schemas.microsoft.com/office/drawing/2014/main" id="{DCC053E1-D183-4B70-9022-0AC503BB64C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8" y="1360"/>
                    <a:ext cx="0" cy="8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933" name="Line 141">
                    <a:extLst>
                      <a:ext uri="{FF2B5EF4-FFF2-40B4-BE49-F238E27FC236}">
                        <a16:creationId xmlns:a16="http://schemas.microsoft.com/office/drawing/2014/main" id="{A27AE4BF-0982-49F4-A819-F5DE33C8BC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07" y="1362"/>
                    <a:ext cx="0" cy="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grpSp>
              <p:nvGrpSpPr>
                <p:cNvPr id="874" name="Group 133">
                  <a:extLst>
                    <a:ext uri="{FF2B5EF4-FFF2-40B4-BE49-F238E27FC236}">
                      <a16:creationId xmlns:a16="http://schemas.microsoft.com/office/drawing/2014/main" id="{C5CCB4F3-4D2A-4A6A-A16C-BCAE55C0B6A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72607" y="2725609"/>
                  <a:ext cx="532759" cy="184809"/>
                  <a:chOff x="2356" y="1300"/>
                  <a:chExt cx="555" cy="194"/>
                </a:xfrm>
              </p:grpSpPr>
              <p:sp>
                <p:nvSpPr>
                  <p:cNvPr id="920" name="Oval 407">
                    <a:extLst>
                      <a:ext uri="{FF2B5EF4-FFF2-40B4-BE49-F238E27FC236}">
                        <a16:creationId xmlns:a16="http://schemas.microsoft.com/office/drawing/2014/main" id="{C3BDDE3A-AEC4-4B28-B252-B619E3D15B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85"/>
                    <a:ext cx="551" cy="10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1" name="Rectangle 410">
                    <a:extLst>
                      <a:ext uri="{FF2B5EF4-FFF2-40B4-BE49-F238E27FC236}">
                        <a16:creationId xmlns:a16="http://schemas.microsoft.com/office/drawing/2014/main" id="{89832703-0E39-4214-9AF5-DC33FA2564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74"/>
                    <a:ext cx="554" cy="6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algn="ctr"/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22" name="Oval 411">
                    <a:extLst>
                      <a:ext uri="{FF2B5EF4-FFF2-40B4-BE49-F238E27FC236}">
                        <a16:creationId xmlns:a16="http://schemas.microsoft.com/office/drawing/2014/main" id="{54418300-6103-4D6E-81F7-DB952AB593D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6" y="1300"/>
                    <a:ext cx="551" cy="127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923" name="Group 137">
                    <a:extLst>
                      <a:ext uri="{FF2B5EF4-FFF2-40B4-BE49-F238E27FC236}">
                        <a16:creationId xmlns:a16="http://schemas.microsoft.com/office/drawing/2014/main" id="{AB5B4C41-6EF3-4DAF-B95D-2EEF8DD40DF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68" y="1332"/>
                    <a:ext cx="310" cy="60"/>
                    <a:chOff x="2468" y="1332"/>
                    <a:chExt cx="310" cy="60"/>
                  </a:xfrm>
                </p:grpSpPr>
                <p:sp>
                  <p:nvSpPr>
                    <p:cNvPr id="926" name="Freeform 138">
                      <a:extLst>
                        <a:ext uri="{FF2B5EF4-FFF2-40B4-BE49-F238E27FC236}">
                          <a16:creationId xmlns:a16="http://schemas.microsoft.com/office/drawing/2014/main" id="{4CD35DFE-9D8E-46D9-95B2-A3079BCDEDD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  <p:sp>
                  <p:nvSpPr>
                    <p:cNvPr id="927" name="Freeform 139">
                      <a:extLst>
                        <a:ext uri="{FF2B5EF4-FFF2-40B4-BE49-F238E27FC236}">
                          <a16:creationId xmlns:a16="http://schemas.microsoft.com/office/drawing/2014/main" id="{5BF6F742-B822-41F1-8649-D4BA2325461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924" name="Line 140">
                    <a:extLst>
                      <a:ext uri="{FF2B5EF4-FFF2-40B4-BE49-F238E27FC236}">
                        <a16:creationId xmlns:a16="http://schemas.microsoft.com/office/drawing/2014/main" id="{21450B3A-7066-4C23-85B8-E2032B9D97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360"/>
                    <a:ext cx="0" cy="8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925" name="Line 141">
                    <a:extLst>
                      <a:ext uri="{FF2B5EF4-FFF2-40B4-BE49-F238E27FC236}">
                        <a16:creationId xmlns:a16="http://schemas.microsoft.com/office/drawing/2014/main" id="{5B59EF46-812C-4C63-8DFB-110DB36D35B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08" y="1362"/>
                    <a:ext cx="0" cy="8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grpSp>
              <p:nvGrpSpPr>
                <p:cNvPr id="875" name="Group 133">
                  <a:extLst>
                    <a:ext uri="{FF2B5EF4-FFF2-40B4-BE49-F238E27FC236}">
                      <a16:creationId xmlns:a16="http://schemas.microsoft.com/office/drawing/2014/main" id="{0F667E8C-5F0A-4849-8C33-1A0C12DE1D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060908" y="2428111"/>
                  <a:ext cx="532759" cy="184809"/>
                  <a:chOff x="2356" y="1300"/>
                  <a:chExt cx="555" cy="194"/>
                </a:xfrm>
              </p:grpSpPr>
              <p:sp>
                <p:nvSpPr>
                  <p:cNvPr id="912" name="Oval 407">
                    <a:extLst>
                      <a:ext uri="{FF2B5EF4-FFF2-40B4-BE49-F238E27FC236}">
                        <a16:creationId xmlns:a16="http://schemas.microsoft.com/office/drawing/2014/main" id="{6712BD14-5651-485B-833D-62B33A03496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85"/>
                    <a:ext cx="551" cy="10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3" name="Rectangle 410">
                    <a:extLst>
                      <a:ext uri="{FF2B5EF4-FFF2-40B4-BE49-F238E27FC236}">
                        <a16:creationId xmlns:a16="http://schemas.microsoft.com/office/drawing/2014/main" id="{065485EC-5579-42BB-971B-5A83609498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74"/>
                    <a:ext cx="554" cy="6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algn="ctr"/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4" name="Oval 411">
                    <a:extLst>
                      <a:ext uri="{FF2B5EF4-FFF2-40B4-BE49-F238E27FC236}">
                        <a16:creationId xmlns:a16="http://schemas.microsoft.com/office/drawing/2014/main" id="{544BDDCC-7937-41CC-B012-0B286E320FE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6" y="1300"/>
                    <a:ext cx="551" cy="127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915" name="Group 137">
                    <a:extLst>
                      <a:ext uri="{FF2B5EF4-FFF2-40B4-BE49-F238E27FC236}">
                        <a16:creationId xmlns:a16="http://schemas.microsoft.com/office/drawing/2014/main" id="{5818CE5C-2C80-49AE-B8F4-78662924521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68" y="1332"/>
                    <a:ext cx="310" cy="60"/>
                    <a:chOff x="2468" y="1332"/>
                    <a:chExt cx="310" cy="60"/>
                  </a:xfrm>
                </p:grpSpPr>
                <p:sp>
                  <p:nvSpPr>
                    <p:cNvPr id="918" name="Freeform 138">
                      <a:extLst>
                        <a:ext uri="{FF2B5EF4-FFF2-40B4-BE49-F238E27FC236}">
                          <a16:creationId xmlns:a16="http://schemas.microsoft.com/office/drawing/2014/main" id="{9B375529-1A4F-45B8-B372-872723CC27D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  <p:sp>
                  <p:nvSpPr>
                    <p:cNvPr id="919" name="Freeform 139">
                      <a:extLst>
                        <a:ext uri="{FF2B5EF4-FFF2-40B4-BE49-F238E27FC236}">
                          <a16:creationId xmlns:a16="http://schemas.microsoft.com/office/drawing/2014/main" id="{204DF5B3-2586-42E1-83DF-F2A488E691C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916" name="Line 140">
                    <a:extLst>
                      <a:ext uri="{FF2B5EF4-FFF2-40B4-BE49-F238E27FC236}">
                        <a16:creationId xmlns:a16="http://schemas.microsoft.com/office/drawing/2014/main" id="{C641AF82-73BB-4625-AE36-7F263FCDC4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361"/>
                    <a:ext cx="0" cy="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917" name="Line 141">
                    <a:extLst>
                      <a:ext uri="{FF2B5EF4-FFF2-40B4-BE49-F238E27FC236}">
                        <a16:creationId xmlns:a16="http://schemas.microsoft.com/office/drawing/2014/main" id="{F9D3A42C-8C86-4E44-9BD4-47731C2F8F4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08" y="1363"/>
                    <a:ext cx="0" cy="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grpSp>
              <p:nvGrpSpPr>
                <p:cNvPr id="876" name="Group 133">
                  <a:extLst>
                    <a:ext uri="{FF2B5EF4-FFF2-40B4-BE49-F238E27FC236}">
                      <a16:creationId xmlns:a16="http://schemas.microsoft.com/office/drawing/2014/main" id="{D33D0E59-235E-4922-ABD1-91D2BF45F9D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005281" y="2289952"/>
                  <a:ext cx="532759" cy="184809"/>
                  <a:chOff x="2356" y="1300"/>
                  <a:chExt cx="555" cy="194"/>
                </a:xfrm>
              </p:grpSpPr>
              <p:sp>
                <p:nvSpPr>
                  <p:cNvPr id="904" name="Oval 407">
                    <a:extLst>
                      <a:ext uri="{FF2B5EF4-FFF2-40B4-BE49-F238E27FC236}">
                        <a16:creationId xmlns:a16="http://schemas.microsoft.com/office/drawing/2014/main" id="{A2EC4CA1-4F71-4B26-9A82-4041D343CD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85"/>
                    <a:ext cx="551" cy="10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5" name="Rectangle 410">
                    <a:extLst>
                      <a:ext uri="{FF2B5EF4-FFF2-40B4-BE49-F238E27FC236}">
                        <a16:creationId xmlns:a16="http://schemas.microsoft.com/office/drawing/2014/main" id="{2B0D5D2C-783F-4A38-9F01-63C7234612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74"/>
                    <a:ext cx="554" cy="6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algn="ctr"/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6" name="Oval 411">
                    <a:extLst>
                      <a:ext uri="{FF2B5EF4-FFF2-40B4-BE49-F238E27FC236}">
                        <a16:creationId xmlns:a16="http://schemas.microsoft.com/office/drawing/2014/main" id="{2B752775-CB1E-4188-8C63-D8F47DB84C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6" y="1300"/>
                    <a:ext cx="551" cy="127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907" name="Group 137">
                    <a:extLst>
                      <a:ext uri="{FF2B5EF4-FFF2-40B4-BE49-F238E27FC236}">
                        <a16:creationId xmlns:a16="http://schemas.microsoft.com/office/drawing/2014/main" id="{626BBBF6-6913-4FA1-B068-0CF4339FF54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68" y="1332"/>
                    <a:ext cx="310" cy="60"/>
                    <a:chOff x="2468" y="1332"/>
                    <a:chExt cx="310" cy="60"/>
                  </a:xfrm>
                </p:grpSpPr>
                <p:sp>
                  <p:nvSpPr>
                    <p:cNvPr id="910" name="Freeform 138">
                      <a:extLst>
                        <a:ext uri="{FF2B5EF4-FFF2-40B4-BE49-F238E27FC236}">
                          <a16:creationId xmlns:a16="http://schemas.microsoft.com/office/drawing/2014/main" id="{B716E652-72A3-4A67-81FC-39F2FBE965C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  <p:sp>
                  <p:nvSpPr>
                    <p:cNvPr id="911" name="Freeform 139">
                      <a:extLst>
                        <a:ext uri="{FF2B5EF4-FFF2-40B4-BE49-F238E27FC236}">
                          <a16:creationId xmlns:a16="http://schemas.microsoft.com/office/drawing/2014/main" id="{9E18697D-0128-46E5-B065-E423D3D22DB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908" name="Line 140">
                    <a:extLst>
                      <a:ext uri="{FF2B5EF4-FFF2-40B4-BE49-F238E27FC236}">
                        <a16:creationId xmlns:a16="http://schemas.microsoft.com/office/drawing/2014/main" id="{7BC35DB2-7F5C-4DCD-9512-6811DB4BA8D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8" y="1361"/>
                    <a:ext cx="0" cy="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909" name="Line 141">
                    <a:extLst>
                      <a:ext uri="{FF2B5EF4-FFF2-40B4-BE49-F238E27FC236}">
                        <a16:creationId xmlns:a16="http://schemas.microsoft.com/office/drawing/2014/main" id="{19F9F18D-3958-4270-A460-78D09FD557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08" y="1363"/>
                    <a:ext cx="0" cy="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grpSp>
              <p:nvGrpSpPr>
                <p:cNvPr id="877" name="Group 133">
                  <a:extLst>
                    <a:ext uri="{FF2B5EF4-FFF2-40B4-BE49-F238E27FC236}">
                      <a16:creationId xmlns:a16="http://schemas.microsoft.com/office/drawing/2014/main" id="{F333A8DB-A941-45C6-A526-0BC51FEE66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232661" y="2882876"/>
                  <a:ext cx="532759" cy="184809"/>
                  <a:chOff x="2356" y="1300"/>
                  <a:chExt cx="555" cy="194"/>
                </a:xfrm>
              </p:grpSpPr>
              <p:sp>
                <p:nvSpPr>
                  <p:cNvPr id="896" name="Oval 407">
                    <a:extLst>
                      <a:ext uri="{FF2B5EF4-FFF2-40B4-BE49-F238E27FC236}">
                        <a16:creationId xmlns:a16="http://schemas.microsoft.com/office/drawing/2014/main" id="{2542AA7C-E466-4675-9A09-782DD7BDA4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85"/>
                    <a:ext cx="551" cy="10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7" name="Rectangle 410">
                    <a:extLst>
                      <a:ext uri="{FF2B5EF4-FFF2-40B4-BE49-F238E27FC236}">
                        <a16:creationId xmlns:a16="http://schemas.microsoft.com/office/drawing/2014/main" id="{C6E99CC9-079D-46AC-A4A7-F3F06FF693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74"/>
                    <a:ext cx="554" cy="6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algn="ctr"/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8" name="Oval 411">
                    <a:extLst>
                      <a:ext uri="{FF2B5EF4-FFF2-40B4-BE49-F238E27FC236}">
                        <a16:creationId xmlns:a16="http://schemas.microsoft.com/office/drawing/2014/main" id="{52D70E74-81E8-4FC8-AEC4-FEFF78B7EEC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6" y="1300"/>
                    <a:ext cx="551" cy="127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899" name="Group 137">
                    <a:extLst>
                      <a:ext uri="{FF2B5EF4-FFF2-40B4-BE49-F238E27FC236}">
                        <a16:creationId xmlns:a16="http://schemas.microsoft.com/office/drawing/2014/main" id="{9222AB64-A152-44D3-9148-035C6F970A1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68" y="1332"/>
                    <a:ext cx="310" cy="60"/>
                    <a:chOff x="2468" y="1332"/>
                    <a:chExt cx="310" cy="60"/>
                  </a:xfrm>
                </p:grpSpPr>
                <p:sp>
                  <p:nvSpPr>
                    <p:cNvPr id="902" name="Freeform 138">
                      <a:extLst>
                        <a:ext uri="{FF2B5EF4-FFF2-40B4-BE49-F238E27FC236}">
                          <a16:creationId xmlns:a16="http://schemas.microsoft.com/office/drawing/2014/main" id="{3AFA1C3A-E077-4FD7-91AC-D96A999454C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  <p:sp>
                  <p:nvSpPr>
                    <p:cNvPr id="903" name="Freeform 139">
                      <a:extLst>
                        <a:ext uri="{FF2B5EF4-FFF2-40B4-BE49-F238E27FC236}">
                          <a16:creationId xmlns:a16="http://schemas.microsoft.com/office/drawing/2014/main" id="{5E6BE7C3-7B45-4964-8023-00B1C9CB8C7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900" name="Line 140">
                    <a:extLst>
                      <a:ext uri="{FF2B5EF4-FFF2-40B4-BE49-F238E27FC236}">
                        <a16:creationId xmlns:a16="http://schemas.microsoft.com/office/drawing/2014/main" id="{FEC97D56-B332-470B-B3AA-1F1F03B9B91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361"/>
                    <a:ext cx="0" cy="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901" name="Line 141">
                    <a:extLst>
                      <a:ext uri="{FF2B5EF4-FFF2-40B4-BE49-F238E27FC236}">
                        <a16:creationId xmlns:a16="http://schemas.microsoft.com/office/drawing/2014/main" id="{3D15F636-EBA1-4163-8911-D2FD326B13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08" y="1363"/>
                    <a:ext cx="0" cy="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grpSp>
              <p:nvGrpSpPr>
                <p:cNvPr id="878" name="Group 133">
                  <a:extLst>
                    <a:ext uri="{FF2B5EF4-FFF2-40B4-BE49-F238E27FC236}">
                      <a16:creationId xmlns:a16="http://schemas.microsoft.com/office/drawing/2014/main" id="{A2C2EFA4-E4B8-40FD-8DDA-9B4699F8AB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330660" y="3072767"/>
                  <a:ext cx="532759" cy="184809"/>
                  <a:chOff x="2356" y="1300"/>
                  <a:chExt cx="555" cy="194"/>
                </a:xfrm>
              </p:grpSpPr>
              <p:sp>
                <p:nvSpPr>
                  <p:cNvPr id="888" name="Oval 407">
                    <a:extLst>
                      <a:ext uri="{FF2B5EF4-FFF2-40B4-BE49-F238E27FC236}">
                        <a16:creationId xmlns:a16="http://schemas.microsoft.com/office/drawing/2014/main" id="{5D4696E4-8B28-48CC-A9E5-634ED36032D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85"/>
                    <a:ext cx="551" cy="10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9" name="Rectangle 410">
                    <a:extLst>
                      <a:ext uri="{FF2B5EF4-FFF2-40B4-BE49-F238E27FC236}">
                        <a16:creationId xmlns:a16="http://schemas.microsoft.com/office/drawing/2014/main" id="{655D98E4-C3E2-47C9-8C36-0FA99AE6F74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74"/>
                    <a:ext cx="554" cy="6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algn="ctr"/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0" name="Oval 411">
                    <a:extLst>
                      <a:ext uri="{FF2B5EF4-FFF2-40B4-BE49-F238E27FC236}">
                        <a16:creationId xmlns:a16="http://schemas.microsoft.com/office/drawing/2014/main" id="{79655D68-9EB7-498B-B35E-61038B924F1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6" y="1300"/>
                    <a:ext cx="551" cy="127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891" name="Group 137">
                    <a:extLst>
                      <a:ext uri="{FF2B5EF4-FFF2-40B4-BE49-F238E27FC236}">
                        <a16:creationId xmlns:a16="http://schemas.microsoft.com/office/drawing/2014/main" id="{79A7BA88-DF3D-4DE2-8627-827DE625800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68" y="1332"/>
                    <a:ext cx="310" cy="60"/>
                    <a:chOff x="2468" y="1332"/>
                    <a:chExt cx="310" cy="60"/>
                  </a:xfrm>
                </p:grpSpPr>
                <p:sp>
                  <p:nvSpPr>
                    <p:cNvPr id="894" name="Freeform 138">
                      <a:extLst>
                        <a:ext uri="{FF2B5EF4-FFF2-40B4-BE49-F238E27FC236}">
                          <a16:creationId xmlns:a16="http://schemas.microsoft.com/office/drawing/2014/main" id="{5FC1AB0B-F74B-45B0-AE25-CDE1EF35D09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  <p:sp>
                  <p:nvSpPr>
                    <p:cNvPr id="895" name="Freeform 139">
                      <a:extLst>
                        <a:ext uri="{FF2B5EF4-FFF2-40B4-BE49-F238E27FC236}">
                          <a16:creationId xmlns:a16="http://schemas.microsoft.com/office/drawing/2014/main" id="{3A5E3A69-97EB-4BF3-B9AE-ACAA2DD456D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892" name="Line 140">
                    <a:extLst>
                      <a:ext uri="{FF2B5EF4-FFF2-40B4-BE49-F238E27FC236}">
                        <a16:creationId xmlns:a16="http://schemas.microsoft.com/office/drawing/2014/main" id="{7BB5F58F-755B-481A-8725-F3AF1E0590C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361"/>
                    <a:ext cx="0" cy="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893" name="Line 141">
                    <a:extLst>
                      <a:ext uri="{FF2B5EF4-FFF2-40B4-BE49-F238E27FC236}">
                        <a16:creationId xmlns:a16="http://schemas.microsoft.com/office/drawing/2014/main" id="{055AFC28-8662-4B34-9825-EDC6B24F105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08" y="1363"/>
                    <a:ext cx="0" cy="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grpSp>
              <p:nvGrpSpPr>
                <p:cNvPr id="879" name="Group 133">
                  <a:extLst>
                    <a:ext uri="{FF2B5EF4-FFF2-40B4-BE49-F238E27FC236}">
                      <a16:creationId xmlns:a16="http://schemas.microsoft.com/office/drawing/2014/main" id="{E6707709-D0E7-40F1-B592-46EBDC160E3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438032" y="3018963"/>
                  <a:ext cx="532759" cy="184809"/>
                  <a:chOff x="2356" y="1300"/>
                  <a:chExt cx="555" cy="194"/>
                </a:xfrm>
              </p:grpSpPr>
              <p:sp>
                <p:nvSpPr>
                  <p:cNvPr id="880" name="Oval 407">
                    <a:extLst>
                      <a:ext uri="{FF2B5EF4-FFF2-40B4-BE49-F238E27FC236}">
                        <a16:creationId xmlns:a16="http://schemas.microsoft.com/office/drawing/2014/main" id="{0FD380E6-1233-42D2-A670-6ECFF0AD657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85"/>
                    <a:ext cx="551" cy="10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1" name="Rectangle 410">
                    <a:extLst>
                      <a:ext uri="{FF2B5EF4-FFF2-40B4-BE49-F238E27FC236}">
                        <a16:creationId xmlns:a16="http://schemas.microsoft.com/office/drawing/2014/main" id="{0D3E2AF8-957A-4BBB-83ED-76C7968E17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74"/>
                    <a:ext cx="554" cy="6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algn="ctr"/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82" name="Oval 411">
                    <a:extLst>
                      <a:ext uri="{FF2B5EF4-FFF2-40B4-BE49-F238E27FC236}">
                        <a16:creationId xmlns:a16="http://schemas.microsoft.com/office/drawing/2014/main" id="{E6D55BCF-AF3F-4D5A-B0BD-C28AB92ED3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6" y="1300"/>
                    <a:ext cx="551" cy="127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883" name="Group 137">
                    <a:extLst>
                      <a:ext uri="{FF2B5EF4-FFF2-40B4-BE49-F238E27FC236}">
                        <a16:creationId xmlns:a16="http://schemas.microsoft.com/office/drawing/2014/main" id="{D7F67962-83ED-4269-B7B6-0C69B6EEEC4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68" y="1332"/>
                    <a:ext cx="310" cy="60"/>
                    <a:chOff x="2468" y="1332"/>
                    <a:chExt cx="310" cy="60"/>
                  </a:xfrm>
                </p:grpSpPr>
                <p:sp>
                  <p:nvSpPr>
                    <p:cNvPr id="886" name="Freeform 138">
                      <a:extLst>
                        <a:ext uri="{FF2B5EF4-FFF2-40B4-BE49-F238E27FC236}">
                          <a16:creationId xmlns:a16="http://schemas.microsoft.com/office/drawing/2014/main" id="{2B7CACAC-C973-4BC0-BF95-A534804FCA6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  <p:sp>
                  <p:nvSpPr>
                    <p:cNvPr id="887" name="Freeform 139">
                      <a:extLst>
                        <a:ext uri="{FF2B5EF4-FFF2-40B4-BE49-F238E27FC236}">
                          <a16:creationId xmlns:a16="http://schemas.microsoft.com/office/drawing/2014/main" id="{0F53D643-1C1E-401B-9E78-3F09278908C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884" name="Line 140">
                    <a:extLst>
                      <a:ext uri="{FF2B5EF4-FFF2-40B4-BE49-F238E27FC236}">
                        <a16:creationId xmlns:a16="http://schemas.microsoft.com/office/drawing/2014/main" id="{9F696E84-EBBC-4835-832A-1F8CBD533D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8" y="1361"/>
                    <a:ext cx="0" cy="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885" name="Line 141">
                    <a:extLst>
                      <a:ext uri="{FF2B5EF4-FFF2-40B4-BE49-F238E27FC236}">
                        <a16:creationId xmlns:a16="http://schemas.microsoft.com/office/drawing/2014/main" id="{6F09CA6B-66B8-498C-9218-2720144BD2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08" y="1363"/>
                    <a:ext cx="0" cy="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299" name="Group 416">
                <a:extLst>
                  <a:ext uri="{FF2B5EF4-FFF2-40B4-BE49-F238E27FC236}">
                    <a16:creationId xmlns:a16="http://schemas.microsoft.com/office/drawing/2014/main" id="{965CC207-2FD5-4B91-A54E-62C5E1F6A5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22570" y="3133229"/>
                <a:ext cx="3086100" cy="1168400"/>
                <a:chOff x="7848600" y="2044700"/>
                <a:chExt cx="3200399" cy="1371600"/>
              </a:xfrm>
            </p:grpSpPr>
            <p:sp>
              <p:nvSpPr>
                <p:cNvPr id="778" name="Oval 417">
                  <a:extLst>
                    <a:ext uri="{FF2B5EF4-FFF2-40B4-BE49-F238E27FC236}">
                      <a16:creationId xmlns:a16="http://schemas.microsoft.com/office/drawing/2014/main" id="{A9ECC1ED-50FA-4832-9DCE-B373452A14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8600" y="2044700"/>
                  <a:ext cx="3200399" cy="1371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/>
                </a:p>
              </p:txBody>
            </p:sp>
            <p:grpSp>
              <p:nvGrpSpPr>
                <p:cNvPr id="779" name="Group 133">
                  <a:extLst>
                    <a:ext uri="{FF2B5EF4-FFF2-40B4-BE49-F238E27FC236}">
                      <a16:creationId xmlns:a16="http://schemas.microsoft.com/office/drawing/2014/main" id="{82E786B6-3063-46E2-8947-B8AD0E5ED33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526482" y="2160804"/>
                  <a:ext cx="532759" cy="184809"/>
                  <a:chOff x="2356" y="1300"/>
                  <a:chExt cx="555" cy="194"/>
                </a:xfrm>
              </p:grpSpPr>
              <p:sp>
                <p:nvSpPr>
                  <p:cNvPr id="853" name="Oval 492">
                    <a:extLst>
                      <a:ext uri="{FF2B5EF4-FFF2-40B4-BE49-F238E27FC236}">
                        <a16:creationId xmlns:a16="http://schemas.microsoft.com/office/drawing/2014/main" id="{0078DEC8-1615-4153-AB71-DE942CCD18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85"/>
                    <a:ext cx="551" cy="10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4" name="Rectangle 410">
                    <a:extLst>
                      <a:ext uri="{FF2B5EF4-FFF2-40B4-BE49-F238E27FC236}">
                        <a16:creationId xmlns:a16="http://schemas.microsoft.com/office/drawing/2014/main" id="{485B8EAE-35CE-4E27-8B0F-C87BBFA990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74"/>
                    <a:ext cx="554" cy="6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algn="ctr"/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55" name="Oval 411">
                    <a:extLst>
                      <a:ext uri="{FF2B5EF4-FFF2-40B4-BE49-F238E27FC236}">
                        <a16:creationId xmlns:a16="http://schemas.microsoft.com/office/drawing/2014/main" id="{CF684661-5A5D-4E9C-9D85-5D610390BF9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6" y="1300"/>
                    <a:ext cx="551" cy="127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856" name="Group 137">
                    <a:extLst>
                      <a:ext uri="{FF2B5EF4-FFF2-40B4-BE49-F238E27FC236}">
                        <a16:creationId xmlns:a16="http://schemas.microsoft.com/office/drawing/2014/main" id="{A7DCC900-4D75-46B6-A8F5-5ADCB96326D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68" y="1332"/>
                    <a:ext cx="310" cy="60"/>
                    <a:chOff x="2468" y="1332"/>
                    <a:chExt cx="310" cy="60"/>
                  </a:xfrm>
                </p:grpSpPr>
                <p:sp>
                  <p:nvSpPr>
                    <p:cNvPr id="859" name="Freeform 138">
                      <a:extLst>
                        <a:ext uri="{FF2B5EF4-FFF2-40B4-BE49-F238E27FC236}">
                          <a16:creationId xmlns:a16="http://schemas.microsoft.com/office/drawing/2014/main" id="{DD8855AC-818D-4A93-9EF2-2092628D55D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  <p:sp>
                  <p:nvSpPr>
                    <p:cNvPr id="860" name="Freeform 139">
                      <a:extLst>
                        <a:ext uri="{FF2B5EF4-FFF2-40B4-BE49-F238E27FC236}">
                          <a16:creationId xmlns:a16="http://schemas.microsoft.com/office/drawing/2014/main" id="{25B2857C-ACDE-411D-A7DE-978D7AB4AD2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857" name="Line 140">
                    <a:extLst>
                      <a:ext uri="{FF2B5EF4-FFF2-40B4-BE49-F238E27FC236}">
                        <a16:creationId xmlns:a16="http://schemas.microsoft.com/office/drawing/2014/main" id="{F85C8779-624B-4D56-B7AD-3173DD1DD0C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8" y="1360"/>
                    <a:ext cx="0" cy="8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858" name="Line 141">
                    <a:extLst>
                      <a:ext uri="{FF2B5EF4-FFF2-40B4-BE49-F238E27FC236}">
                        <a16:creationId xmlns:a16="http://schemas.microsoft.com/office/drawing/2014/main" id="{1F068A43-5193-48E9-A988-37E53397CA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07" y="1362"/>
                    <a:ext cx="0" cy="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cxnSp>
              <p:nvCxnSpPr>
                <p:cNvPr id="780" name="Straight Connector 419">
                  <a:extLst>
                    <a:ext uri="{FF2B5EF4-FFF2-40B4-BE49-F238E27FC236}">
                      <a16:creationId xmlns:a16="http://schemas.microsoft.com/office/drawing/2014/main" id="{28F45C95-455F-4FA7-9209-B40C57609EE5}"/>
                    </a:ext>
                  </a:extLst>
                </p:cNvPr>
                <p:cNvCxnSpPr>
                  <a:cxnSpLocks noChangeShapeType="1"/>
                  <a:stCxn id="858" idx="0"/>
                </p:cNvCxnSpPr>
                <p:nvPr/>
              </p:nvCxnSpPr>
              <p:spPr bwMode="auto">
                <a:xfrm>
                  <a:off x="9055401" y="2220819"/>
                  <a:ext cx="975377" cy="13653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81" name="Straight Connector 420">
                  <a:extLst>
                    <a:ext uri="{FF2B5EF4-FFF2-40B4-BE49-F238E27FC236}">
                      <a16:creationId xmlns:a16="http://schemas.microsoft.com/office/drawing/2014/main" id="{C7590810-D8DC-4C14-AB10-427AD9332A7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9522191" y="2583188"/>
                  <a:ext cx="120745" cy="8339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82" name="Straight Connector 421">
                  <a:extLst>
                    <a:ext uri="{FF2B5EF4-FFF2-40B4-BE49-F238E27FC236}">
                      <a16:creationId xmlns:a16="http://schemas.microsoft.com/office/drawing/2014/main" id="{60141392-2419-449B-8F1E-A6293076B97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9323081" y="2786992"/>
                  <a:ext cx="243358" cy="4562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83" name="Straight Connector 422">
                  <a:extLst>
                    <a:ext uri="{FF2B5EF4-FFF2-40B4-BE49-F238E27FC236}">
                      <a16:creationId xmlns:a16="http://schemas.microsoft.com/office/drawing/2014/main" id="{E19226DE-5E75-44C7-97D5-00B5A9E1F2E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9028147" y="2611644"/>
                  <a:ext cx="192778" cy="10958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84" name="Straight Connector 423">
                  <a:extLst>
                    <a:ext uri="{FF2B5EF4-FFF2-40B4-BE49-F238E27FC236}">
                      <a16:creationId xmlns:a16="http://schemas.microsoft.com/office/drawing/2014/main" id="{71C5317B-A196-47AC-BF84-999E23CE7EF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8729859" y="2909476"/>
                  <a:ext cx="192778" cy="10958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85" name="Straight Connector 424">
                  <a:extLst>
                    <a:ext uri="{FF2B5EF4-FFF2-40B4-BE49-F238E27FC236}">
                      <a16:creationId xmlns:a16="http://schemas.microsoft.com/office/drawing/2014/main" id="{980D5764-97A0-4DEA-82E1-4956EA3E041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9537887" y="2836224"/>
                  <a:ext cx="252969" cy="25294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86" name="Straight Connector 425">
                  <a:extLst>
                    <a:ext uri="{FF2B5EF4-FFF2-40B4-BE49-F238E27FC236}">
                      <a16:creationId xmlns:a16="http://schemas.microsoft.com/office/drawing/2014/main" id="{BA8C31BD-F7AA-4540-BA20-4C1171A3DB4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10029359" y="2822067"/>
                  <a:ext cx="354959" cy="12439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87" name="Straight Connector 426">
                  <a:extLst>
                    <a:ext uri="{FF2B5EF4-FFF2-40B4-BE49-F238E27FC236}">
                      <a16:creationId xmlns:a16="http://schemas.microsoft.com/office/drawing/2014/main" id="{11A7616C-5623-4004-A8FA-5E6F42EAB64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10015190" y="2475242"/>
                  <a:ext cx="283363" cy="19566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88" name="Straight Connector 427">
                  <a:extLst>
                    <a:ext uri="{FF2B5EF4-FFF2-40B4-BE49-F238E27FC236}">
                      <a16:creationId xmlns:a16="http://schemas.microsoft.com/office/drawing/2014/main" id="{4595CD10-3E7D-4BB7-9C57-0DA040C65F41}"/>
                    </a:ext>
                  </a:extLst>
                </p:cNvPr>
                <p:cNvCxnSpPr>
                  <a:cxnSpLocks noChangeShapeType="1"/>
                  <a:endCxn id="853" idx="4"/>
                </p:cNvCxnSpPr>
                <p:nvPr/>
              </p:nvCxnSpPr>
              <p:spPr bwMode="auto">
                <a:xfrm flipH="1" flipV="1">
                  <a:off x="8791902" y="2345614"/>
                  <a:ext cx="410984" cy="8718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789" name="TextBox 428">
                  <a:extLst>
                    <a:ext uri="{FF2B5EF4-FFF2-40B4-BE49-F238E27FC236}">
                      <a16:creationId xmlns:a16="http://schemas.microsoft.com/office/drawing/2014/main" id="{A911624C-CCDF-422F-81B8-175E4180056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958081" y="2471292"/>
                  <a:ext cx="926532" cy="4696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r>
                    <a:rPr lang="en-US" altLang="ko-KR" sz="2000" i="1" dirty="0"/>
                    <a:t>ISP B</a:t>
                  </a:r>
                </a:p>
              </p:txBody>
            </p:sp>
            <p:grpSp>
              <p:nvGrpSpPr>
                <p:cNvPr id="790" name="Group 133">
                  <a:extLst>
                    <a:ext uri="{FF2B5EF4-FFF2-40B4-BE49-F238E27FC236}">
                      <a16:creationId xmlns:a16="http://schemas.microsoft.com/office/drawing/2014/main" id="{A5021B27-130D-4F6F-BD90-6503F0B09AB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555206" y="2650627"/>
                  <a:ext cx="532759" cy="184809"/>
                  <a:chOff x="2356" y="1300"/>
                  <a:chExt cx="555" cy="194"/>
                </a:xfrm>
              </p:grpSpPr>
              <p:sp>
                <p:nvSpPr>
                  <p:cNvPr id="845" name="Oval 407">
                    <a:extLst>
                      <a:ext uri="{FF2B5EF4-FFF2-40B4-BE49-F238E27FC236}">
                        <a16:creationId xmlns:a16="http://schemas.microsoft.com/office/drawing/2014/main" id="{1A29F487-0D94-4105-8806-D0AD34AEA8A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85"/>
                    <a:ext cx="551" cy="10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46" name="Rectangle 410">
                    <a:extLst>
                      <a:ext uri="{FF2B5EF4-FFF2-40B4-BE49-F238E27FC236}">
                        <a16:creationId xmlns:a16="http://schemas.microsoft.com/office/drawing/2014/main" id="{666C9B97-B11D-4FDB-9BD8-FF026520D5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74"/>
                    <a:ext cx="554" cy="6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algn="ctr"/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47" name="Oval 411">
                    <a:extLst>
                      <a:ext uri="{FF2B5EF4-FFF2-40B4-BE49-F238E27FC236}">
                        <a16:creationId xmlns:a16="http://schemas.microsoft.com/office/drawing/2014/main" id="{B0213530-05D8-4487-A8C1-21F0BB75F30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6" y="1300"/>
                    <a:ext cx="551" cy="127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848" name="Group 137">
                    <a:extLst>
                      <a:ext uri="{FF2B5EF4-FFF2-40B4-BE49-F238E27FC236}">
                        <a16:creationId xmlns:a16="http://schemas.microsoft.com/office/drawing/2014/main" id="{6179DC1A-EF2D-427A-8B14-5C40C25CD27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68" y="1332"/>
                    <a:ext cx="310" cy="60"/>
                    <a:chOff x="2468" y="1332"/>
                    <a:chExt cx="310" cy="60"/>
                  </a:xfrm>
                </p:grpSpPr>
                <p:sp>
                  <p:nvSpPr>
                    <p:cNvPr id="851" name="Freeform 138">
                      <a:extLst>
                        <a:ext uri="{FF2B5EF4-FFF2-40B4-BE49-F238E27FC236}">
                          <a16:creationId xmlns:a16="http://schemas.microsoft.com/office/drawing/2014/main" id="{AED2FF11-002A-4E9F-AF71-8AF9AB57A23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  <p:sp>
                  <p:nvSpPr>
                    <p:cNvPr id="852" name="Freeform 139">
                      <a:extLst>
                        <a:ext uri="{FF2B5EF4-FFF2-40B4-BE49-F238E27FC236}">
                          <a16:creationId xmlns:a16="http://schemas.microsoft.com/office/drawing/2014/main" id="{DE093356-47EA-4860-BA1D-155224ACEB0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849" name="Line 140">
                    <a:extLst>
                      <a:ext uri="{FF2B5EF4-FFF2-40B4-BE49-F238E27FC236}">
                        <a16:creationId xmlns:a16="http://schemas.microsoft.com/office/drawing/2014/main" id="{795D02BD-F9AD-4301-9E6B-79869D5E821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8" y="1360"/>
                    <a:ext cx="0" cy="8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850" name="Line 141">
                    <a:extLst>
                      <a:ext uri="{FF2B5EF4-FFF2-40B4-BE49-F238E27FC236}">
                        <a16:creationId xmlns:a16="http://schemas.microsoft.com/office/drawing/2014/main" id="{AFA310ED-ABA8-4DC3-A968-B4BFA74AF25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07" y="1362"/>
                    <a:ext cx="0" cy="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grpSp>
              <p:nvGrpSpPr>
                <p:cNvPr id="791" name="Group 133">
                  <a:extLst>
                    <a:ext uri="{FF2B5EF4-FFF2-40B4-BE49-F238E27FC236}">
                      <a16:creationId xmlns:a16="http://schemas.microsoft.com/office/drawing/2014/main" id="{CBA7C1A8-CB68-46AF-A9DE-324D2296028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72607" y="2725609"/>
                  <a:ext cx="532759" cy="184809"/>
                  <a:chOff x="2356" y="1300"/>
                  <a:chExt cx="555" cy="194"/>
                </a:xfrm>
              </p:grpSpPr>
              <p:sp>
                <p:nvSpPr>
                  <p:cNvPr id="837" name="Oval 407">
                    <a:extLst>
                      <a:ext uri="{FF2B5EF4-FFF2-40B4-BE49-F238E27FC236}">
                        <a16:creationId xmlns:a16="http://schemas.microsoft.com/office/drawing/2014/main" id="{3760783C-6F24-4A13-98E4-A3E8DC590C5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85"/>
                    <a:ext cx="551" cy="10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8" name="Rectangle 410">
                    <a:extLst>
                      <a:ext uri="{FF2B5EF4-FFF2-40B4-BE49-F238E27FC236}">
                        <a16:creationId xmlns:a16="http://schemas.microsoft.com/office/drawing/2014/main" id="{A5EF56FE-26C5-4CE7-A81E-9CE09486C2D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74"/>
                    <a:ext cx="554" cy="6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algn="ctr"/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9" name="Oval 411">
                    <a:extLst>
                      <a:ext uri="{FF2B5EF4-FFF2-40B4-BE49-F238E27FC236}">
                        <a16:creationId xmlns:a16="http://schemas.microsoft.com/office/drawing/2014/main" id="{0C1D578D-2FE3-4716-8AE7-8779D5A89B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6" y="1300"/>
                    <a:ext cx="551" cy="127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840" name="Group 137">
                    <a:extLst>
                      <a:ext uri="{FF2B5EF4-FFF2-40B4-BE49-F238E27FC236}">
                        <a16:creationId xmlns:a16="http://schemas.microsoft.com/office/drawing/2014/main" id="{E40DD7F6-9014-41CE-BA69-23570E0DBA6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68" y="1332"/>
                    <a:ext cx="310" cy="60"/>
                    <a:chOff x="2468" y="1332"/>
                    <a:chExt cx="310" cy="60"/>
                  </a:xfrm>
                </p:grpSpPr>
                <p:sp>
                  <p:nvSpPr>
                    <p:cNvPr id="843" name="Freeform 138">
                      <a:extLst>
                        <a:ext uri="{FF2B5EF4-FFF2-40B4-BE49-F238E27FC236}">
                          <a16:creationId xmlns:a16="http://schemas.microsoft.com/office/drawing/2014/main" id="{AF442149-6F24-49BD-BC1E-7F4E5C32AAE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  <p:sp>
                  <p:nvSpPr>
                    <p:cNvPr id="844" name="Freeform 139">
                      <a:extLst>
                        <a:ext uri="{FF2B5EF4-FFF2-40B4-BE49-F238E27FC236}">
                          <a16:creationId xmlns:a16="http://schemas.microsoft.com/office/drawing/2014/main" id="{4F6CFFA0-C803-48A1-9624-C5294790F5B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841" name="Line 140">
                    <a:extLst>
                      <a:ext uri="{FF2B5EF4-FFF2-40B4-BE49-F238E27FC236}">
                        <a16:creationId xmlns:a16="http://schemas.microsoft.com/office/drawing/2014/main" id="{E6DCF80E-3941-4E85-B3E2-6ECB812C7C5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360"/>
                    <a:ext cx="0" cy="8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842" name="Line 141">
                    <a:extLst>
                      <a:ext uri="{FF2B5EF4-FFF2-40B4-BE49-F238E27FC236}">
                        <a16:creationId xmlns:a16="http://schemas.microsoft.com/office/drawing/2014/main" id="{F4217978-0DA6-4FAE-8F57-F8E7D92933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08" y="1362"/>
                    <a:ext cx="0" cy="8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grpSp>
              <p:nvGrpSpPr>
                <p:cNvPr id="792" name="Group 133">
                  <a:extLst>
                    <a:ext uri="{FF2B5EF4-FFF2-40B4-BE49-F238E27FC236}">
                      <a16:creationId xmlns:a16="http://schemas.microsoft.com/office/drawing/2014/main" id="{6BC2E3FF-489D-4496-A5DB-19BAC2B33D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060908" y="2428111"/>
                  <a:ext cx="532759" cy="184809"/>
                  <a:chOff x="2356" y="1300"/>
                  <a:chExt cx="555" cy="194"/>
                </a:xfrm>
              </p:grpSpPr>
              <p:sp>
                <p:nvSpPr>
                  <p:cNvPr id="829" name="Oval 407">
                    <a:extLst>
                      <a:ext uri="{FF2B5EF4-FFF2-40B4-BE49-F238E27FC236}">
                        <a16:creationId xmlns:a16="http://schemas.microsoft.com/office/drawing/2014/main" id="{3CB5C9F3-F90A-41ED-94BA-935A855C672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85"/>
                    <a:ext cx="551" cy="10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0" name="Rectangle 410">
                    <a:extLst>
                      <a:ext uri="{FF2B5EF4-FFF2-40B4-BE49-F238E27FC236}">
                        <a16:creationId xmlns:a16="http://schemas.microsoft.com/office/drawing/2014/main" id="{095EAAA1-BEB3-4D85-886C-B1684988C7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74"/>
                    <a:ext cx="554" cy="6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algn="ctr"/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31" name="Oval 411">
                    <a:extLst>
                      <a:ext uri="{FF2B5EF4-FFF2-40B4-BE49-F238E27FC236}">
                        <a16:creationId xmlns:a16="http://schemas.microsoft.com/office/drawing/2014/main" id="{32827E2E-AF69-411B-8CF9-9F844E120A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6" y="1300"/>
                    <a:ext cx="551" cy="127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832" name="Group 137">
                    <a:extLst>
                      <a:ext uri="{FF2B5EF4-FFF2-40B4-BE49-F238E27FC236}">
                        <a16:creationId xmlns:a16="http://schemas.microsoft.com/office/drawing/2014/main" id="{E88A9E26-E59D-4C12-A9EE-6303A74880B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68" y="1332"/>
                    <a:ext cx="310" cy="60"/>
                    <a:chOff x="2468" y="1332"/>
                    <a:chExt cx="310" cy="60"/>
                  </a:xfrm>
                </p:grpSpPr>
                <p:sp>
                  <p:nvSpPr>
                    <p:cNvPr id="835" name="Freeform 138">
                      <a:extLst>
                        <a:ext uri="{FF2B5EF4-FFF2-40B4-BE49-F238E27FC236}">
                          <a16:creationId xmlns:a16="http://schemas.microsoft.com/office/drawing/2014/main" id="{7D027B7B-B3DF-4B2B-A4B5-48B86BDC6CB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  <p:sp>
                  <p:nvSpPr>
                    <p:cNvPr id="836" name="Freeform 139">
                      <a:extLst>
                        <a:ext uri="{FF2B5EF4-FFF2-40B4-BE49-F238E27FC236}">
                          <a16:creationId xmlns:a16="http://schemas.microsoft.com/office/drawing/2014/main" id="{73597F75-048D-4CBC-8619-C0526BD4175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833" name="Line 140">
                    <a:extLst>
                      <a:ext uri="{FF2B5EF4-FFF2-40B4-BE49-F238E27FC236}">
                        <a16:creationId xmlns:a16="http://schemas.microsoft.com/office/drawing/2014/main" id="{31247B3A-F32D-4B00-8C4D-8FCC6399AF8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361"/>
                    <a:ext cx="0" cy="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834" name="Line 141">
                    <a:extLst>
                      <a:ext uri="{FF2B5EF4-FFF2-40B4-BE49-F238E27FC236}">
                        <a16:creationId xmlns:a16="http://schemas.microsoft.com/office/drawing/2014/main" id="{74D99E50-B2EF-42AC-BE03-536EE8A90FA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08" y="1363"/>
                    <a:ext cx="0" cy="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grpSp>
              <p:nvGrpSpPr>
                <p:cNvPr id="793" name="Group 133">
                  <a:extLst>
                    <a:ext uri="{FF2B5EF4-FFF2-40B4-BE49-F238E27FC236}">
                      <a16:creationId xmlns:a16="http://schemas.microsoft.com/office/drawing/2014/main" id="{6A60DA36-398F-4F2B-A15C-F02ABBBE26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005281" y="2289952"/>
                  <a:ext cx="532759" cy="184809"/>
                  <a:chOff x="2356" y="1300"/>
                  <a:chExt cx="555" cy="194"/>
                </a:xfrm>
              </p:grpSpPr>
              <p:sp>
                <p:nvSpPr>
                  <p:cNvPr id="821" name="Oval 407">
                    <a:extLst>
                      <a:ext uri="{FF2B5EF4-FFF2-40B4-BE49-F238E27FC236}">
                        <a16:creationId xmlns:a16="http://schemas.microsoft.com/office/drawing/2014/main" id="{45BFEDE4-B254-47C4-A0A6-0A74AA6011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85"/>
                    <a:ext cx="551" cy="10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2" name="Rectangle 410">
                    <a:extLst>
                      <a:ext uri="{FF2B5EF4-FFF2-40B4-BE49-F238E27FC236}">
                        <a16:creationId xmlns:a16="http://schemas.microsoft.com/office/drawing/2014/main" id="{58EAB7B1-ABC3-46BF-A296-61B1D6DA87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74"/>
                    <a:ext cx="554" cy="6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algn="ctr"/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3" name="Oval 411">
                    <a:extLst>
                      <a:ext uri="{FF2B5EF4-FFF2-40B4-BE49-F238E27FC236}">
                        <a16:creationId xmlns:a16="http://schemas.microsoft.com/office/drawing/2014/main" id="{7B24544F-2626-446A-B34D-5DD5575337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6" y="1300"/>
                    <a:ext cx="551" cy="127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824" name="Group 137">
                    <a:extLst>
                      <a:ext uri="{FF2B5EF4-FFF2-40B4-BE49-F238E27FC236}">
                        <a16:creationId xmlns:a16="http://schemas.microsoft.com/office/drawing/2014/main" id="{EAA2C0DF-5476-44A4-B4AF-8A2A94C3072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68" y="1332"/>
                    <a:ext cx="310" cy="60"/>
                    <a:chOff x="2468" y="1332"/>
                    <a:chExt cx="310" cy="60"/>
                  </a:xfrm>
                </p:grpSpPr>
                <p:sp>
                  <p:nvSpPr>
                    <p:cNvPr id="827" name="Freeform 138">
                      <a:extLst>
                        <a:ext uri="{FF2B5EF4-FFF2-40B4-BE49-F238E27FC236}">
                          <a16:creationId xmlns:a16="http://schemas.microsoft.com/office/drawing/2014/main" id="{96E81B83-7888-4BC3-A0D4-32ECF60BE5C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  <p:sp>
                  <p:nvSpPr>
                    <p:cNvPr id="828" name="Freeform 139">
                      <a:extLst>
                        <a:ext uri="{FF2B5EF4-FFF2-40B4-BE49-F238E27FC236}">
                          <a16:creationId xmlns:a16="http://schemas.microsoft.com/office/drawing/2014/main" id="{EC565B13-DB08-4C5E-AB27-5E86516444F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825" name="Line 140">
                    <a:extLst>
                      <a:ext uri="{FF2B5EF4-FFF2-40B4-BE49-F238E27FC236}">
                        <a16:creationId xmlns:a16="http://schemas.microsoft.com/office/drawing/2014/main" id="{2B77492D-6BC4-42C9-9702-2BB8EC9D19E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8" y="1361"/>
                    <a:ext cx="0" cy="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826" name="Line 141">
                    <a:extLst>
                      <a:ext uri="{FF2B5EF4-FFF2-40B4-BE49-F238E27FC236}">
                        <a16:creationId xmlns:a16="http://schemas.microsoft.com/office/drawing/2014/main" id="{0B36C851-134C-4CA7-BD98-5E9688B074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08" y="1363"/>
                    <a:ext cx="0" cy="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grpSp>
              <p:nvGrpSpPr>
                <p:cNvPr id="794" name="Group 133">
                  <a:extLst>
                    <a:ext uri="{FF2B5EF4-FFF2-40B4-BE49-F238E27FC236}">
                      <a16:creationId xmlns:a16="http://schemas.microsoft.com/office/drawing/2014/main" id="{D9102F29-46B7-45FD-AD14-B9CB8417CC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232661" y="2882876"/>
                  <a:ext cx="532759" cy="184809"/>
                  <a:chOff x="2356" y="1300"/>
                  <a:chExt cx="555" cy="194"/>
                </a:xfrm>
              </p:grpSpPr>
              <p:sp>
                <p:nvSpPr>
                  <p:cNvPr id="813" name="Oval 407">
                    <a:extLst>
                      <a:ext uri="{FF2B5EF4-FFF2-40B4-BE49-F238E27FC236}">
                        <a16:creationId xmlns:a16="http://schemas.microsoft.com/office/drawing/2014/main" id="{810AAB04-3170-47A2-B763-E4B74578EA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85"/>
                    <a:ext cx="551" cy="10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14" name="Rectangle 410">
                    <a:extLst>
                      <a:ext uri="{FF2B5EF4-FFF2-40B4-BE49-F238E27FC236}">
                        <a16:creationId xmlns:a16="http://schemas.microsoft.com/office/drawing/2014/main" id="{75A196F9-A09F-4774-888D-2D9B399D7C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74"/>
                    <a:ext cx="554" cy="6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algn="ctr"/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15" name="Oval 411">
                    <a:extLst>
                      <a:ext uri="{FF2B5EF4-FFF2-40B4-BE49-F238E27FC236}">
                        <a16:creationId xmlns:a16="http://schemas.microsoft.com/office/drawing/2014/main" id="{8BD6DB29-3DDB-4C87-B172-9AAC76A52B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6" y="1300"/>
                    <a:ext cx="551" cy="127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816" name="Group 137">
                    <a:extLst>
                      <a:ext uri="{FF2B5EF4-FFF2-40B4-BE49-F238E27FC236}">
                        <a16:creationId xmlns:a16="http://schemas.microsoft.com/office/drawing/2014/main" id="{0D5E0572-5741-431A-B866-1C7B19E8DD3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68" y="1332"/>
                    <a:ext cx="310" cy="60"/>
                    <a:chOff x="2468" y="1332"/>
                    <a:chExt cx="310" cy="60"/>
                  </a:xfrm>
                </p:grpSpPr>
                <p:sp>
                  <p:nvSpPr>
                    <p:cNvPr id="819" name="Freeform 138">
                      <a:extLst>
                        <a:ext uri="{FF2B5EF4-FFF2-40B4-BE49-F238E27FC236}">
                          <a16:creationId xmlns:a16="http://schemas.microsoft.com/office/drawing/2014/main" id="{9F5D2D2F-ECB3-4124-B43E-D5E47086337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  <p:sp>
                  <p:nvSpPr>
                    <p:cNvPr id="820" name="Freeform 139">
                      <a:extLst>
                        <a:ext uri="{FF2B5EF4-FFF2-40B4-BE49-F238E27FC236}">
                          <a16:creationId xmlns:a16="http://schemas.microsoft.com/office/drawing/2014/main" id="{D4731765-5B00-46E3-84E4-A8A0523BBD3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817" name="Line 140">
                    <a:extLst>
                      <a:ext uri="{FF2B5EF4-FFF2-40B4-BE49-F238E27FC236}">
                        <a16:creationId xmlns:a16="http://schemas.microsoft.com/office/drawing/2014/main" id="{76826EFE-D63B-4D1A-9905-1571F28F255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361"/>
                    <a:ext cx="0" cy="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818" name="Line 141">
                    <a:extLst>
                      <a:ext uri="{FF2B5EF4-FFF2-40B4-BE49-F238E27FC236}">
                        <a16:creationId xmlns:a16="http://schemas.microsoft.com/office/drawing/2014/main" id="{5E29A99B-F1D3-4684-8E2F-0470ED7A17E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08" y="1363"/>
                    <a:ext cx="0" cy="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grpSp>
              <p:nvGrpSpPr>
                <p:cNvPr id="795" name="Group 133">
                  <a:extLst>
                    <a:ext uri="{FF2B5EF4-FFF2-40B4-BE49-F238E27FC236}">
                      <a16:creationId xmlns:a16="http://schemas.microsoft.com/office/drawing/2014/main" id="{0D586951-F4C2-4448-B10E-1B481BF90F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330660" y="3072767"/>
                  <a:ext cx="532759" cy="184809"/>
                  <a:chOff x="2356" y="1300"/>
                  <a:chExt cx="555" cy="194"/>
                </a:xfrm>
              </p:grpSpPr>
              <p:sp>
                <p:nvSpPr>
                  <p:cNvPr id="805" name="Oval 407">
                    <a:extLst>
                      <a:ext uri="{FF2B5EF4-FFF2-40B4-BE49-F238E27FC236}">
                        <a16:creationId xmlns:a16="http://schemas.microsoft.com/office/drawing/2014/main" id="{0DEB66D6-2FA0-4235-955F-5B965EB5EF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85"/>
                    <a:ext cx="551" cy="10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6" name="Rectangle 410">
                    <a:extLst>
                      <a:ext uri="{FF2B5EF4-FFF2-40B4-BE49-F238E27FC236}">
                        <a16:creationId xmlns:a16="http://schemas.microsoft.com/office/drawing/2014/main" id="{E0B6DF84-4FB3-42BB-B56B-C6F77E9BB41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74"/>
                    <a:ext cx="554" cy="6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algn="ctr"/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07" name="Oval 411">
                    <a:extLst>
                      <a:ext uri="{FF2B5EF4-FFF2-40B4-BE49-F238E27FC236}">
                        <a16:creationId xmlns:a16="http://schemas.microsoft.com/office/drawing/2014/main" id="{794DFF8F-D916-4D2D-8A1E-347581E0930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6" y="1300"/>
                    <a:ext cx="551" cy="127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808" name="Group 137">
                    <a:extLst>
                      <a:ext uri="{FF2B5EF4-FFF2-40B4-BE49-F238E27FC236}">
                        <a16:creationId xmlns:a16="http://schemas.microsoft.com/office/drawing/2014/main" id="{1F9BC6A4-8BF9-47AB-BD11-7662543194B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68" y="1332"/>
                    <a:ext cx="310" cy="60"/>
                    <a:chOff x="2468" y="1332"/>
                    <a:chExt cx="310" cy="60"/>
                  </a:xfrm>
                </p:grpSpPr>
                <p:sp>
                  <p:nvSpPr>
                    <p:cNvPr id="811" name="Freeform 138">
                      <a:extLst>
                        <a:ext uri="{FF2B5EF4-FFF2-40B4-BE49-F238E27FC236}">
                          <a16:creationId xmlns:a16="http://schemas.microsoft.com/office/drawing/2014/main" id="{3CDC6BC5-B7A1-4E8A-899D-9FF2551FDE3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  <p:sp>
                  <p:nvSpPr>
                    <p:cNvPr id="812" name="Freeform 139">
                      <a:extLst>
                        <a:ext uri="{FF2B5EF4-FFF2-40B4-BE49-F238E27FC236}">
                          <a16:creationId xmlns:a16="http://schemas.microsoft.com/office/drawing/2014/main" id="{700B12DE-D7DE-4945-BBA7-2AD8C406EB2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809" name="Line 140">
                    <a:extLst>
                      <a:ext uri="{FF2B5EF4-FFF2-40B4-BE49-F238E27FC236}">
                        <a16:creationId xmlns:a16="http://schemas.microsoft.com/office/drawing/2014/main" id="{4AC0E5C6-BE28-4355-B943-14E750FB856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361"/>
                    <a:ext cx="0" cy="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810" name="Line 141">
                    <a:extLst>
                      <a:ext uri="{FF2B5EF4-FFF2-40B4-BE49-F238E27FC236}">
                        <a16:creationId xmlns:a16="http://schemas.microsoft.com/office/drawing/2014/main" id="{7BEBF32A-54E1-47E0-B29F-32D911C328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08" y="1363"/>
                    <a:ext cx="0" cy="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grpSp>
              <p:nvGrpSpPr>
                <p:cNvPr id="796" name="Group 133">
                  <a:extLst>
                    <a:ext uri="{FF2B5EF4-FFF2-40B4-BE49-F238E27FC236}">
                      <a16:creationId xmlns:a16="http://schemas.microsoft.com/office/drawing/2014/main" id="{FDC73BB2-5435-4689-9004-F4D0FE82217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438032" y="3018963"/>
                  <a:ext cx="532759" cy="184809"/>
                  <a:chOff x="2356" y="1300"/>
                  <a:chExt cx="555" cy="194"/>
                </a:xfrm>
              </p:grpSpPr>
              <p:sp>
                <p:nvSpPr>
                  <p:cNvPr id="797" name="Oval 407">
                    <a:extLst>
                      <a:ext uri="{FF2B5EF4-FFF2-40B4-BE49-F238E27FC236}">
                        <a16:creationId xmlns:a16="http://schemas.microsoft.com/office/drawing/2014/main" id="{B3F63706-2AC3-48EA-AF1B-6BCC655DA8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85"/>
                    <a:ext cx="551" cy="10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98" name="Rectangle 410">
                    <a:extLst>
                      <a:ext uri="{FF2B5EF4-FFF2-40B4-BE49-F238E27FC236}">
                        <a16:creationId xmlns:a16="http://schemas.microsoft.com/office/drawing/2014/main" id="{4FCA06CA-E130-4DA4-98E4-1E0CBB1D46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74"/>
                    <a:ext cx="554" cy="6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algn="ctr"/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99" name="Oval 411">
                    <a:extLst>
                      <a:ext uri="{FF2B5EF4-FFF2-40B4-BE49-F238E27FC236}">
                        <a16:creationId xmlns:a16="http://schemas.microsoft.com/office/drawing/2014/main" id="{5A0D0712-C4D7-40B7-9E34-8BF62D6E1E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6" y="1300"/>
                    <a:ext cx="551" cy="127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800" name="Group 137">
                    <a:extLst>
                      <a:ext uri="{FF2B5EF4-FFF2-40B4-BE49-F238E27FC236}">
                        <a16:creationId xmlns:a16="http://schemas.microsoft.com/office/drawing/2014/main" id="{CB63DC46-9383-4953-9683-50008F9947B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68" y="1332"/>
                    <a:ext cx="310" cy="60"/>
                    <a:chOff x="2468" y="1332"/>
                    <a:chExt cx="310" cy="60"/>
                  </a:xfrm>
                </p:grpSpPr>
                <p:sp>
                  <p:nvSpPr>
                    <p:cNvPr id="803" name="Freeform 138">
                      <a:extLst>
                        <a:ext uri="{FF2B5EF4-FFF2-40B4-BE49-F238E27FC236}">
                          <a16:creationId xmlns:a16="http://schemas.microsoft.com/office/drawing/2014/main" id="{B7C33D33-C290-4832-BD34-35CB8084526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  <p:sp>
                  <p:nvSpPr>
                    <p:cNvPr id="804" name="Freeform 139">
                      <a:extLst>
                        <a:ext uri="{FF2B5EF4-FFF2-40B4-BE49-F238E27FC236}">
                          <a16:creationId xmlns:a16="http://schemas.microsoft.com/office/drawing/2014/main" id="{D665334B-F07C-4EA6-84F7-EEE43BC55B7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801" name="Line 140">
                    <a:extLst>
                      <a:ext uri="{FF2B5EF4-FFF2-40B4-BE49-F238E27FC236}">
                        <a16:creationId xmlns:a16="http://schemas.microsoft.com/office/drawing/2014/main" id="{6F4700CA-4A91-4EE8-857B-F3BE9908861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8" y="1361"/>
                    <a:ext cx="0" cy="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802" name="Line 141">
                    <a:extLst>
                      <a:ext uri="{FF2B5EF4-FFF2-40B4-BE49-F238E27FC236}">
                        <a16:creationId xmlns:a16="http://schemas.microsoft.com/office/drawing/2014/main" id="{55143625-1527-45FB-9F43-8F5E3D9EADF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08" y="1363"/>
                    <a:ext cx="0" cy="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300" name="Group 8">
                <a:extLst>
                  <a:ext uri="{FF2B5EF4-FFF2-40B4-BE49-F238E27FC236}">
                    <a16:creationId xmlns:a16="http://schemas.microsoft.com/office/drawing/2014/main" id="{23E807A3-8073-44CC-9805-2D7D2A46A2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48401" y="1017259"/>
                <a:ext cx="3310152" cy="1540296"/>
                <a:chOff x="7848600" y="1525937"/>
                <a:chExt cx="3284087" cy="1890363"/>
              </a:xfrm>
            </p:grpSpPr>
            <p:sp>
              <p:nvSpPr>
                <p:cNvPr id="695" name="Oval 3">
                  <a:extLst>
                    <a:ext uri="{FF2B5EF4-FFF2-40B4-BE49-F238E27FC236}">
                      <a16:creationId xmlns:a16="http://schemas.microsoft.com/office/drawing/2014/main" id="{65C842FE-94C7-408A-9619-BB9D82D183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848600" y="2044700"/>
                  <a:ext cx="3200399" cy="1371600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/>
                </a:p>
              </p:txBody>
            </p:sp>
            <p:grpSp>
              <p:nvGrpSpPr>
                <p:cNvPr id="696" name="Group 133">
                  <a:extLst>
                    <a:ext uri="{FF2B5EF4-FFF2-40B4-BE49-F238E27FC236}">
                      <a16:creationId xmlns:a16="http://schemas.microsoft.com/office/drawing/2014/main" id="{86EF809A-B3E8-4E43-8591-204F86ECED1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526482" y="2160804"/>
                  <a:ext cx="532759" cy="184809"/>
                  <a:chOff x="2356" y="1300"/>
                  <a:chExt cx="555" cy="194"/>
                </a:xfrm>
              </p:grpSpPr>
              <p:sp>
                <p:nvSpPr>
                  <p:cNvPr id="770" name="Oval 407">
                    <a:extLst>
                      <a:ext uri="{FF2B5EF4-FFF2-40B4-BE49-F238E27FC236}">
                        <a16:creationId xmlns:a16="http://schemas.microsoft.com/office/drawing/2014/main" id="{EA63AF7B-3F64-4124-B6B5-22564B55611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85"/>
                    <a:ext cx="551" cy="10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1" name="Rectangle 410">
                    <a:extLst>
                      <a:ext uri="{FF2B5EF4-FFF2-40B4-BE49-F238E27FC236}">
                        <a16:creationId xmlns:a16="http://schemas.microsoft.com/office/drawing/2014/main" id="{33E2BB33-FA04-4234-AD90-858E85E5520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74"/>
                    <a:ext cx="554" cy="6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algn="ctr"/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72" name="Oval 411">
                    <a:extLst>
                      <a:ext uri="{FF2B5EF4-FFF2-40B4-BE49-F238E27FC236}">
                        <a16:creationId xmlns:a16="http://schemas.microsoft.com/office/drawing/2014/main" id="{3C29C000-1FA8-463D-AC2A-9A208779831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6" y="1300"/>
                    <a:ext cx="551" cy="127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773" name="Group 137">
                    <a:extLst>
                      <a:ext uri="{FF2B5EF4-FFF2-40B4-BE49-F238E27FC236}">
                        <a16:creationId xmlns:a16="http://schemas.microsoft.com/office/drawing/2014/main" id="{E67BC286-E64F-4FDB-A2E2-0469BD7D722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68" y="1332"/>
                    <a:ext cx="310" cy="60"/>
                    <a:chOff x="2468" y="1332"/>
                    <a:chExt cx="310" cy="60"/>
                  </a:xfrm>
                </p:grpSpPr>
                <p:sp>
                  <p:nvSpPr>
                    <p:cNvPr id="776" name="Freeform 138">
                      <a:extLst>
                        <a:ext uri="{FF2B5EF4-FFF2-40B4-BE49-F238E27FC236}">
                          <a16:creationId xmlns:a16="http://schemas.microsoft.com/office/drawing/2014/main" id="{4C80D8B3-985F-4C99-BF32-EB89971E42C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  <p:sp>
                  <p:nvSpPr>
                    <p:cNvPr id="777" name="Freeform 139">
                      <a:extLst>
                        <a:ext uri="{FF2B5EF4-FFF2-40B4-BE49-F238E27FC236}">
                          <a16:creationId xmlns:a16="http://schemas.microsoft.com/office/drawing/2014/main" id="{536F8F73-11C4-4DA8-B56C-F1240498292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774" name="Line 140">
                    <a:extLst>
                      <a:ext uri="{FF2B5EF4-FFF2-40B4-BE49-F238E27FC236}">
                        <a16:creationId xmlns:a16="http://schemas.microsoft.com/office/drawing/2014/main" id="{35DFA53E-6051-4E22-A83A-5FD67A9B21B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362"/>
                    <a:ext cx="0" cy="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775" name="Line 141">
                    <a:extLst>
                      <a:ext uri="{FF2B5EF4-FFF2-40B4-BE49-F238E27FC236}">
                        <a16:creationId xmlns:a16="http://schemas.microsoft.com/office/drawing/2014/main" id="{BAF154ED-538D-465C-AE11-E170767A0C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08" y="1364"/>
                    <a:ext cx="0" cy="8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cxnSp>
              <p:nvCxnSpPr>
                <p:cNvPr id="697" name="Straight Connector 10">
                  <a:extLst>
                    <a:ext uri="{FF2B5EF4-FFF2-40B4-BE49-F238E27FC236}">
                      <a16:creationId xmlns:a16="http://schemas.microsoft.com/office/drawing/2014/main" id="{7E20F816-FA8F-4DE0-A4E9-FAEEA1B5AA7D}"/>
                    </a:ext>
                  </a:extLst>
                </p:cNvPr>
                <p:cNvCxnSpPr>
                  <a:cxnSpLocks noChangeShapeType="1"/>
                  <a:stCxn id="775" idx="0"/>
                </p:cNvCxnSpPr>
                <p:nvPr/>
              </p:nvCxnSpPr>
              <p:spPr bwMode="auto">
                <a:xfrm>
                  <a:off x="9055401" y="2220819"/>
                  <a:ext cx="975377" cy="13653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98" name="Straight Connector 297">
                  <a:extLst>
                    <a:ext uri="{FF2B5EF4-FFF2-40B4-BE49-F238E27FC236}">
                      <a16:creationId xmlns:a16="http://schemas.microsoft.com/office/drawing/2014/main" id="{BC651347-88F9-45DC-9F93-27B55602D24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>
                  <a:off x="9522191" y="2583188"/>
                  <a:ext cx="120745" cy="8339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99" name="Straight Connector 298">
                  <a:extLst>
                    <a:ext uri="{FF2B5EF4-FFF2-40B4-BE49-F238E27FC236}">
                      <a16:creationId xmlns:a16="http://schemas.microsoft.com/office/drawing/2014/main" id="{113EFC7D-2F71-45B5-BE35-756921A9CA5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9323081" y="2786992"/>
                  <a:ext cx="243358" cy="4562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00" name="Straight Connector 299">
                  <a:extLst>
                    <a:ext uri="{FF2B5EF4-FFF2-40B4-BE49-F238E27FC236}">
                      <a16:creationId xmlns:a16="http://schemas.microsoft.com/office/drawing/2014/main" id="{B2AA7824-7145-4E93-818E-A9DFA841481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9028147" y="2611644"/>
                  <a:ext cx="192778" cy="10958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01" name="Straight Connector 300">
                  <a:extLst>
                    <a:ext uri="{FF2B5EF4-FFF2-40B4-BE49-F238E27FC236}">
                      <a16:creationId xmlns:a16="http://schemas.microsoft.com/office/drawing/2014/main" id="{ADCB7EE1-81B6-45C1-B36E-2BC4D59DFD9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8729859" y="2909476"/>
                  <a:ext cx="192778" cy="10958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02" name="Straight Connector 301">
                  <a:extLst>
                    <a:ext uri="{FF2B5EF4-FFF2-40B4-BE49-F238E27FC236}">
                      <a16:creationId xmlns:a16="http://schemas.microsoft.com/office/drawing/2014/main" id="{0D2D3AFD-35BA-4645-B155-7B4865262B1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9537887" y="2836224"/>
                  <a:ext cx="252969" cy="252942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03" name="Straight Connector 302">
                  <a:extLst>
                    <a:ext uri="{FF2B5EF4-FFF2-40B4-BE49-F238E27FC236}">
                      <a16:creationId xmlns:a16="http://schemas.microsoft.com/office/drawing/2014/main" id="{1C7F66F6-DD54-4857-B6A9-9F4BDEDAC33A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10029359" y="2822067"/>
                  <a:ext cx="354959" cy="12439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04" name="Straight Connector 303">
                  <a:extLst>
                    <a:ext uri="{FF2B5EF4-FFF2-40B4-BE49-F238E27FC236}">
                      <a16:creationId xmlns:a16="http://schemas.microsoft.com/office/drawing/2014/main" id="{814D970F-90F3-4B65-9E3D-E0E9B2C3879F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V="1">
                  <a:off x="10015190" y="2475242"/>
                  <a:ext cx="283363" cy="195664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705" name="Straight Connector 304">
                  <a:extLst>
                    <a:ext uri="{FF2B5EF4-FFF2-40B4-BE49-F238E27FC236}">
                      <a16:creationId xmlns:a16="http://schemas.microsoft.com/office/drawing/2014/main" id="{9E232B94-204D-4FAF-864D-BB41FD16C6E5}"/>
                    </a:ext>
                  </a:extLst>
                </p:cNvPr>
                <p:cNvCxnSpPr>
                  <a:cxnSpLocks noChangeShapeType="1"/>
                  <a:endCxn id="770" idx="4"/>
                </p:cNvCxnSpPr>
                <p:nvPr/>
              </p:nvCxnSpPr>
              <p:spPr bwMode="auto">
                <a:xfrm flipH="1" flipV="1">
                  <a:off x="8791902" y="2345614"/>
                  <a:ext cx="410984" cy="8718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706" name="TextBox 39958">
                  <a:extLst>
                    <a:ext uri="{FF2B5EF4-FFF2-40B4-BE49-F238E27FC236}">
                      <a16:creationId xmlns:a16="http://schemas.microsoft.com/office/drawing/2014/main" id="{D4D348FC-CF0F-4987-A849-B6E65CF14A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66310" y="1525937"/>
                  <a:ext cx="2966377" cy="4910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r>
                    <a:rPr lang="en-US" altLang="ko-KR" sz="2000" dirty="0">
                      <a:solidFill>
                        <a:srgbClr val="CC0000"/>
                      </a:solidFill>
                      <a:ea typeface="굴림" panose="020B0600000101010101" pitchFamily="50" charset="-127"/>
                    </a:rPr>
                    <a:t>content provider network</a:t>
                  </a:r>
                  <a:endParaRPr lang="en-US" altLang="ko-KR" sz="2000" i="1" dirty="0"/>
                </a:p>
              </p:txBody>
            </p:sp>
            <p:grpSp>
              <p:nvGrpSpPr>
                <p:cNvPr id="707" name="Group 133">
                  <a:extLst>
                    <a:ext uri="{FF2B5EF4-FFF2-40B4-BE49-F238E27FC236}">
                      <a16:creationId xmlns:a16="http://schemas.microsoft.com/office/drawing/2014/main" id="{84EE8310-2865-4513-AC8B-EA803F8570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555206" y="2650627"/>
                  <a:ext cx="532759" cy="184809"/>
                  <a:chOff x="2356" y="1300"/>
                  <a:chExt cx="555" cy="194"/>
                </a:xfrm>
              </p:grpSpPr>
              <p:sp>
                <p:nvSpPr>
                  <p:cNvPr id="762" name="Oval 407">
                    <a:extLst>
                      <a:ext uri="{FF2B5EF4-FFF2-40B4-BE49-F238E27FC236}">
                        <a16:creationId xmlns:a16="http://schemas.microsoft.com/office/drawing/2014/main" id="{407E26AE-168C-43EC-A703-8B5F545664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85"/>
                    <a:ext cx="551" cy="10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63" name="Rectangle 410">
                    <a:extLst>
                      <a:ext uri="{FF2B5EF4-FFF2-40B4-BE49-F238E27FC236}">
                        <a16:creationId xmlns:a16="http://schemas.microsoft.com/office/drawing/2014/main" id="{C615817B-3BCC-46B4-AE8B-1E52D4B2267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74"/>
                    <a:ext cx="554" cy="6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algn="ctr"/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64" name="Oval 411">
                    <a:extLst>
                      <a:ext uri="{FF2B5EF4-FFF2-40B4-BE49-F238E27FC236}">
                        <a16:creationId xmlns:a16="http://schemas.microsoft.com/office/drawing/2014/main" id="{2A3F98B5-5BF1-4DF0-83F5-9B9B458431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6" y="1300"/>
                    <a:ext cx="551" cy="127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765" name="Group 137">
                    <a:extLst>
                      <a:ext uri="{FF2B5EF4-FFF2-40B4-BE49-F238E27FC236}">
                        <a16:creationId xmlns:a16="http://schemas.microsoft.com/office/drawing/2014/main" id="{C539BDB4-4986-483B-8CDC-A5FB9EBFF5E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68" y="1332"/>
                    <a:ext cx="310" cy="60"/>
                    <a:chOff x="2468" y="1332"/>
                    <a:chExt cx="310" cy="60"/>
                  </a:xfrm>
                </p:grpSpPr>
                <p:sp>
                  <p:nvSpPr>
                    <p:cNvPr id="768" name="Freeform 138">
                      <a:extLst>
                        <a:ext uri="{FF2B5EF4-FFF2-40B4-BE49-F238E27FC236}">
                          <a16:creationId xmlns:a16="http://schemas.microsoft.com/office/drawing/2014/main" id="{193DD966-089C-4065-B122-722937BD85B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  <p:sp>
                  <p:nvSpPr>
                    <p:cNvPr id="769" name="Freeform 139">
                      <a:extLst>
                        <a:ext uri="{FF2B5EF4-FFF2-40B4-BE49-F238E27FC236}">
                          <a16:creationId xmlns:a16="http://schemas.microsoft.com/office/drawing/2014/main" id="{39D7C2D1-5CBC-4F89-9B87-4D05A9C7527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766" name="Line 140">
                    <a:extLst>
                      <a:ext uri="{FF2B5EF4-FFF2-40B4-BE49-F238E27FC236}">
                        <a16:creationId xmlns:a16="http://schemas.microsoft.com/office/drawing/2014/main" id="{43DCCFAF-C81C-4214-853A-AA5E466B894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8" y="1361"/>
                    <a:ext cx="0" cy="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767" name="Line 141">
                    <a:extLst>
                      <a:ext uri="{FF2B5EF4-FFF2-40B4-BE49-F238E27FC236}">
                        <a16:creationId xmlns:a16="http://schemas.microsoft.com/office/drawing/2014/main" id="{A6CE0441-37C6-43FC-B63E-5ECA80C852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08" y="1363"/>
                    <a:ext cx="0" cy="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grpSp>
              <p:nvGrpSpPr>
                <p:cNvPr id="708" name="Group 133">
                  <a:extLst>
                    <a:ext uri="{FF2B5EF4-FFF2-40B4-BE49-F238E27FC236}">
                      <a16:creationId xmlns:a16="http://schemas.microsoft.com/office/drawing/2014/main" id="{AFB0AE0C-6C3D-4FC8-A985-F082ACBC98A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72607" y="2725609"/>
                  <a:ext cx="532759" cy="184809"/>
                  <a:chOff x="2356" y="1300"/>
                  <a:chExt cx="555" cy="194"/>
                </a:xfrm>
              </p:grpSpPr>
              <p:sp>
                <p:nvSpPr>
                  <p:cNvPr id="754" name="Oval 407">
                    <a:extLst>
                      <a:ext uri="{FF2B5EF4-FFF2-40B4-BE49-F238E27FC236}">
                        <a16:creationId xmlns:a16="http://schemas.microsoft.com/office/drawing/2014/main" id="{7036E7E5-E0F7-4125-9B2F-127DA65DFF8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85"/>
                    <a:ext cx="551" cy="10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5" name="Rectangle 410">
                    <a:extLst>
                      <a:ext uri="{FF2B5EF4-FFF2-40B4-BE49-F238E27FC236}">
                        <a16:creationId xmlns:a16="http://schemas.microsoft.com/office/drawing/2014/main" id="{7F67F199-C7A2-4ABE-920D-40007A4826E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74"/>
                    <a:ext cx="554" cy="6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algn="ctr"/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56" name="Oval 411">
                    <a:extLst>
                      <a:ext uri="{FF2B5EF4-FFF2-40B4-BE49-F238E27FC236}">
                        <a16:creationId xmlns:a16="http://schemas.microsoft.com/office/drawing/2014/main" id="{5A8CBE70-EA5B-4BB1-9210-DC4CF557F4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6" y="1300"/>
                    <a:ext cx="551" cy="127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757" name="Group 137">
                    <a:extLst>
                      <a:ext uri="{FF2B5EF4-FFF2-40B4-BE49-F238E27FC236}">
                        <a16:creationId xmlns:a16="http://schemas.microsoft.com/office/drawing/2014/main" id="{10983306-5107-476A-9516-E71C4A2854A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68" y="1332"/>
                    <a:ext cx="310" cy="60"/>
                    <a:chOff x="2468" y="1332"/>
                    <a:chExt cx="310" cy="60"/>
                  </a:xfrm>
                </p:grpSpPr>
                <p:sp>
                  <p:nvSpPr>
                    <p:cNvPr id="760" name="Freeform 138">
                      <a:extLst>
                        <a:ext uri="{FF2B5EF4-FFF2-40B4-BE49-F238E27FC236}">
                          <a16:creationId xmlns:a16="http://schemas.microsoft.com/office/drawing/2014/main" id="{F0B6EAD9-8D96-45DB-BC8F-9032CB047E2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  <p:sp>
                  <p:nvSpPr>
                    <p:cNvPr id="761" name="Freeform 139">
                      <a:extLst>
                        <a:ext uri="{FF2B5EF4-FFF2-40B4-BE49-F238E27FC236}">
                          <a16:creationId xmlns:a16="http://schemas.microsoft.com/office/drawing/2014/main" id="{82058A04-D73F-4B30-B7A3-9CC328F4D1B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758" name="Line 140">
                    <a:extLst>
                      <a:ext uri="{FF2B5EF4-FFF2-40B4-BE49-F238E27FC236}">
                        <a16:creationId xmlns:a16="http://schemas.microsoft.com/office/drawing/2014/main" id="{2711CA84-98A8-4AF6-A549-EFBEC577A32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8" y="1356"/>
                    <a:ext cx="0" cy="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759" name="Line 141">
                    <a:extLst>
                      <a:ext uri="{FF2B5EF4-FFF2-40B4-BE49-F238E27FC236}">
                        <a16:creationId xmlns:a16="http://schemas.microsoft.com/office/drawing/2014/main" id="{630A2E36-0963-4636-AA85-162C885833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08" y="1358"/>
                    <a:ext cx="0" cy="8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grpSp>
              <p:nvGrpSpPr>
                <p:cNvPr id="709" name="Group 133">
                  <a:extLst>
                    <a:ext uri="{FF2B5EF4-FFF2-40B4-BE49-F238E27FC236}">
                      <a16:creationId xmlns:a16="http://schemas.microsoft.com/office/drawing/2014/main" id="{A848742F-E70E-40F0-914B-F206FDA5ED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060908" y="2428111"/>
                  <a:ext cx="532759" cy="184809"/>
                  <a:chOff x="2356" y="1300"/>
                  <a:chExt cx="555" cy="194"/>
                </a:xfrm>
              </p:grpSpPr>
              <p:sp>
                <p:nvSpPr>
                  <p:cNvPr id="746" name="Oval 407">
                    <a:extLst>
                      <a:ext uri="{FF2B5EF4-FFF2-40B4-BE49-F238E27FC236}">
                        <a16:creationId xmlns:a16="http://schemas.microsoft.com/office/drawing/2014/main" id="{C29D399E-2FDB-41DA-8CEA-3419132989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85"/>
                    <a:ext cx="551" cy="10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47" name="Rectangle 410">
                    <a:extLst>
                      <a:ext uri="{FF2B5EF4-FFF2-40B4-BE49-F238E27FC236}">
                        <a16:creationId xmlns:a16="http://schemas.microsoft.com/office/drawing/2014/main" id="{16DBEB97-4A11-4D24-8F75-2AF70316974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74"/>
                    <a:ext cx="554" cy="6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algn="ctr"/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48" name="Oval 411">
                    <a:extLst>
                      <a:ext uri="{FF2B5EF4-FFF2-40B4-BE49-F238E27FC236}">
                        <a16:creationId xmlns:a16="http://schemas.microsoft.com/office/drawing/2014/main" id="{0F9ABBDA-079C-4E05-908B-8BF72C4B22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6" y="1300"/>
                    <a:ext cx="551" cy="127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749" name="Group 137">
                    <a:extLst>
                      <a:ext uri="{FF2B5EF4-FFF2-40B4-BE49-F238E27FC236}">
                        <a16:creationId xmlns:a16="http://schemas.microsoft.com/office/drawing/2014/main" id="{F5D7147A-AFBB-4456-9581-DAA389DEB06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68" y="1332"/>
                    <a:ext cx="310" cy="60"/>
                    <a:chOff x="2468" y="1332"/>
                    <a:chExt cx="310" cy="60"/>
                  </a:xfrm>
                </p:grpSpPr>
                <p:sp>
                  <p:nvSpPr>
                    <p:cNvPr id="752" name="Freeform 138">
                      <a:extLst>
                        <a:ext uri="{FF2B5EF4-FFF2-40B4-BE49-F238E27FC236}">
                          <a16:creationId xmlns:a16="http://schemas.microsoft.com/office/drawing/2014/main" id="{89DD36F1-F8B7-43FC-8252-DA7846BCD9D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  <p:sp>
                  <p:nvSpPr>
                    <p:cNvPr id="753" name="Freeform 139">
                      <a:extLst>
                        <a:ext uri="{FF2B5EF4-FFF2-40B4-BE49-F238E27FC236}">
                          <a16:creationId xmlns:a16="http://schemas.microsoft.com/office/drawing/2014/main" id="{6BCF92DA-E39B-4B50-B922-DE525BAB057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750" name="Line 140">
                    <a:extLst>
                      <a:ext uri="{FF2B5EF4-FFF2-40B4-BE49-F238E27FC236}">
                        <a16:creationId xmlns:a16="http://schemas.microsoft.com/office/drawing/2014/main" id="{62BD65A5-4D0A-4C5C-A9F4-13A6ABE3BBA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8" y="1362"/>
                    <a:ext cx="0" cy="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751" name="Line 141">
                    <a:extLst>
                      <a:ext uri="{FF2B5EF4-FFF2-40B4-BE49-F238E27FC236}">
                        <a16:creationId xmlns:a16="http://schemas.microsoft.com/office/drawing/2014/main" id="{6CA038E1-ED46-42EE-BAA7-0BC130EF712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08" y="1364"/>
                    <a:ext cx="0" cy="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grpSp>
              <p:nvGrpSpPr>
                <p:cNvPr id="710" name="Group 133">
                  <a:extLst>
                    <a:ext uri="{FF2B5EF4-FFF2-40B4-BE49-F238E27FC236}">
                      <a16:creationId xmlns:a16="http://schemas.microsoft.com/office/drawing/2014/main" id="{9B548DC7-F8BD-406C-8AEE-BC59E99797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005281" y="2289952"/>
                  <a:ext cx="532759" cy="184809"/>
                  <a:chOff x="2356" y="1300"/>
                  <a:chExt cx="555" cy="194"/>
                </a:xfrm>
              </p:grpSpPr>
              <p:sp>
                <p:nvSpPr>
                  <p:cNvPr id="738" name="Oval 407">
                    <a:extLst>
                      <a:ext uri="{FF2B5EF4-FFF2-40B4-BE49-F238E27FC236}">
                        <a16:creationId xmlns:a16="http://schemas.microsoft.com/office/drawing/2014/main" id="{A94A0F28-E236-4272-89B8-CDED255027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85"/>
                    <a:ext cx="551" cy="10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39" name="Rectangle 410">
                    <a:extLst>
                      <a:ext uri="{FF2B5EF4-FFF2-40B4-BE49-F238E27FC236}">
                        <a16:creationId xmlns:a16="http://schemas.microsoft.com/office/drawing/2014/main" id="{1E8AF995-0DD3-4DF0-BFE1-4CC6B8A2469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74"/>
                    <a:ext cx="554" cy="6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algn="ctr"/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40" name="Oval 411">
                    <a:extLst>
                      <a:ext uri="{FF2B5EF4-FFF2-40B4-BE49-F238E27FC236}">
                        <a16:creationId xmlns:a16="http://schemas.microsoft.com/office/drawing/2014/main" id="{14247988-2CAA-44FA-8C58-141E8C63F5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6" y="1300"/>
                    <a:ext cx="551" cy="127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741" name="Group 137">
                    <a:extLst>
                      <a:ext uri="{FF2B5EF4-FFF2-40B4-BE49-F238E27FC236}">
                        <a16:creationId xmlns:a16="http://schemas.microsoft.com/office/drawing/2014/main" id="{515B4803-740E-45C1-878B-8C167669D92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68" y="1332"/>
                    <a:ext cx="310" cy="60"/>
                    <a:chOff x="2468" y="1332"/>
                    <a:chExt cx="310" cy="60"/>
                  </a:xfrm>
                </p:grpSpPr>
                <p:sp>
                  <p:nvSpPr>
                    <p:cNvPr id="744" name="Freeform 138">
                      <a:extLst>
                        <a:ext uri="{FF2B5EF4-FFF2-40B4-BE49-F238E27FC236}">
                          <a16:creationId xmlns:a16="http://schemas.microsoft.com/office/drawing/2014/main" id="{255EAAF5-C4BF-4C50-9FA2-45610B06E44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  <p:sp>
                  <p:nvSpPr>
                    <p:cNvPr id="745" name="Freeform 139">
                      <a:extLst>
                        <a:ext uri="{FF2B5EF4-FFF2-40B4-BE49-F238E27FC236}">
                          <a16:creationId xmlns:a16="http://schemas.microsoft.com/office/drawing/2014/main" id="{D011E602-928C-457F-8F5B-3F1B3938673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742" name="Line 140">
                    <a:extLst>
                      <a:ext uri="{FF2B5EF4-FFF2-40B4-BE49-F238E27FC236}">
                        <a16:creationId xmlns:a16="http://schemas.microsoft.com/office/drawing/2014/main" id="{BD2C50EA-4E1A-4AAA-9045-520B0B505D1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362"/>
                    <a:ext cx="0" cy="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743" name="Line 141">
                    <a:extLst>
                      <a:ext uri="{FF2B5EF4-FFF2-40B4-BE49-F238E27FC236}">
                        <a16:creationId xmlns:a16="http://schemas.microsoft.com/office/drawing/2014/main" id="{42656DEA-72A9-47FB-B8F1-6CA5754D9F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08" y="1364"/>
                    <a:ext cx="0" cy="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grpSp>
              <p:nvGrpSpPr>
                <p:cNvPr id="711" name="Group 133">
                  <a:extLst>
                    <a:ext uri="{FF2B5EF4-FFF2-40B4-BE49-F238E27FC236}">
                      <a16:creationId xmlns:a16="http://schemas.microsoft.com/office/drawing/2014/main" id="{7EF37D17-F1DB-4361-81EA-3DBD232BC1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232661" y="2882876"/>
                  <a:ext cx="532759" cy="184809"/>
                  <a:chOff x="2356" y="1300"/>
                  <a:chExt cx="555" cy="194"/>
                </a:xfrm>
              </p:grpSpPr>
              <p:sp>
                <p:nvSpPr>
                  <p:cNvPr id="730" name="Oval 407">
                    <a:extLst>
                      <a:ext uri="{FF2B5EF4-FFF2-40B4-BE49-F238E27FC236}">
                        <a16:creationId xmlns:a16="http://schemas.microsoft.com/office/drawing/2014/main" id="{625BB05C-2435-4541-9D3D-EC5978AE7B9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85"/>
                    <a:ext cx="551" cy="10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31" name="Rectangle 410">
                    <a:extLst>
                      <a:ext uri="{FF2B5EF4-FFF2-40B4-BE49-F238E27FC236}">
                        <a16:creationId xmlns:a16="http://schemas.microsoft.com/office/drawing/2014/main" id="{30EF3B6A-1BFC-4C24-B529-708DD85E4C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74"/>
                    <a:ext cx="554" cy="6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algn="ctr"/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32" name="Oval 411">
                    <a:extLst>
                      <a:ext uri="{FF2B5EF4-FFF2-40B4-BE49-F238E27FC236}">
                        <a16:creationId xmlns:a16="http://schemas.microsoft.com/office/drawing/2014/main" id="{CF1DB7DA-1A68-4544-925F-8229988594D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6" y="1300"/>
                    <a:ext cx="551" cy="127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733" name="Group 137">
                    <a:extLst>
                      <a:ext uri="{FF2B5EF4-FFF2-40B4-BE49-F238E27FC236}">
                        <a16:creationId xmlns:a16="http://schemas.microsoft.com/office/drawing/2014/main" id="{877B5345-9BD9-4525-80F0-858D45B49DF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68" y="1332"/>
                    <a:ext cx="310" cy="60"/>
                    <a:chOff x="2468" y="1332"/>
                    <a:chExt cx="310" cy="60"/>
                  </a:xfrm>
                </p:grpSpPr>
                <p:sp>
                  <p:nvSpPr>
                    <p:cNvPr id="736" name="Freeform 138">
                      <a:extLst>
                        <a:ext uri="{FF2B5EF4-FFF2-40B4-BE49-F238E27FC236}">
                          <a16:creationId xmlns:a16="http://schemas.microsoft.com/office/drawing/2014/main" id="{E9FF4C79-6DC5-4F15-A6C8-47673873370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  <p:sp>
                  <p:nvSpPr>
                    <p:cNvPr id="737" name="Freeform 139">
                      <a:extLst>
                        <a:ext uri="{FF2B5EF4-FFF2-40B4-BE49-F238E27FC236}">
                          <a16:creationId xmlns:a16="http://schemas.microsoft.com/office/drawing/2014/main" id="{FCC37CED-7F88-49B5-81B2-70BF0EF2755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734" name="Line 140">
                    <a:extLst>
                      <a:ext uri="{FF2B5EF4-FFF2-40B4-BE49-F238E27FC236}">
                        <a16:creationId xmlns:a16="http://schemas.microsoft.com/office/drawing/2014/main" id="{92777465-C655-43F1-B107-B3415EC0C0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8" y="1361"/>
                    <a:ext cx="0" cy="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735" name="Line 141">
                    <a:extLst>
                      <a:ext uri="{FF2B5EF4-FFF2-40B4-BE49-F238E27FC236}">
                        <a16:creationId xmlns:a16="http://schemas.microsoft.com/office/drawing/2014/main" id="{E9D6C701-8729-4206-86EC-C532537213C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08" y="1363"/>
                    <a:ext cx="0" cy="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grpSp>
              <p:nvGrpSpPr>
                <p:cNvPr id="712" name="Group 133">
                  <a:extLst>
                    <a:ext uri="{FF2B5EF4-FFF2-40B4-BE49-F238E27FC236}">
                      <a16:creationId xmlns:a16="http://schemas.microsoft.com/office/drawing/2014/main" id="{08075EBE-7696-43C9-88ED-AFDB9B0A60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330660" y="3072767"/>
                  <a:ext cx="532759" cy="184809"/>
                  <a:chOff x="2356" y="1300"/>
                  <a:chExt cx="555" cy="194"/>
                </a:xfrm>
              </p:grpSpPr>
              <p:sp>
                <p:nvSpPr>
                  <p:cNvPr id="722" name="Oval 407">
                    <a:extLst>
                      <a:ext uri="{FF2B5EF4-FFF2-40B4-BE49-F238E27FC236}">
                        <a16:creationId xmlns:a16="http://schemas.microsoft.com/office/drawing/2014/main" id="{942D8C04-BF6D-4F65-AA2F-4AC78C538C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85"/>
                    <a:ext cx="551" cy="10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3" name="Rectangle 410">
                    <a:extLst>
                      <a:ext uri="{FF2B5EF4-FFF2-40B4-BE49-F238E27FC236}">
                        <a16:creationId xmlns:a16="http://schemas.microsoft.com/office/drawing/2014/main" id="{048CA860-3EFB-465A-9945-1117041C40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74"/>
                    <a:ext cx="554" cy="6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algn="ctr"/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4" name="Oval 411">
                    <a:extLst>
                      <a:ext uri="{FF2B5EF4-FFF2-40B4-BE49-F238E27FC236}">
                        <a16:creationId xmlns:a16="http://schemas.microsoft.com/office/drawing/2014/main" id="{A610BADC-6CB5-408F-A506-695DFB6A1C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6" y="1300"/>
                    <a:ext cx="551" cy="127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725" name="Group 137">
                    <a:extLst>
                      <a:ext uri="{FF2B5EF4-FFF2-40B4-BE49-F238E27FC236}">
                        <a16:creationId xmlns:a16="http://schemas.microsoft.com/office/drawing/2014/main" id="{F0498778-AF0D-4EF1-8A02-36DF4CEFC2B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68" y="1332"/>
                    <a:ext cx="310" cy="60"/>
                    <a:chOff x="2468" y="1332"/>
                    <a:chExt cx="310" cy="60"/>
                  </a:xfrm>
                </p:grpSpPr>
                <p:sp>
                  <p:nvSpPr>
                    <p:cNvPr id="728" name="Freeform 138">
                      <a:extLst>
                        <a:ext uri="{FF2B5EF4-FFF2-40B4-BE49-F238E27FC236}">
                          <a16:creationId xmlns:a16="http://schemas.microsoft.com/office/drawing/2014/main" id="{BD346C28-4942-4269-8D68-73023C8FD7E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  <p:sp>
                  <p:nvSpPr>
                    <p:cNvPr id="729" name="Freeform 139">
                      <a:extLst>
                        <a:ext uri="{FF2B5EF4-FFF2-40B4-BE49-F238E27FC236}">
                          <a16:creationId xmlns:a16="http://schemas.microsoft.com/office/drawing/2014/main" id="{11897224-C813-489B-B62C-4B16098F768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726" name="Line 140">
                    <a:extLst>
                      <a:ext uri="{FF2B5EF4-FFF2-40B4-BE49-F238E27FC236}">
                        <a16:creationId xmlns:a16="http://schemas.microsoft.com/office/drawing/2014/main" id="{F84B6B68-7838-4ACC-857A-340DACC09E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8" y="1362"/>
                    <a:ext cx="0" cy="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727" name="Line 141">
                    <a:extLst>
                      <a:ext uri="{FF2B5EF4-FFF2-40B4-BE49-F238E27FC236}">
                        <a16:creationId xmlns:a16="http://schemas.microsoft.com/office/drawing/2014/main" id="{C7527044-FB65-4C8F-A597-D999BA142A0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07" y="1364"/>
                    <a:ext cx="0" cy="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grpSp>
              <p:nvGrpSpPr>
                <p:cNvPr id="713" name="Group 133">
                  <a:extLst>
                    <a:ext uri="{FF2B5EF4-FFF2-40B4-BE49-F238E27FC236}">
                      <a16:creationId xmlns:a16="http://schemas.microsoft.com/office/drawing/2014/main" id="{BE34C29A-F454-45D1-884A-ED3D4C6D547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438032" y="3018963"/>
                  <a:ext cx="532759" cy="184809"/>
                  <a:chOff x="2356" y="1300"/>
                  <a:chExt cx="555" cy="194"/>
                </a:xfrm>
              </p:grpSpPr>
              <p:sp>
                <p:nvSpPr>
                  <p:cNvPr id="714" name="Oval 407">
                    <a:extLst>
                      <a:ext uri="{FF2B5EF4-FFF2-40B4-BE49-F238E27FC236}">
                        <a16:creationId xmlns:a16="http://schemas.microsoft.com/office/drawing/2014/main" id="{2B46B081-0205-4963-8337-9A55D2F268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85"/>
                    <a:ext cx="551" cy="109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5" name="Rectangle 410">
                    <a:extLst>
                      <a:ext uri="{FF2B5EF4-FFF2-40B4-BE49-F238E27FC236}">
                        <a16:creationId xmlns:a16="http://schemas.microsoft.com/office/drawing/2014/main" id="{B4317B53-DF60-4786-86A5-F58287124B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1374"/>
                    <a:ext cx="554" cy="66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pPr algn="ctr"/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16" name="Oval 411">
                    <a:extLst>
                      <a:ext uri="{FF2B5EF4-FFF2-40B4-BE49-F238E27FC236}">
                        <a16:creationId xmlns:a16="http://schemas.microsoft.com/office/drawing/2014/main" id="{D2D88033-E3C7-4E9A-AEAF-64F6774FBC8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6" y="1300"/>
                    <a:ext cx="551" cy="127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717" name="Group 137">
                    <a:extLst>
                      <a:ext uri="{FF2B5EF4-FFF2-40B4-BE49-F238E27FC236}">
                        <a16:creationId xmlns:a16="http://schemas.microsoft.com/office/drawing/2014/main" id="{170F271D-E769-4C11-9A94-5322803D1C2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68" y="1332"/>
                    <a:ext cx="310" cy="60"/>
                    <a:chOff x="2468" y="1332"/>
                    <a:chExt cx="310" cy="60"/>
                  </a:xfrm>
                </p:grpSpPr>
                <p:sp>
                  <p:nvSpPr>
                    <p:cNvPr id="720" name="Freeform 138">
                      <a:extLst>
                        <a:ext uri="{FF2B5EF4-FFF2-40B4-BE49-F238E27FC236}">
                          <a16:creationId xmlns:a16="http://schemas.microsoft.com/office/drawing/2014/main" id="{507D0F67-A633-4D88-AED6-661A3479681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  <p:sp>
                  <p:nvSpPr>
                    <p:cNvPr id="721" name="Freeform 139">
                      <a:extLst>
                        <a:ext uri="{FF2B5EF4-FFF2-40B4-BE49-F238E27FC236}">
                          <a16:creationId xmlns:a16="http://schemas.microsoft.com/office/drawing/2014/main" id="{4FB9D8E0-F52B-4C8F-A8EE-070BDFF3CE6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905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1pPr>
                      <a:lvl2pPr marL="4572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2pPr>
                      <a:lvl3pPr marL="9144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3pPr>
                      <a:lvl4pPr marL="13716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4pPr>
                      <a:lvl5pPr marL="1828800" algn="l" rtl="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5pPr>
                      <a:lvl6pPr marL="22860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6pPr>
                      <a:lvl7pPr marL="27432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7pPr>
                      <a:lvl8pPr marL="32004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8pPr>
                      <a:lvl9pPr marL="3657600" algn="l" defTabSz="914400" rtl="0" eaLnBrk="1" latinLnBrk="1" hangingPunct="1">
                        <a:defRPr sz="2400" kern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  <a:cs typeface="+mn-cs"/>
                        </a:defRPr>
                      </a:lvl9pPr>
                    </a:lstStyle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718" name="Line 140">
                    <a:extLst>
                      <a:ext uri="{FF2B5EF4-FFF2-40B4-BE49-F238E27FC236}">
                        <a16:creationId xmlns:a16="http://schemas.microsoft.com/office/drawing/2014/main" id="{2EB95D19-A2B1-44F4-8A28-E9D0DEA11CF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57" y="1361"/>
                    <a:ext cx="0" cy="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719" name="Line 141">
                    <a:extLst>
                      <a:ext uri="{FF2B5EF4-FFF2-40B4-BE49-F238E27FC236}">
                        <a16:creationId xmlns:a16="http://schemas.microsoft.com/office/drawing/2014/main" id="{90C9FF7F-D6EA-416D-8E9B-540DDE93607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10" y="1363"/>
                    <a:ext cx="0" cy="8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301" name="그룹 300">
                <a:extLst>
                  <a:ext uri="{FF2B5EF4-FFF2-40B4-BE49-F238E27FC236}">
                    <a16:creationId xmlns:a16="http://schemas.microsoft.com/office/drawing/2014/main" id="{BB0DEBEC-6DEA-4720-909A-04121F2B03BF}"/>
                  </a:ext>
                </a:extLst>
              </p:cNvPr>
              <p:cNvGrpSpPr/>
              <p:nvPr/>
            </p:nvGrpSpPr>
            <p:grpSpPr>
              <a:xfrm>
                <a:off x="3668084" y="4540200"/>
                <a:ext cx="1522584" cy="976195"/>
                <a:chOff x="2547390" y="4747434"/>
                <a:chExt cx="1522584" cy="976195"/>
              </a:xfrm>
            </p:grpSpPr>
            <p:sp>
              <p:nvSpPr>
                <p:cNvPr id="663" name="Freeform 415">
                  <a:extLst>
                    <a:ext uri="{FF2B5EF4-FFF2-40B4-BE49-F238E27FC236}">
                      <a16:creationId xmlns:a16="http://schemas.microsoft.com/office/drawing/2014/main" id="{D9424D6A-0467-437A-9D6B-9F9B6CCDF2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5524" y="4747434"/>
                  <a:ext cx="1314450" cy="674688"/>
                </a:xfrm>
                <a:custGeom>
                  <a:avLst/>
                  <a:gdLst>
                    <a:gd name="T0" fmla="*/ 2147483647 w 828"/>
                    <a:gd name="T1" fmla="*/ 2147483647 h 425"/>
                    <a:gd name="T2" fmla="*/ 2147483647 w 828"/>
                    <a:gd name="T3" fmla="*/ 2147483647 h 425"/>
                    <a:gd name="T4" fmla="*/ 2147483647 w 828"/>
                    <a:gd name="T5" fmla="*/ 2147483647 h 425"/>
                    <a:gd name="T6" fmla="*/ 2147483647 w 828"/>
                    <a:gd name="T7" fmla="*/ 2147483647 h 425"/>
                    <a:gd name="T8" fmla="*/ 2147483647 w 828"/>
                    <a:gd name="T9" fmla="*/ 2147483647 h 425"/>
                    <a:gd name="T10" fmla="*/ 2147483647 w 828"/>
                    <a:gd name="T11" fmla="*/ 2147483647 h 425"/>
                    <a:gd name="T12" fmla="*/ 2147483647 w 828"/>
                    <a:gd name="T13" fmla="*/ 2147483647 h 425"/>
                    <a:gd name="T14" fmla="*/ 2147483647 w 828"/>
                    <a:gd name="T15" fmla="*/ 2147483647 h 425"/>
                    <a:gd name="T16" fmla="*/ 2147483647 w 828"/>
                    <a:gd name="T17" fmla="*/ 2147483647 h 425"/>
                    <a:gd name="T18" fmla="*/ 2147483647 w 828"/>
                    <a:gd name="T19" fmla="*/ 2147483647 h 425"/>
                    <a:gd name="T20" fmla="*/ 2147483647 w 828"/>
                    <a:gd name="T21" fmla="*/ 2147483647 h 425"/>
                    <a:gd name="T22" fmla="*/ 2147483647 w 828"/>
                    <a:gd name="T23" fmla="*/ 2147483647 h 42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828"/>
                    <a:gd name="T37" fmla="*/ 0 h 425"/>
                    <a:gd name="T38" fmla="*/ 828 w 828"/>
                    <a:gd name="T39" fmla="*/ 425 h 425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828" h="425">
                      <a:moveTo>
                        <a:pt x="382" y="30"/>
                      </a:moveTo>
                      <a:cubicBezTo>
                        <a:pt x="350" y="29"/>
                        <a:pt x="413" y="30"/>
                        <a:pt x="370" y="30"/>
                      </a:cubicBezTo>
                      <a:cubicBezTo>
                        <a:pt x="327" y="30"/>
                        <a:pt x="187" y="16"/>
                        <a:pt x="126" y="32"/>
                      </a:cubicBezTo>
                      <a:cubicBezTo>
                        <a:pt x="65" y="48"/>
                        <a:pt x="12" y="86"/>
                        <a:pt x="6" y="126"/>
                      </a:cubicBezTo>
                      <a:cubicBezTo>
                        <a:pt x="0" y="166"/>
                        <a:pt x="44" y="231"/>
                        <a:pt x="92" y="274"/>
                      </a:cubicBezTo>
                      <a:cubicBezTo>
                        <a:pt x="140" y="317"/>
                        <a:pt x="217" y="360"/>
                        <a:pt x="292" y="384"/>
                      </a:cubicBezTo>
                      <a:cubicBezTo>
                        <a:pt x="367" y="408"/>
                        <a:pt x="472" y="425"/>
                        <a:pt x="540" y="416"/>
                      </a:cubicBezTo>
                      <a:cubicBezTo>
                        <a:pt x="608" y="407"/>
                        <a:pt x="659" y="371"/>
                        <a:pt x="698" y="330"/>
                      </a:cubicBezTo>
                      <a:cubicBezTo>
                        <a:pt x="737" y="289"/>
                        <a:pt x="760" y="221"/>
                        <a:pt x="776" y="170"/>
                      </a:cubicBezTo>
                      <a:cubicBezTo>
                        <a:pt x="792" y="119"/>
                        <a:pt x="828" y="44"/>
                        <a:pt x="792" y="22"/>
                      </a:cubicBezTo>
                      <a:cubicBezTo>
                        <a:pt x="756" y="0"/>
                        <a:pt x="630" y="37"/>
                        <a:pt x="560" y="38"/>
                      </a:cubicBezTo>
                      <a:cubicBezTo>
                        <a:pt x="490" y="39"/>
                        <a:pt x="414" y="31"/>
                        <a:pt x="382" y="30"/>
                      </a:cubicBezTo>
                      <a:close/>
                    </a:path>
                  </a:pathLst>
                </a:custGeom>
                <a:solidFill>
                  <a:srgbClr val="00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664" name="Line 421">
                  <a:extLst>
                    <a:ext uri="{FF2B5EF4-FFF2-40B4-BE49-F238E27FC236}">
                      <a16:creationId xmlns:a16="http://schemas.microsoft.com/office/drawing/2014/main" id="{0C88D223-1603-4E1D-AA1E-D29C64D888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47637" y="5033184"/>
                  <a:ext cx="163512" cy="1206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665" name="Line 422">
                  <a:extLst>
                    <a:ext uri="{FF2B5EF4-FFF2-40B4-BE49-F238E27FC236}">
                      <a16:creationId xmlns:a16="http://schemas.microsoft.com/office/drawing/2014/main" id="{A19F3075-3627-4629-B451-D51021E86E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4474" y="4953809"/>
                  <a:ext cx="279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666" name="Line 423">
                  <a:extLst>
                    <a:ext uri="{FF2B5EF4-FFF2-40B4-BE49-F238E27FC236}">
                      <a16:creationId xmlns:a16="http://schemas.microsoft.com/office/drawing/2014/main" id="{DBC84F17-BF4B-418D-884C-9E716F7610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81012" y="5039534"/>
                  <a:ext cx="134937" cy="1047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667" name="Group 694">
                  <a:extLst>
                    <a:ext uri="{FF2B5EF4-FFF2-40B4-BE49-F238E27FC236}">
                      <a16:creationId xmlns:a16="http://schemas.microsoft.com/office/drawing/2014/main" id="{AB103B41-1DB7-4CD3-A593-429F6D5AA9C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52399" y="5131609"/>
                  <a:ext cx="485775" cy="203200"/>
                  <a:chOff x="4650" y="1129"/>
                  <a:chExt cx="246" cy="95"/>
                </a:xfrm>
              </p:grpSpPr>
              <p:sp>
                <p:nvSpPr>
                  <p:cNvPr id="687" name="Oval 407">
                    <a:extLst>
                      <a:ext uri="{FF2B5EF4-FFF2-40B4-BE49-F238E27FC236}">
                        <a16:creationId xmlns:a16="http://schemas.microsoft.com/office/drawing/2014/main" id="{B31FD2B6-6EE2-48E6-A00F-146B9A0149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1" y="1171"/>
                    <a:ext cx="244" cy="53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8" name="Rectangle 410">
                    <a:extLst>
                      <a:ext uri="{FF2B5EF4-FFF2-40B4-BE49-F238E27FC236}">
                        <a16:creationId xmlns:a16="http://schemas.microsoft.com/office/drawing/2014/main" id="{7788D1DF-17B0-4FEE-A702-EF339ADDB26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1" y="1165"/>
                    <a:ext cx="245" cy="33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algn="ctr"/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9" name="Oval 411">
                    <a:extLst>
                      <a:ext uri="{FF2B5EF4-FFF2-40B4-BE49-F238E27FC236}">
                        <a16:creationId xmlns:a16="http://schemas.microsoft.com/office/drawing/2014/main" id="{8C050631-121F-4CBF-A056-070FA12B758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0" y="1129"/>
                    <a:ext cx="244" cy="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690" name="Group 698">
                    <a:extLst>
                      <a:ext uri="{FF2B5EF4-FFF2-40B4-BE49-F238E27FC236}">
                        <a16:creationId xmlns:a16="http://schemas.microsoft.com/office/drawing/2014/main" id="{F1E0DB04-FCC1-48D8-B888-C4ABD856408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699" y="1145"/>
                    <a:ext cx="138" cy="29"/>
                    <a:chOff x="2468" y="1332"/>
                    <a:chExt cx="310" cy="60"/>
                  </a:xfrm>
                </p:grpSpPr>
                <p:sp>
                  <p:nvSpPr>
                    <p:cNvPr id="693" name="Freeform 699">
                      <a:extLst>
                        <a:ext uri="{FF2B5EF4-FFF2-40B4-BE49-F238E27FC236}">
                          <a16:creationId xmlns:a16="http://schemas.microsoft.com/office/drawing/2014/main" id="{D41FF54A-B515-4A11-B5FB-65580375333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94" name="Freeform 700">
                      <a:extLst>
                        <a:ext uri="{FF2B5EF4-FFF2-40B4-BE49-F238E27FC236}">
                          <a16:creationId xmlns:a16="http://schemas.microsoft.com/office/drawing/2014/main" id="{B1F038E9-F4F0-4B65-952A-51EDA6F126F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691" name="Line 701">
                    <a:extLst>
                      <a:ext uri="{FF2B5EF4-FFF2-40B4-BE49-F238E27FC236}">
                        <a16:creationId xmlns:a16="http://schemas.microsoft.com/office/drawing/2014/main" id="{4FD04679-257E-461E-8882-65FDC9FB9DA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51" y="1158"/>
                    <a:ext cx="0" cy="4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692" name="Line 702">
                    <a:extLst>
                      <a:ext uri="{FF2B5EF4-FFF2-40B4-BE49-F238E27FC236}">
                        <a16:creationId xmlns:a16="http://schemas.microsoft.com/office/drawing/2014/main" id="{77C63D1F-3A32-40FB-8345-8E1EE032AD6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94" y="1160"/>
                    <a:ext cx="0" cy="4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668" name="Group 712">
                  <a:extLst>
                    <a:ext uri="{FF2B5EF4-FFF2-40B4-BE49-F238E27FC236}">
                      <a16:creationId xmlns:a16="http://schemas.microsoft.com/office/drawing/2014/main" id="{234D1E10-0FCA-4617-9066-2EE5D588CA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33312" y="4850622"/>
                  <a:ext cx="485775" cy="203200"/>
                  <a:chOff x="4650" y="1129"/>
                  <a:chExt cx="246" cy="95"/>
                </a:xfrm>
              </p:grpSpPr>
              <p:sp>
                <p:nvSpPr>
                  <p:cNvPr id="679" name="Oval 407">
                    <a:extLst>
                      <a:ext uri="{FF2B5EF4-FFF2-40B4-BE49-F238E27FC236}">
                        <a16:creationId xmlns:a16="http://schemas.microsoft.com/office/drawing/2014/main" id="{7CDEE6A6-D72F-46E8-9999-4DDBE5F158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1" y="1171"/>
                    <a:ext cx="244" cy="53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0" name="Rectangle 410">
                    <a:extLst>
                      <a:ext uri="{FF2B5EF4-FFF2-40B4-BE49-F238E27FC236}">
                        <a16:creationId xmlns:a16="http://schemas.microsoft.com/office/drawing/2014/main" id="{599F7FB1-0C83-4830-AB58-D2A6DDF60EB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1" y="1165"/>
                    <a:ext cx="245" cy="33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algn="ctr"/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81" name="Oval 411">
                    <a:extLst>
                      <a:ext uri="{FF2B5EF4-FFF2-40B4-BE49-F238E27FC236}">
                        <a16:creationId xmlns:a16="http://schemas.microsoft.com/office/drawing/2014/main" id="{0DDF2497-5091-4BA1-9C2A-8AB492EA49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0" y="1129"/>
                    <a:ext cx="244" cy="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682" name="Group 716">
                    <a:extLst>
                      <a:ext uri="{FF2B5EF4-FFF2-40B4-BE49-F238E27FC236}">
                        <a16:creationId xmlns:a16="http://schemas.microsoft.com/office/drawing/2014/main" id="{E26D5E5D-8489-44DA-BF7D-D88A058C935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699" y="1145"/>
                    <a:ext cx="138" cy="29"/>
                    <a:chOff x="2468" y="1332"/>
                    <a:chExt cx="310" cy="60"/>
                  </a:xfrm>
                </p:grpSpPr>
                <p:sp>
                  <p:nvSpPr>
                    <p:cNvPr id="685" name="Freeform 717">
                      <a:extLst>
                        <a:ext uri="{FF2B5EF4-FFF2-40B4-BE49-F238E27FC236}">
                          <a16:creationId xmlns:a16="http://schemas.microsoft.com/office/drawing/2014/main" id="{FD403B3A-4878-4EDD-957C-DB83922078B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86" name="Freeform 718">
                      <a:extLst>
                        <a:ext uri="{FF2B5EF4-FFF2-40B4-BE49-F238E27FC236}">
                          <a16:creationId xmlns:a16="http://schemas.microsoft.com/office/drawing/2014/main" id="{4636F363-5DA0-437A-984E-BEA1F4F6B6B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683" name="Line 719">
                    <a:extLst>
                      <a:ext uri="{FF2B5EF4-FFF2-40B4-BE49-F238E27FC236}">
                        <a16:creationId xmlns:a16="http://schemas.microsoft.com/office/drawing/2014/main" id="{F533C8C2-95DD-4E16-929F-4968646E1B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51" y="1158"/>
                    <a:ext cx="0" cy="4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684" name="Line 720">
                    <a:extLst>
                      <a:ext uri="{FF2B5EF4-FFF2-40B4-BE49-F238E27FC236}">
                        <a16:creationId xmlns:a16="http://schemas.microsoft.com/office/drawing/2014/main" id="{AE9C5963-C558-4F93-9CB7-74940BD40E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94" y="1160"/>
                    <a:ext cx="0" cy="4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669" name="Group 721">
                  <a:extLst>
                    <a:ext uri="{FF2B5EF4-FFF2-40B4-BE49-F238E27FC236}">
                      <a16:creationId xmlns:a16="http://schemas.microsoft.com/office/drawing/2014/main" id="{C1FA3134-CF2E-4E80-82A2-7AD71979CD3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95299" y="4863322"/>
                  <a:ext cx="485775" cy="203200"/>
                  <a:chOff x="4650" y="1129"/>
                  <a:chExt cx="246" cy="95"/>
                </a:xfrm>
              </p:grpSpPr>
              <p:sp>
                <p:nvSpPr>
                  <p:cNvPr id="671" name="Oval 407">
                    <a:extLst>
                      <a:ext uri="{FF2B5EF4-FFF2-40B4-BE49-F238E27FC236}">
                        <a16:creationId xmlns:a16="http://schemas.microsoft.com/office/drawing/2014/main" id="{2E24EBF7-6622-4288-9D48-A8BB6A83B0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1" y="1171"/>
                    <a:ext cx="244" cy="53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2" name="Rectangle 410">
                    <a:extLst>
                      <a:ext uri="{FF2B5EF4-FFF2-40B4-BE49-F238E27FC236}">
                        <a16:creationId xmlns:a16="http://schemas.microsoft.com/office/drawing/2014/main" id="{FAFD9685-CB8C-4803-BB92-D07766A25F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1" y="1165"/>
                    <a:ext cx="245" cy="33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algn="ctr"/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73" name="Oval 411">
                    <a:extLst>
                      <a:ext uri="{FF2B5EF4-FFF2-40B4-BE49-F238E27FC236}">
                        <a16:creationId xmlns:a16="http://schemas.microsoft.com/office/drawing/2014/main" id="{C339C133-D8FF-4A3F-9087-0DB39C2036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0" y="1129"/>
                    <a:ext cx="244" cy="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674" name="Group 725">
                    <a:extLst>
                      <a:ext uri="{FF2B5EF4-FFF2-40B4-BE49-F238E27FC236}">
                        <a16:creationId xmlns:a16="http://schemas.microsoft.com/office/drawing/2014/main" id="{CC11C6E8-DE0B-4BD1-9EC5-9E8C24C9E21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699" y="1145"/>
                    <a:ext cx="138" cy="29"/>
                    <a:chOff x="2468" y="1332"/>
                    <a:chExt cx="310" cy="60"/>
                  </a:xfrm>
                </p:grpSpPr>
                <p:sp>
                  <p:nvSpPr>
                    <p:cNvPr id="677" name="Freeform 726">
                      <a:extLst>
                        <a:ext uri="{FF2B5EF4-FFF2-40B4-BE49-F238E27FC236}">
                          <a16:creationId xmlns:a16="http://schemas.microsoft.com/office/drawing/2014/main" id="{0C26F4F1-4655-492B-98AD-D72E41B6995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78" name="Freeform 727">
                      <a:extLst>
                        <a:ext uri="{FF2B5EF4-FFF2-40B4-BE49-F238E27FC236}">
                          <a16:creationId xmlns:a16="http://schemas.microsoft.com/office/drawing/2014/main" id="{FCBE1ECD-6976-4223-9E8E-CD77BE56F74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675" name="Line 728">
                    <a:extLst>
                      <a:ext uri="{FF2B5EF4-FFF2-40B4-BE49-F238E27FC236}">
                        <a16:creationId xmlns:a16="http://schemas.microsoft.com/office/drawing/2014/main" id="{D3E46534-3E4C-4550-89B5-3BC07186E1C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51" y="1158"/>
                    <a:ext cx="0" cy="4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676" name="Line 729">
                    <a:extLst>
                      <a:ext uri="{FF2B5EF4-FFF2-40B4-BE49-F238E27FC236}">
                        <a16:creationId xmlns:a16="http://schemas.microsoft.com/office/drawing/2014/main" id="{32D672CF-72F9-40EC-B955-DFA3E3DD44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94" y="1160"/>
                    <a:ext cx="0" cy="4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670" name="Text Box 580">
                  <a:extLst>
                    <a:ext uri="{FF2B5EF4-FFF2-40B4-BE49-F238E27FC236}">
                      <a16:creationId xmlns:a16="http://schemas.microsoft.com/office/drawing/2014/main" id="{36477AEA-3948-44CA-BF56-BFF35DB67C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7390" y="5387079"/>
                  <a:ext cx="1289050" cy="3365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ko-KR" sz="1600" dirty="0"/>
                    <a:t>regional ISP</a:t>
                  </a:r>
                </a:p>
              </p:txBody>
            </p:sp>
          </p:grpSp>
          <p:grpSp>
            <p:nvGrpSpPr>
              <p:cNvPr id="302" name="그룹 301">
                <a:extLst>
                  <a:ext uri="{FF2B5EF4-FFF2-40B4-BE49-F238E27FC236}">
                    <a16:creationId xmlns:a16="http://schemas.microsoft.com/office/drawing/2014/main" id="{2EFE2A15-E939-4641-A508-E7C0D62E8421}"/>
                  </a:ext>
                </a:extLst>
              </p:cNvPr>
              <p:cNvGrpSpPr/>
              <p:nvPr/>
            </p:nvGrpSpPr>
            <p:grpSpPr>
              <a:xfrm>
                <a:off x="1312558" y="376179"/>
                <a:ext cx="2030412" cy="1599558"/>
                <a:chOff x="1290150" y="375439"/>
                <a:chExt cx="2030412" cy="1599558"/>
              </a:xfrm>
            </p:grpSpPr>
            <p:grpSp>
              <p:nvGrpSpPr>
                <p:cNvPr id="602" name="그룹 601">
                  <a:extLst>
                    <a:ext uri="{FF2B5EF4-FFF2-40B4-BE49-F238E27FC236}">
                      <a16:creationId xmlns:a16="http://schemas.microsoft.com/office/drawing/2014/main" id="{854B522D-C6F1-4D49-B367-B64AFB6992C5}"/>
                    </a:ext>
                  </a:extLst>
                </p:cNvPr>
                <p:cNvGrpSpPr/>
                <p:nvPr/>
              </p:nvGrpSpPr>
              <p:grpSpPr>
                <a:xfrm>
                  <a:off x="1290150" y="739921"/>
                  <a:ext cx="2030412" cy="1235076"/>
                  <a:chOff x="8303419" y="4262937"/>
                  <a:chExt cx="2030412" cy="1235076"/>
                </a:xfrm>
              </p:grpSpPr>
              <p:sp>
                <p:nvSpPr>
                  <p:cNvPr id="604" name="Freeform 417">
                    <a:extLst>
                      <a:ext uri="{FF2B5EF4-FFF2-40B4-BE49-F238E27FC236}">
                        <a16:creationId xmlns:a16="http://schemas.microsoft.com/office/drawing/2014/main" id="{D8384BC0-5BC3-4478-AC25-4F82F0D01C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303419" y="4426450"/>
                    <a:ext cx="1736725" cy="1071563"/>
                  </a:xfrm>
                  <a:custGeom>
                    <a:avLst/>
                    <a:gdLst>
                      <a:gd name="T0" fmla="*/ 2147483647 w 1036"/>
                      <a:gd name="T1" fmla="*/ 2147483647 h 675"/>
                      <a:gd name="T2" fmla="*/ 2147483647 w 1036"/>
                      <a:gd name="T3" fmla="*/ 2147483647 h 675"/>
                      <a:gd name="T4" fmla="*/ 2147483647 w 1036"/>
                      <a:gd name="T5" fmla="*/ 2147483647 h 675"/>
                      <a:gd name="T6" fmla="*/ 2147483647 w 1036"/>
                      <a:gd name="T7" fmla="*/ 2147483647 h 675"/>
                      <a:gd name="T8" fmla="*/ 2147483647 w 1036"/>
                      <a:gd name="T9" fmla="*/ 2147483647 h 675"/>
                      <a:gd name="T10" fmla="*/ 2147483647 w 1036"/>
                      <a:gd name="T11" fmla="*/ 2147483647 h 675"/>
                      <a:gd name="T12" fmla="*/ 2147483647 w 1036"/>
                      <a:gd name="T13" fmla="*/ 2147483647 h 675"/>
                      <a:gd name="T14" fmla="*/ 2147483647 w 1036"/>
                      <a:gd name="T15" fmla="*/ 2147483647 h 675"/>
                      <a:gd name="T16" fmla="*/ 2147483647 w 1036"/>
                      <a:gd name="T17" fmla="*/ 2147483647 h 675"/>
                      <a:gd name="T18" fmla="*/ 2147483647 w 1036"/>
                      <a:gd name="T19" fmla="*/ 2147483647 h 675"/>
                      <a:gd name="T20" fmla="*/ 2147483647 w 1036"/>
                      <a:gd name="T21" fmla="*/ 2147483647 h 675"/>
                      <a:gd name="T22" fmla="*/ 2147483647 w 1036"/>
                      <a:gd name="T23" fmla="*/ 2147483647 h 675"/>
                      <a:gd name="T24" fmla="*/ 2147483647 w 1036"/>
                      <a:gd name="T25" fmla="*/ 2147483647 h 675"/>
                      <a:gd name="T26" fmla="*/ 2147483647 w 1036"/>
                      <a:gd name="T27" fmla="*/ 2147483647 h 675"/>
                      <a:gd name="T28" fmla="*/ 2147483647 w 1036"/>
                      <a:gd name="T29" fmla="*/ 2147483647 h 675"/>
                      <a:gd name="T30" fmla="*/ 2147483647 w 1036"/>
                      <a:gd name="T31" fmla="*/ 2147483647 h 675"/>
                      <a:gd name="T32" fmla="*/ 2147483647 w 1036"/>
                      <a:gd name="T33" fmla="*/ 2147483647 h 675"/>
                      <a:gd name="T34" fmla="*/ 2147483647 w 1036"/>
                      <a:gd name="T35" fmla="*/ 2147483647 h 675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w 1036"/>
                      <a:gd name="T55" fmla="*/ 0 h 675"/>
                      <a:gd name="T56" fmla="*/ 1036 w 1036"/>
                      <a:gd name="T57" fmla="*/ 675 h 675"/>
                    </a:gdLst>
                    <a:ahLst/>
                    <a:cxnLst>
                      <a:cxn ang="T36">
                        <a:pos x="T0" y="T1"/>
                      </a:cxn>
                      <a:cxn ang="T37">
                        <a:pos x="T2" y="T3"/>
                      </a:cxn>
                      <a:cxn ang="T38">
                        <a:pos x="T4" y="T5"/>
                      </a:cxn>
                      <a:cxn ang="T39">
                        <a:pos x="T6" y="T7"/>
                      </a:cxn>
                      <a:cxn ang="T40">
                        <a:pos x="T8" y="T9"/>
                      </a:cxn>
                      <a:cxn ang="T41">
                        <a:pos x="T10" y="T11"/>
                      </a:cxn>
                      <a:cxn ang="T42">
                        <a:pos x="T12" y="T13"/>
                      </a:cxn>
                      <a:cxn ang="T43">
                        <a:pos x="T14" y="T15"/>
                      </a:cxn>
                      <a:cxn ang="T44">
                        <a:pos x="T16" y="T17"/>
                      </a:cxn>
                      <a:cxn ang="T45">
                        <a:pos x="T18" y="T19"/>
                      </a:cxn>
                      <a:cxn ang="T46">
                        <a:pos x="T20" y="T21"/>
                      </a:cxn>
                      <a:cxn ang="T47">
                        <a:pos x="T22" y="T23"/>
                      </a:cxn>
                      <a:cxn ang="T48">
                        <a:pos x="T24" y="T25"/>
                      </a:cxn>
                      <a:cxn ang="T49">
                        <a:pos x="T26" y="T27"/>
                      </a:cxn>
                      <a:cxn ang="T50">
                        <a:pos x="T28" y="T29"/>
                      </a:cxn>
                      <a:cxn ang="T51">
                        <a:pos x="T30" y="T31"/>
                      </a:cxn>
                      <a:cxn ang="T52">
                        <a:pos x="T32" y="T33"/>
                      </a:cxn>
                      <a:cxn ang="T53">
                        <a:pos x="T34" y="T35"/>
                      </a:cxn>
                    </a:cxnLst>
                    <a:rect l="T54" t="T55" r="T56" b="T57"/>
                    <a:pathLst>
                      <a:path w="1036" h="675">
                        <a:moveTo>
                          <a:pt x="648" y="11"/>
                        </a:moveTo>
                        <a:cubicBezTo>
                          <a:pt x="584" y="19"/>
                          <a:pt x="464" y="33"/>
                          <a:pt x="390" y="53"/>
                        </a:cubicBezTo>
                        <a:cubicBezTo>
                          <a:pt x="316" y="73"/>
                          <a:pt x="246" y="100"/>
                          <a:pt x="206" y="129"/>
                        </a:cubicBezTo>
                        <a:cubicBezTo>
                          <a:pt x="166" y="158"/>
                          <a:pt x="183" y="201"/>
                          <a:pt x="152" y="229"/>
                        </a:cubicBezTo>
                        <a:cubicBezTo>
                          <a:pt x="121" y="257"/>
                          <a:pt x="44" y="259"/>
                          <a:pt x="22" y="297"/>
                        </a:cubicBezTo>
                        <a:cubicBezTo>
                          <a:pt x="0" y="335"/>
                          <a:pt x="0" y="427"/>
                          <a:pt x="18" y="459"/>
                        </a:cubicBezTo>
                        <a:cubicBezTo>
                          <a:pt x="36" y="491"/>
                          <a:pt x="59" y="484"/>
                          <a:pt x="132" y="489"/>
                        </a:cubicBezTo>
                        <a:cubicBezTo>
                          <a:pt x="205" y="494"/>
                          <a:pt x="380" y="478"/>
                          <a:pt x="458" y="489"/>
                        </a:cubicBezTo>
                        <a:cubicBezTo>
                          <a:pt x="536" y="500"/>
                          <a:pt x="549" y="527"/>
                          <a:pt x="598" y="555"/>
                        </a:cubicBezTo>
                        <a:cubicBezTo>
                          <a:pt x="647" y="583"/>
                          <a:pt x="707" y="639"/>
                          <a:pt x="752" y="657"/>
                        </a:cubicBezTo>
                        <a:cubicBezTo>
                          <a:pt x="797" y="675"/>
                          <a:pt x="837" y="670"/>
                          <a:pt x="870" y="661"/>
                        </a:cubicBezTo>
                        <a:cubicBezTo>
                          <a:pt x="903" y="652"/>
                          <a:pt x="932" y="639"/>
                          <a:pt x="952" y="603"/>
                        </a:cubicBezTo>
                        <a:cubicBezTo>
                          <a:pt x="972" y="567"/>
                          <a:pt x="981" y="497"/>
                          <a:pt x="992" y="445"/>
                        </a:cubicBezTo>
                        <a:cubicBezTo>
                          <a:pt x="1003" y="393"/>
                          <a:pt x="1013" y="347"/>
                          <a:pt x="1018" y="291"/>
                        </a:cubicBezTo>
                        <a:cubicBezTo>
                          <a:pt x="1023" y="235"/>
                          <a:pt x="1036" y="153"/>
                          <a:pt x="1022" y="107"/>
                        </a:cubicBezTo>
                        <a:cubicBezTo>
                          <a:pt x="1008" y="61"/>
                          <a:pt x="975" y="34"/>
                          <a:pt x="934" y="17"/>
                        </a:cubicBezTo>
                        <a:cubicBezTo>
                          <a:pt x="893" y="0"/>
                          <a:pt x="824" y="4"/>
                          <a:pt x="776" y="3"/>
                        </a:cubicBezTo>
                        <a:cubicBezTo>
                          <a:pt x="728" y="2"/>
                          <a:pt x="712" y="3"/>
                          <a:pt x="648" y="11"/>
                        </a:cubicBezTo>
                        <a:close/>
                      </a:path>
                    </a:pathLst>
                  </a:custGeom>
                  <a:solidFill>
                    <a:srgbClr val="00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605" name="Line 425">
                    <a:extLst>
                      <a:ext uri="{FF2B5EF4-FFF2-40B4-BE49-F238E27FC236}">
                        <a16:creationId xmlns:a16="http://schemas.microsoft.com/office/drawing/2014/main" id="{4FB5E08C-D772-457A-8D57-64E65B59C3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824244" y="5304337"/>
                    <a:ext cx="509587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606" name="Line 426">
                    <a:extLst>
                      <a:ext uri="{FF2B5EF4-FFF2-40B4-BE49-F238E27FC236}">
                        <a16:creationId xmlns:a16="http://schemas.microsoft.com/office/drawing/2014/main" id="{E34B0DA4-C436-433A-AD48-9039DC77B37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390856" y="5120187"/>
                    <a:ext cx="152400" cy="9525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pic>
                <p:nvPicPr>
                  <p:cNvPr id="607" name="Picture 603" descr="car_icon_small">
                    <a:extLst>
                      <a:ext uri="{FF2B5EF4-FFF2-40B4-BE49-F238E27FC236}">
                        <a16:creationId xmlns:a16="http://schemas.microsoft.com/office/drawing/2014/main" id="{EA1F71F7-A4A7-48C2-81D8-BC95D130D79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9443244" y="4437562"/>
                    <a:ext cx="849312" cy="16827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grpSp>
                <p:nvGrpSpPr>
                  <p:cNvPr id="608" name="Group 652">
                    <a:extLst>
                      <a:ext uri="{FF2B5EF4-FFF2-40B4-BE49-F238E27FC236}">
                        <a16:creationId xmlns:a16="http://schemas.microsoft.com/office/drawing/2014/main" id="{81C539AF-B418-4D10-AB83-950322D604A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714581" y="4262937"/>
                    <a:ext cx="415925" cy="385763"/>
                    <a:chOff x="2751" y="1851"/>
                    <a:chExt cx="462" cy="478"/>
                  </a:xfrm>
                </p:grpSpPr>
                <p:pic>
                  <p:nvPicPr>
                    <p:cNvPr id="661" name="Picture 653" descr="iphone_stylized_small">
                      <a:extLst>
                        <a:ext uri="{FF2B5EF4-FFF2-40B4-BE49-F238E27FC236}">
                          <a16:creationId xmlns:a16="http://schemas.microsoft.com/office/drawing/2014/main" id="{82DDA3D7-9D33-47FB-9A0B-4649701D1B4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928" y="1922"/>
                      <a:ext cx="152" cy="40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662" name="Picture 654" descr="antenna_radiation_stylized">
                      <a:extLst>
                        <a:ext uri="{FF2B5EF4-FFF2-40B4-BE49-F238E27FC236}">
                          <a16:creationId xmlns:a16="http://schemas.microsoft.com/office/drawing/2014/main" id="{3F4F06F3-ADEA-4FE7-BCFD-88E4D3E27FC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751" y="1851"/>
                      <a:ext cx="462" cy="11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609" name="Group 767">
                    <a:extLst>
                      <a:ext uri="{FF2B5EF4-FFF2-40B4-BE49-F238E27FC236}">
                        <a16:creationId xmlns:a16="http://schemas.microsoft.com/office/drawing/2014/main" id="{7A692CE7-9321-4FFF-9229-5BE7735A2AE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454356" y="5204325"/>
                    <a:ext cx="390525" cy="169863"/>
                    <a:chOff x="4650" y="1129"/>
                    <a:chExt cx="246" cy="95"/>
                  </a:xfrm>
                </p:grpSpPr>
                <p:sp>
                  <p:nvSpPr>
                    <p:cNvPr id="653" name="Oval 407">
                      <a:extLst>
                        <a:ext uri="{FF2B5EF4-FFF2-40B4-BE49-F238E27FC236}">
                          <a16:creationId xmlns:a16="http://schemas.microsoft.com/office/drawing/2014/main" id="{BDD136AB-66B0-47BE-9B69-357BE2FEFF0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1" y="1171"/>
                      <a:ext cx="244" cy="53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4" name="Rectangle 410">
                      <a:extLst>
                        <a:ext uri="{FF2B5EF4-FFF2-40B4-BE49-F238E27FC236}">
                          <a16:creationId xmlns:a16="http://schemas.microsoft.com/office/drawing/2014/main" id="{C4D3F808-A03B-466E-87FF-F033DF9DB1B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1" y="1165"/>
                      <a:ext cx="245" cy="33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algn="ctr"/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655" name="Oval 411">
                      <a:extLst>
                        <a:ext uri="{FF2B5EF4-FFF2-40B4-BE49-F238E27FC236}">
                          <a16:creationId xmlns:a16="http://schemas.microsoft.com/office/drawing/2014/main" id="{46CEFB33-466E-46D8-9F6A-8DAA851A47D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0" y="1129"/>
                      <a:ext cx="244" cy="62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656" name="Group 771">
                      <a:extLst>
                        <a:ext uri="{FF2B5EF4-FFF2-40B4-BE49-F238E27FC236}">
                          <a16:creationId xmlns:a16="http://schemas.microsoft.com/office/drawing/2014/main" id="{E989FEFC-51E2-4C28-B6BE-C95F4D786BC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99" y="1145"/>
                      <a:ext cx="138" cy="29"/>
                      <a:chOff x="2468" y="1332"/>
                      <a:chExt cx="310" cy="60"/>
                    </a:xfrm>
                  </p:grpSpPr>
                  <p:sp>
                    <p:nvSpPr>
                      <p:cNvPr id="659" name="Freeform 772">
                        <a:extLst>
                          <a:ext uri="{FF2B5EF4-FFF2-40B4-BE49-F238E27FC236}">
                            <a16:creationId xmlns:a16="http://schemas.microsoft.com/office/drawing/2014/main" id="{C460CE99-C606-4117-AD59-28E6E139E2D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68" y="1332"/>
                        <a:ext cx="310" cy="60"/>
                      </a:xfrm>
                      <a:custGeom>
                        <a:avLst/>
                        <a:gdLst>
                          <a:gd name="T0" fmla="*/ 0 w 310"/>
                          <a:gd name="T1" fmla="*/ 60 h 60"/>
                          <a:gd name="T2" fmla="*/ 96 w 310"/>
                          <a:gd name="T3" fmla="*/ 60 h 60"/>
                          <a:gd name="T4" fmla="*/ 192 w 310"/>
                          <a:gd name="T5" fmla="*/ 0 h 60"/>
                          <a:gd name="T6" fmla="*/ 310 w 310"/>
                          <a:gd name="T7" fmla="*/ 0 h 6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310"/>
                          <a:gd name="T13" fmla="*/ 0 h 60"/>
                          <a:gd name="T14" fmla="*/ 310 w 310"/>
                          <a:gd name="T15" fmla="*/ 60 h 6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310" h="60">
                            <a:moveTo>
                              <a:pt x="0" y="60"/>
                            </a:moveTo>
                            <a:lnTo>
                              <a:pt x="96" y="60"/>
                            </a:lnTo>
                            <a:lnTo>
                              <a:pt x="192" y="0"/>
                            </a:lnTo>
                            <a:lnTo>
                              <a:pt x="310" y="0"/>
                            </a:lnTo>
                          </a:path>
                        </a:pathLst>
                      </a:custGeom>
                      <a:noFill/>
                      <a:ln w="12700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660" name="Freeform 773">
                        <a:extLst>
                          <a:ext uri="{FF2B5EF4-FFF2-40B4-BE49-F238E27FC236}">
                            <a16:creationId xmlns:a16="http://schemas.microsoft.com/office/drawing/2014/main" id="{3A235597-861B-4BC4-925C-5537222BFB8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82" y="1332"/>
                        <a:ext cx="282" cy="60"/>
                      </a:xfrm>
                      <a:custGeom>
                        <a:avLst/>
                        <a:gdLst>
                          <a:gd name="T0" fmla="*/ 0 w 282"/>
                          <a:gd name="T1" fmla="*/ 0 h 60"/>
                          <a:gd name="T2" fmla="*/ 96 w 282"/>
                          <a:gd name="T3" fmla="*/ 0 h 60"/>
                          <a:gd name="T4" fmla="*/ 192 w 282"/>
                          <a:gd name="T5" fmla="*/ 60 h 60"/>
                          <a:gd name="T6" fmla="*/ 282 w 282"/>
                          <a:gd name="T7" fmla="*/ 60 h 6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282"/>
                          <a:gd name="T13" fmla="*/ 0 h 60"/>
                          <a:gd name="T14" fmla="*/ 282 w 282"/>
                          <a:gd name="T15" fmla="*/ 60 h 6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82" h="60">
                            <a:moveTo>
                              <a:pt x="0" y="0"/>
                            </a:moveTo>
                            <a:lnTo>
                              <a:pt x="96" y="0"/>
                            </a:lnTo>
                            <a:lnTo>
                              <a:pt x="192" y="60"/>
                            </a:lnTo>
                            <a:lnTo>
                              <a:pt x="282" y="60"/>
                            </a:lnTo>
                          </a:path>
                        </a:pathLst>
                      </a:custGeom>
                      <a:noFill/>
                      <a:ln w="12700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657" name="Line 774">
                      <a:extLst>
                        <a:ext uri="{FF2B5EF4-FFF2-40B4-BE49-F238E27FC236}">
                          <a16:creationId xmlns:a16="http://schemas.microsoft.com/office/drawing/2014/main" id="{1A08F945-35A6-4289-9FF3-948CDD5424C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51" y="1158"/>
                      <a:ext cx="0" cy="4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58" name="Line 775">
                      <a:extLst>
                        <a:ext uri="{FF2B5EF4-FFF2-40B4-BE49-F238E27FC236}">
                          <a16:creationId xmlns:a16="http://schemas.microsoft.com/office/drawing/2014/main" id="{5E7F9858-822B-41BB-B59F-BCD4E4C4AD4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94" y="1160"/>
                      <a:ext cx="0" cy="4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610" name="Group 782">
                    <a:extLst>
                      <a:ext uri="{FF2B5EF4-FFF2-40B4-BE49-F238E27FC236}">
                        <a16:creationId xmlns:a16="http://schemas.microsoft.com/office/drawing/2014/main" id="{AE483C9D-2E38-41F8-946B-96160AA1BCC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9162256" y="4561387"/>
                    <a:ext cx="457200" cy="631825"/>
                    <a:chOff x="742" y="2409"/>
                    <a:chExt cx="576" cy="881"/>
                  </a:xfrm>
                </p:grpSpPr>
                <p:grpSp>
                  <p:nvGrpSpPr>
                    <p:cNvPr id="635" name="Group 783">
                      <a:extLst>
                        <a:ext uri="{FF2B5EF4-FFF2-40B4-BE49-F238E27FC236}">
                          <a16:creationId xmlns:a16="http://schemas.microsoft.com/office/drawing/2014/main" id="{0A2284D9-7DB3-4F32-8CE8-AD1D57FC3C5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2" y="2643"/>
                      <a:ext cx="376" cy="647"/>
                      <a:chOff x="3130" y="3288"/>
                      <a:chExt cx="410" cy="742"/>
                    </a:xfrm>
                  </p:grpSpPr>
                  <p:sp>
                    <p:nvSpPr>
                      <p:cNvPr id="638" name="Line 270">
                        <a:extLst>
                          <a:ext uri="{FF2B5EF4-FFF2-40B4-BE49-F238E27FC236}">
                            <a16:creationId xmlns:a16="http://schemas.microsoft.com/office/drawing/2014/main" id="{76A86523-A76A-4DF1-87FF-F166389EE94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130" y="3288"/>
                        <a:ext cx="205" cy="672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639" name="Line 271">
                        <a:extLst>
                          <a:ext uri="{FF2B5EF4-FFF2-40B4-BE49-F238E27FC236}">
                            <a16:creationId xmlns:a16="http://schemas.microsoft.com/office/drawing/2014/main" id="{E5B3C1C9-7CAB-4A5D-B973-14135360D2C5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35" y="3288"/>
                        <a:ext cx="205" cy="66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640" name="Line 272">
                        <a:extLst>
                          <a:ext uri="{FF2B5EF4-FFF2-40B4-BE49-F238E27FC236}">
                            <a16:creationId xmlns:a16="http://schemas.microsoft.com/office/drawing/2014/main" id="{02E894AB-5719-4697-9818-1A3AC0E95A75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30" y="3957"/>
                        <a:ext cx="205" cy="73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641" name="Line 273">
                        <a:extLst>
                          <a:ext uri="{FF2B5EF4-FFF2-40B4-BE49-F238E27FC236}">
                            <a16:creationId xmlns:a16="http://schemas.microsoft.com/office/drawing/2014/main" id="{15B688B6-3919-44FD-9C05-CEF656453AD1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3335" y="3957"/>
                        <a:ext cx="205" cy="73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642" name="Line 274">
                        <a:extLst>
                          <a:ext uri="{FF2B5EF4-FFF2-40B4-BE49-F238E27FC236}">
                            <a16:creationId xmlns:a16="http://schemas.microsoft.com/office/drawing/2014/main" id="{D804F43F-BB53-4980-94A0-73159F1AA5C8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335" y="3303"/>
                        <a:ext cx="0" cy="7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643" name="Line 275">
                        <a:extLst>
                          <a:ext uri="{FF2B5EF4-FFF2-40B4-BE49-F238E27FC236}">
                            <a16:creationId xmlns:a16="http://schemas.microsoft.com/office/drawing/2014/main" id="{91BEA0AF-04E1-40FA-9302-552F6866A615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130" y="3888"/>
                        <a:ext cx="205" cy="72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644" name="Line 276">
                        <a:extLst>
                          <a:ext uri="{FF2B5EF4-FFF2-40B4-BE49-F238E27FC236}">
                            <a16:creationId xmlns:a16="http://schemas.microsoft.com/office/drawing/2014/main" id="{E6EC31A5-6FD7-4DE0-9389-CBA9E2F2AAB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3335" y="3888"/>
                        <a:ext cx="205" cy="6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645" name="Line 277">
                        <a:extLst>
                          <a:ext uri="{FF2B5EF4-FFF2-40B4-BE49-F238E27FC236}">
                            <a16:creationId xmlns:a16="http://schemas.microsoft.com/office/drawing/2014/main" id="{BE5C91EE-3B55-4A6D-B325-B4707965A93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17" y="3668"/>
                        <a:ext cx="118" cy="55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646" name="Line 278">
                        <a:extLst>
                          <a:ext uri="{FF2B5EF4-FFF2-40B4-BE49-F238E27FC236}">
                            <a16:creationId xmlns:a16="http://schemas.microsoft.com/office/drawing/2014/main" id="{E69532E5-C091-4077-B839-7FEF629C63E2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335" y="3668"/>
                        <a:ext cx="124" cy="55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647" name="Line 279">
                        <a:extLst>
                          <a:ext uri="{FF2B5EF4-FFF2-40B4-BE49-F238E27FC236}">
                            <a16:creationId xmlns:a16="http://schemas.microsoft.com/office/drawing/2014/main" id="{8BD5D7B7-00B5-4B53-9B78-E64895179AF0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178" y="3766"/>
                        <a:ext cx="152" cy="75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648" name="Line 280">
                        <a:extLst>
                          <a:ext uri="{FF2B5EF4-FFF2-40B4-BE49-F238E27FC236}">
                            <a16:creationId xmlns:a16="http://schemas.microsoft.com/office/drawing/2014/main" id="{DEE61A2E-B3F0-4A1D-A22D-9FF3C43EAA0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335" y="3781"/>
                        <a:ext cx="153" cy="66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649" name="Line 281">
                        <a:extLst>
                          <a:ext uri="{FF2B5EF4-FFF2-40B4-BE49-F238E27FC236}">
                            <a16:creationId xmlns:a16="http://schemas.microsoft.com/office/drawing/2014/main" id="{EF3B6F88-7BAF-4300-8F0E-3B5F17878372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335" y="3567"/>
                        <a:ext cx="78" cy="27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650" name="Line 282">
                        <a:extLst>
                          <a:ext uri="{FF2B5EF4-FFF2-40B4-BE49-F238E27FC236}">
                            <a16:creationId xmlns:a16="http://schemas.microsoft.com/office/drawing/2014/main" id="{BAED85B8-BCD9-4435-8140-6A11E33E9E8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335" y="3428"/>
                        <a:ext cx="49" cy="21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651" name="Line 283">
                        <a:extLst>
                          <a:ext uri="{FF2B5EF4-FFF2-40B4-BE49-F238E27FC236}">
                            <a16:creationId xmlns:a16="http://schemas.microsoft.com/office/drawing/2014/main" id="{AE77673B-D936-47A3-A4C5-7B164F4FDD1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47" y="3558"/>
                        <a:ext cx="95" cy="36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652" name="Line 284">
                        <a:extLst>
                          <a:ext uri="{FF2B5EF4-FFF2-40B4-BE49-F238E27FC236}">
                            <a16:creationId xmlns:a16="http://schemas.microsoft.com/office/drawing/2014/main" id="{BD4C44D7-C3F0-469B-85BA-3366D8B6A83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289" y="3422"/>
                        <a:ext cx="55" cy="36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ko-KR" altLang="en-US"/>
                      </a:p>
                    </p:txBody>
                  </p:sp>
                </p:grpSp>
                <p:pic>
                  <p:nvPicPr>
                    <p:cNvPr id="636" name="Picture 799" descr="cell_tower_radiation copy">
                      <a:extLst>
                        <a:ext uri="{FF2B5EF4-FFF2-40B4-BE49-F238E27FC236}">
                          <a16:creationId xmlns:a16="http://schemas.microsoft.com/office/drawing/2014/main" id="{996F56C4-944F-463D-9C29-24CE0ED3E1E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742" y="2409"/>
                      <a:ext cx="576" cy="46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637" name="Oval 800">
                      <a:extLst>
                        <a:ext uri="{FF2B5EF4-FFF2-40B4-BE49-F238E27FC236}">
                          <a16:creationId xmlns:a16="http://schemas.microsoft.com/office/drawing/2014/main" id="{85904BBA-914C-46FC-911C-204E50FB3B6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86" y="2597"/>
                      <a:ext cx="66" cy="69"/>
                    </a:xfrm>
                    <a:prstGeom prst="ellipse">
                      <a:avLst/>
                    </a:prstGeom>
                    <a:solidFill>
                      <a:schemeClr val="tx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</p:grpSp>
              <p:grpSp>
                <p:nvGrpSpPr>
                  <p:cNvPr id="611" name="Group 1016">
                    <a:extLst>
                      <a:ext uri="{FF2B5EF4-FFF2-40B4-BE49-F238E27FC236}">
                        <a16:creationId xmlns:a16="http://schemas.microsoft.com/office/drawing/2014/main" id="{9D4FCE1E-B972-478F-925D-7C89C7FBD31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403431" y="4759825"/>
                    <a:ext cx="534987" cy="407988"/>
                    <a:chOff x="877" y="1008"/>
                    <a:chExt cx="2747" cy="2591"/>
                  </a:xfrm>
                </p:grpSpPr>
                <p:pic>
                  <p:nvPicPr>
                    <p:cNvPr id="612" name="Picture 1017" descr="antenna_stylized">
                      <a:extLst>
                        <a:ext uri="{FF2B5EF4-FFF2-40B4-BE49-F238E27FC236}">
                          <a16:creationId xmlns:a16="http://schemas.microsoft.com/office/drawing/2014/main" id="{99B63CB0-D14D-44FD-90B7-47A28C298C59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77" y="1008"/>
                      <a:ext cx="2725" cy="14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613" name="Picture 1018" descr="laptop_keyboard">
                      <a:extLst>
                        <a:ext uri="{FF2B5EF4-FFF2-40B4-BE49-F238E27FC236}">
                          <a16:creationId xmlns:a16="http://schemas.microsoft.com/office/drawing/2014/main" id="{41DC2AC3-49F2-40A6-B9F2-12D70E3BC04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rot="109064" flipH="1">
                      <a:off x="1009" y="2586"/>
                      <a:ext cx="2245" cy="10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614" name="Freeform 1019">
                      <a:extLst>
                        <a:ext uri="{FF2B5EF4-FFF2-40B4-BE49-F238E27FC236}">
                          <a16:creationId xmlns:a16="http://schemas.microsoft.com/office/drawing/2014/main" id="{362CD7AA-EF1D-4BA0-B784-167539FBAAE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53" y="1603"/>
                      <a:ext cx="1807" cy="1322"/>
                    </a:xfrm>
                    <a:custGeom>
                      <a:avLst/>
                      <a:gdLst>
                        <a:gd name="T0" fmla="*/ 4 w 2982"/>
                        <a:gd name="T1" fmla="*/ 0 h 2442"/>
                        <a:gd name="T2" fmla="*/ 0 w 2982"/>
                        <a:gd name="T3" fmla="*/ 4 h 2442"/>
                        <a:gd name="T4" fmla="*/ 16 w 2982"/>
                        <a:gd name="T5" fmla="*/ 5 h 2442"/>
                        <a:gd name="T6" fmla="*/ 20 w 2982"/>
                        <a:gd name="T7" fmla="*/ 1 h 2442"/>
                        <a:gd name="T8" fmla="*/ 4 w 2982"/>
                        <a:gd name="T9" fmla="*/ 0 h 244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982"/>
                        <a:gd name="T16" fmla="*/ 0 h 2442"/>
                        <a:gd name="T17" fmla="*/ 2982 w 2982"/>
                        <a:gd name="T18" fmla="*/ 2442 h 244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982" h="2442">
                          <a:moveTo>
                            <a:pt x="540" y="0"/>
                          </a:moveTo>
                          <a:lnTo>
                            <a:pt x="0" y="1734"/>
                          </a:lnTo>
                          <a:lnTo>
                            <a:pt x="2394" y="2442"/>
                          </a:lnTo>
                          <a:lnTo>
                            <a:pt x="2982" y="318"/>
                          </a:lnTo>
                          <a:lnTo>
                            <a:pt x="540" y="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pic>
                  <p:nvPicPr>
                    <p:cNvPr id="615" name="Picture 1020" descr="screen">
                      <a:extLst>
                        <a:ext uri="{FF2B5EF4-FFF2-40B4-BE49-F238E27FC236}">
                          <a16:creationId xmlns:a16="http://schemas.microsoft.com/office/drawing/2014/main" id="{477F30D9-2763-4059-8CC1-7BE08F09EA3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842" y="1637"/>
                      <a:ext cx="1642" cy="12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616" name="Freeform 1021">
                      <a:extLst>
                        <a:ext uri="{FF2B5EF4-FFF2-40B4-BE49-F238E27FC236}">
                          <a16:creationId xmlns:a16="http://schemas.microsoft.com/office/drawing/2014/main" id="{AA3117AD-8A83-44C7-82F4-19DB747267C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82" y="1564"/>
                      <a:ext cx="1531" cy="246"/>
                    </a:xfrm>
                    <a:custGeom>
                      <a:avLst/>
                      <a:gdLst>
                        <a:gd name="T0" fmla="*/ 1 w 2528"/>
                        <a:gd name="T1" fmla="*/ 0 h 455"/>
                        <a:gd name="T2" fmla="*/ 17 w 2528"/>
                        <a:gd name="T3" fmla="*/ 1 h 455"/>
                        <a:gd name="T4" fmla="*/ 16 w 2528"/>
                        <a:gd name="T5" fmla="*/ 1 h 455"/>
                        <a:gd name="T6" fmla="*/ 0 w 2528"/>
                        <a:gd name="T7" fmla="*/ 1 h 455"/>
                        <a:gd name="T8" fmla="*/ 1 w 2528"/>
                        <a:gd name="T9" fmla="*/ 0 h 45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28"/>
                        <a:gd name="T16" fmla="*/ 0 h 455"/>
                        <a:gd name="T17" fmla="*/ 2528 w 2528"/>
                        <a:gd name="T18" fmla="*/ 455 h 45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28" h="455">
                          <a:moveTo>
                            <a:pt x="14" y="0"/>
                          </a:moveTo>
                          <a:lnTo>
                            <a:pt x="2528" y="341"/>
                          </a:lnTo>
                          <a:lnTo>
                            <a:pt x="2480" y="455"/>
                          </a:lnTo>
                          <a:lnTo>
                            <a:pt x="0" y="86"/>
                          </a:lnTo>
                          <a:lnTo>
                            <a:pt x="14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000099"/>
                        </a:gs>
                        <a:gs pos="100000">
                          <a:srgbClr val="EAEAEA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17" name="Freeform 1022">
                      <a:extLst>
                        <a:ext uri="{FF2B5EF4-FFF2-40B4-BE49-F238E27FC236}">
                          <a16:creationId xmlns:a16="http://schemas.microsoft.com/office/drawing/2014/main" id="{38D4EA03-B3AF-4D9E-8079-653326939C6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37" y="1562"/>
                      <a:ext cx="425" cy="1024"/>
                    </a:xfrm>
                    <a:custGeom>
                      <a:avLst/>
                      <a:gdLst>
                        <a:gd name="T0" fmla="*/ 4 w 702"/>
                        <a:gd name="T1" fmla="*/ 0 h 1893"/>
                        <a:gd name="T2" fmla="*/ 0 w 702"/>
                        <a:gd name="T3" fmla="*/ 4 h 1893"/>
                        <a:gd name="T4" fmla="*/ 1 w 702"/>
                        <a:gd name="T5" fmla="*/ 4 h 1893"/>
                        <a:gd name="T6" fmla="*/ 5 w 702"/>
                        <a:gd name="T7" fmla="*/ 1 h 1893"/>
                        <a:gd name="T8" fmla="*/ 4 w 702"/>
                        <a:gd name="T9" fmla="*/ 0 h 189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02"/>
                        <a:gd name="T16" fmla="*/ 0 h 1893"/>
                        <a:gd name="T17" fmla="*/ 702 w 702"/>
                        <a:gd name="T18" fmla="*/ 1893 h 189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02" h="1893">
                          <a:moveTo>
                            <a:pt x="579" y="0"/>
                          </a:moveTo>
                          <a:lnTo>
                            <a:pt x="0" y="1869"/>
                          </a:lnTo>
                          <a:lnTo>
                            <a:pt x="114" y="1893"/>
                          </a:lnTo>
                          <a:lnTo>
                            <a:pt x="702" y="51"/>
                          </a:lnTo>
                          <a:lnTo>
                            <a:pt x="579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18" name="Freeform 1023">
                      <a:extLst>
                        <a:ext uri="{FF2B5EF4-FFF2-40B4-BE49-F238E27FC236}">
                          <a16:creationId xmlns:a16="http://schemas.microsoft.com/office/drawing/2014/main" id="{D71AD0B6-B9B9-45A6-96B5-7D6FB12A512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44" y="1745"/>
                      <a:ext cx="458" cy="1182"/>
                    </a:xfrm>
                    <a:custGeom>
                      <a:avLst/>
                      <a:gdLst>
                        <a:gd name="T0" fmla="*/ 5 w 756"/>
                        <a:gd name="T1" fmla="*/ 0 h 2184"/>
                        <a:gd name="T2" fmla="*/ 1 w 756"/>
                        <a:gd name="T3" fmla="*/ 5 h 2184"/>
                        <a:gd name="T4" fmla="*/ 0 w 756"/>
                        <a:gd name="T5" fmla="*/ 5 h 2184"/>
                        <a:gd name="T6" fmla="*/ 4 w 756"/>
                        <a:gd name="T7" fmla="*/ 1 h 2184"/>
                        <a:gd name="T8" fmla="*/ 5 w 756"/>
                        <a:gd name="T9" fmla="*/ 0 h 218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56"/>
                        <a:gd name="T16" fmla="*/ 0 h 2184"/>
                        <a:gd name="T17" fmla="*/ 756 w 756"/>
                        <a:gd name="T18" fmla="*/ 2184 h 218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56" h="2184">
                          <a:moveTo>
                            <a:pt x="756" y="0"/>
                          </a:moveTo>
                          <a:lnTo>
                            <a:pt x="138" y="2184"/>
                          </a:lnTo>
                          <a:lnTo>
                            <a:pt x="0" y="2148"/>
                          </a:lnTo>
                          <a:lnTo>
                            <a:pt x="606" y="78"/>
                          </a:lnTo>
                          <a:lnTo>
                            <a:pt x="756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19" name="Freeform 1024">
                      <a:extLst>
                        <a:ext uri="{FF2B5EF4-FFF2-40B4-BE49-F238E27FC236}">
                          <a16:creationId xmlns:a16="http://schemas.microsoft.com/office/drawing/2014/main" id="{0BECBFBF-3AE9-4D22-96C8-EF0A395E32E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32" y="2534"/>
                      <a:ext cx="1680" cy="399"/>
                    </a:xfrm>
                    <a:custGeom>
                      <a:avLst/>
                      <a:gdLst>
                        <a:gd name="T0" fmla="*/ 1 w 2773"/>
                        <a:gd name="T1" fmla="*/ 0 h 738"/>
                        <a:gd name="T2" fmla="*/ 0 w 2773"/>
                        <a:gd name="T3" fmla="*/ 1 h 738"/>
                        <a:gd name="T4" fmla="*/ 16 w 2773"/>
                        <a:gd name="T5" fmla="*/ 2 h 738"/>
                        <a:gd name="T6" fmla="*/ 16 w 2773"/>
                        <a:gd name="T7" fmla="*/ 1 h 738"/>
                        <a:gd name="T8" fmla="*/ 1 w 2773"/>
                        <a:gd name="T9" fmla="*/ 0 h 73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773"/>
                        <a:gd name="T16" fmla="*/ 0 h 738"/>
                        <a:gd name="T17" fmla="*/ 2773 w 2773"/>
                        <a:gd name="T18" fmla="*/ 738 h 73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773" h="738">
                          <a:moveTo>
                            <a:pt x="33" y="0"/>
                          </a:moveTo>
                          <a:lnTo>
                            <a:pt x="0" y="99"/>
                          </a:lnTo>
                          <a:lnTo>
                            <a:pt x="2436" y="738"/>
                          </a:lnTo>
                          <a:cubicBezTo>
                            <a:pt x="2499" y="501"/>
                            <a:pt x="2773" y="727"/>
                            <a:pt x="2373" y="603"/>
                          </a:cubicBezTo>
                          <a:lnTo>
                            <a:pt x="33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0000CC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20" name="Freeform 1025">
                      <a:extLst>
                        <a:ext uri="{FF2B5EF4-FFF2-40B4-BE49-F238E27FC236}">
                          <a16:creationId xmlns:a16="http://schemas.microsoft.com/office/drawing/2014/main" id="{C8EE35AD-419E-4268-A0BB-6678E66047D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95" y="1755"/>
                      <a:ext cx="429" cy="1187"/>
                    </a:xfrm>
                    <a:custGeom>
                      <a:avLst/>
                      <a:gdLst>
                        <a:gd name="T0" fmla="*/ 12 w 637"/>
                        <a:gd name="T1" fmla="*/ 0 h 1659"/>
                        <a:gd name="T2" fmla="*/ 12 w 637"/>
                        <a:gd name="T3" fmla="*/ 0 h 1659"/>
                        <a:gd name="T4" fmla="*/ 1 w 637"/>
                        <a:gd name="T5" fmla="*/ 59 h 1659"/>
                        <a:gd name="T6" fmla="*/ 0 w 637"/>
                        <a:gd name="T7" fmla="*/ 57 h 1659"/>
                        <a:gd name="T8" fmla="*/ 12 w 637"/>
                        <a:gd name="T9" fmla="*/ 0 h 165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37"/>
                        <a:gd name="T16" fmla="*/ 0 h 1659"/>
                        <a:gd name="T17" fmla="*/ 637 w 637"/>
                        <a:gd name="T18" fmla="*/ 1659 h 165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37" h="1659">
                          <a:moveTo>
                            <a:pt x="615" y="0"/>
                          </a:moveTo>
                          <a:lnTo>
                            <a:pt x="637" y="0"/>
                          </a:lnTo>
                          <a:lnTo>
                            <a:pt x="68" y="1659"/>
                          </a:lnTo>
                          <a:lnTo>
                            <a:pt x="0" y="1647"/>
                          </a:lnTo>
                          <a:lnTo>
                            <a:pt x="615" y="0"/>
                          </a:lnTo>
                          <a:close/>
                        </a:path>
                      </a:pathLst>
                    </a:custGeom>
                    <a:solidFill>
                      <a:srgbClr val="4D4D4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21" name="Freeform 1026">
                      <a:extLst>
                        <a:ext uri="{FF2B5EF4-FFF2-40B4-BE49-F238E27FC236}">
                          <a16:creationId xmlns:a16="http://schemas.microsoft.com/office/drawing/2014/main" id="{7D72CAC9-0FDD-419F-BF98-33A008413F6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34" y="2587"/>
                      <a:ext cx="1494" cy="394"/>
                    </a:xfrm>
                    <a:custGeom>
                      <a:avLst/>
                      <a:gdLst>
                        <a:gd name="T0" fmla="*/ 0 w 2216"/>
                        <a:gd name="T1" fmla="*/ 0 h 550"/>
                        <a:gd name="T2" fmla="*/ 1 w 2216"/>
                        <a:gd name="T3" fmla="*/ 2 h 550"/>
                        <a:gd name="T4" fmla="*/ 42 w 2216"/>
                        <a:gd name="T5" fmla="*/ 20 h 550"/>
                        <a:gd name="T6" fmla="*/ 42 w 2216"/>
                        <a:gd name="T7" fmla="*/ 17 h 550"/>
                        <a:gd name="T8" fmla="*/ 0 w 2216"/>
                        <a:gd name="T9" fmla="*/ 0 h 55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216"/>
                        <a:gd name="T16" fmla="*/ 0 h 550"/>
                        <a:gd name="T17" fmla="*/ 2216 w 2216"/>
                        <a:gd name="T18" fmla="*/ 550 h 55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216" h="550">
                          <a:moveTo>
                            <a:pt x="0" y="0"/>
                          </a:moveTo>
                          <a:lnTo>
                            <a:pt x="9" y="57"/>
                          </a:lnTo>
                          <a:lnTo>
                            <a:pt x="2164" y="550"/>
                          </a:lnTo>
                          <a:lnTo>
                            <a:pt x="2216" y="49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00009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grpSp>
                  <p:nvGrpSpPr>
                    <p:cNvPr id="622" name="Group 1027">
                      <a:extLst>
                        <a:ext uri="{FF2B5EF4-FFF2-40B4-BE49-F238E27FC236}">
                          <a16:creationId xmlns:a16="http://schemas.microsoft.com/office/drawing/2014/main" id="{C2EB64DA-7BEA-482F-86AA-B11E68CB8FD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09" y="3008"/>
                      <a:ext cx="507" cy="234"/>
                      <a:chOff x="1740" y="2642"/>
                      <a:chExt cx="752" cy="327"/>
                    </a:xfrm>
                  </p:grpSpPr>
                  <p:sp>
                    <p:nvSpPr>
                      <p:cNvPr id="629" name="Freeform 1028">
                        <a:extLst>
                          <a:ext uri="{FF2B5EF4-FFF2-40B4-BE49-F238E27FC236}">
                            <a16:creationId xmlns:a16="http://schemas.microsoft.com/office/drawing/2014/main" id="{B46455B2-9C58-40E3-8FCC-3E394034451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40" y="2642"/>
                        <a:ext cx="752" cy="327"/>
                      </a:xfrm>
                      <a:custGeom>
                        <a:avLst/>
                        <a:gdLst>
                          <a:gd name="T0" fmla="*/ 293 w 752"/>
                          <a:gd name="T1" fmla="*/ 0 h 327"/>
                          <a:gd name="T2" fmla="*/ 752 w 752"/>
                          <a:gd name="T3" fmla="*/ 124 h 327"/>
                          <a:gd name="T4" fmla="*/ 470 w 752"/>
                          <a:gd name="T5" fmla="*/ 327 h 327"/>
                          <a:gd name="T6" fmla="*/ 0 w 752"/>
                          <a:gd name="T7" fmla="*/ 183 h 327"/>
                          <a:gd name="T8" fmla="*/ 293 w 752"/>
                          <a:gd name="T9" fmla="*/ 0 h 32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752"/>
                          <a:gd name="T16" fmla="*/ 0 h 327"/>
                          <a:gd name="T17" fmla="*/ 752 w 752"/>
                          <a:gd name="T18" fmla="*/ 327 h 327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752" h="327">
                            <a:moveTo>
                              <a:pt x="293" y="0"/>
                            </a:moveTo>
                            <a:lnTo>
                              <a:pt x="752" y="124"/>
                            </a:lnTo>
                            <a:lnTo>
                              <a:pt x="470" y="327"/>
                            </a:lnTo>
                            <a:lnTo>
                              <a:pt x="0" y="183"/>
                            </a:lnTo>
                            <a:lnTo>
                              <a:pt x="293" y="0"/>
                            </a:lnTo>
                            <a:close/>
                          </a:path>
                        </a:pathLst>
                      </a:custGeom>
                      <a:solidFill>
                        <a:srgbClr val="0000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630" name="Freeform 1029">
                        <a:extLst>
                          <a:ext uri="{FF2B5EF4-FFF2-40B4-BE49-F238E27FC236}">
                            <a16:creationId xmlns:a16="http://schemas.microsoft.com/office/drawing/2014/main" id="{8D493FEA-2711-45F7-A0C1-9762129D3CC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54" y="2649"/>
                        <a:ext cx="726" cy="311"/>
                      </a:xfrm>
                      <a:custGeom>
                        <a:avLst/>
                        <a:gdLst>
                          <a:gd name="T0" fmla="*/ 282 w 726"/>
                          <a:gd name="T1" fmla="*/ 0 h 311"/>
                          <a:gd name="T2" fmla="*/ 726 w 726"/>
                          <a:gd name="T3" fmla="*/ 119 h 311"/>
                          <a:gd name="T4" fmla="*/ 457 w 726"/>
                          <a:gd name="T5" fmla="*/ 311 h 311"/>
                          <a:gd name="T6" fmla="*/ 0 w 726"/>
                          <a:gd name="T7" fmla="*/ 173 h 311"/>
                          <a:gd name="T8" fmla="*/ 282 w 726"/>
                          <a:gd name="T9" fmla="*/ 0 h 311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726"/>
                          <a:gd name="T16" fmla="*/ 0 h 311"/>
                          <a:gd name="T17" fmla="*/ 726 w 726"/>
                          <a:gd name="T18" fmla="*/ 311 h 311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726" h="311">
                            <a:moveTo>
                              <a:pt x="282" y="0"/>
                            </a:moveTo>
                            <a:lnTo>
                              <a:pt x="726" y="119"/>
                            </a:lnTo>
                            <a:lnTo>
                              <a:pt x="457" y="311"/>
                            </a:lnTo>
                            <a:lnTo>
                              <a:pt x="0" y="173"/>
                            </a:lnTo>
                            <a:lnTo>
                              <a:pt x="282" y="0"/>
                            </a:lnTo>
                            <a:close/>
                          </a:path>
                        </a:pathLst>
                      </a:custGeom>
                      <a:gradFill rotWithShape="1">
                        <a:gsLst>
                          <a:gs pos="0">
                            <a:srgbClr val="4D4D4D"/>
                          </a:gs>
                          <a:gs pos="100000">
                            <a:srgbClr val="DDDDDD"/>
                          </a:gs>
                        </a:gsLst>
                        <a:lin ang="189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631" name="Freeform 1030">
                        <a:extLst>
                          <a:ext uri="{FF2B5EF4-FFF2-40B4-BE49-F238E27FC236}">
                            <a16:creationId xmlns:a16="http://schemas.microsoft.com/office/drawing/2014/main" id="{ACB094E0-567B-44DA-91BA-049E3EF91AA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08" y="2770"/>
                        <a:ext cx="258" cy="100"/>
                      </a:xfrm>
                      <a:custGeom>
                        <a:avLst/>
                        <a:gdLst>
                          <a:gd name="T0" fmla="*/ 0 w 258"/>
                          <a:gd name="T1" fmla="*/ 44 h 100"/>
                          <a:gd name="T2" fmla="*/ 75 w 258"/>
                          <a:gd name="T3" fmla="*/ 0 h 100"/>
                          <a:gd name="T4" fmla="*/ 258 w 258"/>
                          <a:gd name="T5" fmla="*/ 50 h 100"/>
                          <a:gd name="T6" fmla="*/ 183 w 258"/>
                          <a:gd name="T7" fmla="*/ 100 h 100"/>
                          <a:gd name="T8" fmla="*/ 0 w 258"/>
                          <a:gd name="T9" fmla="*/ 44 h 10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58"/>
                          <a:gd name="T16" fmla="*/ 0 h 100"/>
                          <a:gd name="T17" fmla="*/ 258 w 258"/>
                          <a:gd name="T18" fmla="*/ 100 h 10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58" h="100">
                            <a:moveTo>
                              <a:pt x="0" y="44"/>
                            </a:moveTo>
                            <a:lnTo>
                              <a:pt x="75" y="0"/>
                            </a:lnTo>
                            <a:lnTo>
                              <a:pt x="258" y="50"/>
                            </a:lnTo>
                            <a:lnTo>
                              <a:pt x="183" y="100"/>
                            </a:lnTo>
                            <a:lnTo>
                              <a:pt x="0" y="44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632" name="Freeform 1031">
                        <a:extLst>
                          <a:ext uri="{FF2B5EF4-FFF2-40B4-BE49-F238E27FC236}">
                            <a16:creationId xmlns:a16="http://schemas.microsoft.com/office/drawing/2014/main" id="{48B66113-2F74-46A2-8CAB-BE2FCD7629E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99" y="2816"/>
                        <a:ext cx="194" cy="63"/>
                      </a:xfrm>
                      <a:custGeom>
                        <a:avLst/>
                        <a:gdLst>
                          <a:gd name="T0" fmla="*/ 12 w 194"/>
                          <a:gd name="T1" fmla="*/ 0 h 63"/>
                          <a:gd name="T2" fmla="*/ 194 w 194"/>
                          <a:gd name="T3" fmla="*/ 53 h 63"/>
                          <a:gd name="T4" fmla="*/ 180 w 194"/>
                          <a:gd name="T5" fmla="*/ 63 h 63"/>
                          <a:gd name="T6" fmla="*/ 0 w 194"/>
                          <a:gd name="T7" fmla="*/ 9 h 63"/>
                          <a:gd name="T8" fmla="*/ 12 w 194"/>
                          <a:gd name="T9" fmla="*/ 0 h 6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94"/>
                          <a:gd name="T16" fmla="*/ 0 h 63"/>
                          <a:gd name="T17" fmla="*/ 194 w 194"/>
                          <a:gd name="T18" fmla="*/ 63 h 63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94" h="63">
                            <a:moveTo>
                              <a:pt x="12" y="0"/>
                            </a:moveTo>
                            <a:lnTo>
                              <a:pt x="194" y="53"/>
                            </a:lnTo>
                            <a:lnTo>
                              <a:pt x="180" y="63"/>
                            </a:lnTo>
                            <a:lnTo>
                              <a:pt x="0" y="9"/>
                            </a:lnTo>
                            <a:lnTo>
                              <a:pt x="12" y="0"/>
                            </a:lnTo>
                            <a:close/>
                          </a:path>
                        </a:pathLst>
                      </a:custGeom>
                      <a:solidFill>
                        <a:srgbClr val="0000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633" name="Freeform 1032">
                        <a:extLst>
                          <a:ext uri="{FF2B5EF4-FFF2-40B4-BE49-F238E27FC236}">
                            <a16:creationId xmlns:a16="http://schemas.microsoft.com/office/drawing/2014/main" id="{DE807CDE-354F-4BA0-A112-85DC4FA7638E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20" y="2834"/>
                        <a:ext cx="258" cy="102"/>
                      </a:xfrm>
                      <a:custGeom>
                        <a:avLst/>
                        <a:gdLst>
                          <a:gd name="T0" fmla="*/ 0 w 258"/>
                          <a:gd name="T1" fmla="*/ 46 h 102"/>
                          <a:gd name="T2" fmla="*/ 71 w 258"/>
                          <a:gd name="T3" fmla="*/ 0 h 102"/>
                          <a:gd name="T4" fmla="*/ 258 w 258"/>
                          <a:gd name="T5" fmla="*/ 52 h 102"/>
                          <a:gd name="T6" fmla="*/ 183 w 258"/>
                          <a:gd name="T7" fmla="*/ 102 h 102"/>
                          <a:gd name="T8" fmla="*/ 0 w 258"/>
                          <a:gd name="T9" fmla="*/ 46 h 102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58"/>
                          <a:gd name="T16" fmla="*/ 0 h 102"/>
                          <a:gd name="T17" fmla="*/ 258 w 258"/>
                          <a:gd name="T18" fmla="*/ 102 h 102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58" h="102">
                            <a:moveTo>
                              <a:pt x="0" y="46"/>
                            </a:moveTo>
                            <a:lnTo>
                              <a:pt x="71" y="0"/>
                            </a:lnTo>
                            <a:lnTo>
                              <a:pt x="258" y="52"/>
                            </a:lnTo>
                            <a:lnTo>
                              <a:pt x="183" y="102"/>
                            </a:lnTo>
                            <a:lnTo>
                              <a:pt x="0" y="46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634" name="Freeform 1033">
                        <a:extLst>
                          <a:ext uri="{FF2B5EF4-FFF2-40B4-BE49-F238E27FC236}">
                            <a16:creationId xmlns:a16="http://schemas.microsoft.com/office/drawing/2014/main" id="{D7DDA9A5-D1BF-4663-8242-DD35E5869C5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11" y="2882"/>
                        <a:ext cx="194" cy="63"/>
                      </a:xfrm>
                      <a:custGeom>
                        <a:avLst/>
                        <a:gdLst>
                          <a:gd name="T0" fmla="*/ 12 w 194"/>
                          <a:gd name="T1" fmla="*/ 0 h 63"/>
                          <a:gd name="T2" fmla="*/ 194 w 194"/>
                          <a:gd name="T3" fmla="*/ 53 h 63"/>
                          <a:gd name="T4" fmla="*/ 180 w 194"/>
                          <a:gd name="T5" fmla="*/ 63 h 63"/>
                          <a:gd name="T6" fmla="*/ 0 w 194"/>
                          <a:gd name="T7" fmla="*/ 9 h 63"/>
                          <a:gd name="T8" fmla="*/ 12 w 194"/>
                          <a:gd name="T9" fmla="*/ 0 h 6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94"/>
                          <a:gd name="T16" fmla="*/ 0 h 63"/>
                          <a:gd name="T17" fmla="*/ 194 w 194"/>
                          <a:gd name="T18" fmla="*/ 63 h 63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94" h="63">
                            <a:moveTo>
                              <a:pt x="12" y="0"/>
                            </a:moveTo>
                            <a:lnTo>
                              <a:pt x="194" y="53"/>
                            </a:lnTo>
                            <a:lnTo>
                              <a:pt x="180" y="63"/>
                            </a:lnTo>
                            <a:lnTo>
                              <a:pt x="0" y="9"/>
                            </a:lnTo>
                            <a:lnTo>
                              <a:pt x="12" y="0"/>
                            </a:lnTo>
                            <a:close/>
                          </a:path>
                        </a:pathLst>
                      </a:custGeom>
                      <a:solidFill>
                        <a:srgbClr val="0000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623" name="Freeform 1034">
                      <a:extLst>
                        <a:ext uri="{FF2B5EF4-FFF2-40B4-BE49-F238E27FC236}">
                          <a16:creationId xmlns:a16="http://schemas.microsoft.com/office/drawing/2014/main" id="{FBD5FB8A-AA9D-4A66-8A3E-650A690DD34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577" y="3043"/>
                      <a:ext cx="614" cy="514"/>
                    </a:xfrm>
                    <a:custGeom>
                      <a:avLst/>
                      <a:gdLst>
                        <a:gd name="T0" fmla="*/ 1 w 990"/>
                        <a:gd name="T1" fmla="*/ 10 h 792"/>
                        <a:gd name="T2" fmla="*/ 9 w 990"/>
                        <a:gd name="T3" fmla="*/ 0 h 792"/>
                        <a:gd name="T4" fmla="*/ 9 w 990"/>
                        <a:gd name="T5" fmla="*/ 1 h 792"/>
                        <a:gd name="T6" fmla="*/ 0 w 990"/>
                        <a:gd name="T7" fmla="*/ 10 h 792"/>
                        <a:gd name="T8" fmla="*/ 1 w 990"/>
                        <a:gd name="T9" fmla="*/ 10 h 79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990"/>
                        <a:gd name="T16" fmla="*/ 0 h 792"/>
                        <a:gd name="T17" fmla="*/ 990 w 990"/>
                        <a:gd name="T18" fmla="*/ 792 h 79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990" h="792">
                          <a:moveTo>
                            <a:pt x="3" y="738"/>
                          </a:moveTo>
                          <a:lnTo>
                            <a:pt x="990" y="0"/>
                          </a:lnTo>
                          <a:lnTo>
                            <a:pt x="987" y="60"/>
                          </a:lnTo>
                          <a:lnTo>
                            <a:pt x="0" y="792"/>
                          </a:lnTo>
                          <a:lnTo>
                            <a:pt x="3" y="738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24" name="Freeform 1035">
                      <a:extLst>
                        <a:ext uri="{FF2B5EF4-FFF2-40B4-BE49-F238E27FC236}">
                          <a16:creationId xmlns:a16="http://schemas.microsoft.com/office/drawing/2014/main" id="{D03682B2-C0D4-4803-94B2-0D1EC6F5467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10" y="3084"/>
                      <a:ext cx="1571" cy="469"/>
                    </a:xfrm>
                    <a:custGeom>
                      <a:avLst/>
                      <a:gdLst>
                        <a:gd name="T0" fmla="*/ 1 w 2532"/>
                        <a:gd name="T1" fmla="*/ 0 h 723"/>
                        <a:gd name="T2" fmla="*/ 1 w 2532"/>
                        <a:gd name="T3" fmla="*/ 0 h 723"/>
                        <a:gd name="T4" fmla="*/ 22 w 2532"/>
                        <a:gd name="T5" fmla="*/ 9 h 723"/>
                        <a:gd name="T6" fmla="*/ 22 w 2532"/>
                        <a:gd name="T7" fmla="*/ 10 h 723"/>
                        <a:gd name="T8" fmla="*/ 0 w 2532"/>
                        <a:gd name="T9" fmla="*/ 1 h 723"/>
                        <a:gd name="T10" fmla="*/ 1 w 2532"/>
                        <a:gd name="T11" fmla="*/ 0 h 7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532"/>
                        <a:gd name="T19" fmla="*/ 0 h 723"/>
                        <a:gd name="T20" fmla="*/ 2532 w 2532"/>
                        <a:gd name="T21" fmla="*/ 723 h 7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532" h="723">
                          <a:moveTo>
                            <a:pt x="6" y="0"/>
                          </a:moveTo>
                          <a:cubicBezTo>
                            <a:pt x="16" y="0"/>
                            <a:pt x="26" y="0"/>
                            <a:pt x="36" y="0"/>
                          </a:cubicBezTo>
                          <a:lnTo>
                            <a:pt x="2532" y="678"/>
                          </a:lnTo>
                          <a:lnTo>
                            <a:pt x="2529" y="723"/>
                          </a:lnTo>
                          <a:lnTo>
                            <a:pt x="0" y="24"/>
                          </a:lnTo>
                          <a:lnTo>
                            <a:pt x="6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25" name="Freeform 1036">
                      <a:extLst>
                        <a:ext uri="{FF2B5EF4-FFF2-40B4-BE49-F238E27FC236}">
                          <a16:creationId xmlns:a16="http://schemas.microsoft.com/office/drawing/2014/main" id="{089ECDBB-DA80-49D4-96AB-98227DBD724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11" y="2998"/>
                      <a:ext cx="17" cy="95"/>
                    </a:xfrm>
                    <a:custGeom>
                      <a:avLst/>
                      <a:gdLst>
                        <a:gd name="T0" fmla="*/ 1 w 26"/>
                        <a:gd name="T1" fmla="*/ 1 h 147"/>
                        <a:gd name="T2" fmla="*/ 1 w 26"/>
                        <a:gd name="T3" fmla="*/ 2 h 147"/>
                        <a:gd name="T4" fmla="*/ 0 w 26"/>
                        <a:gd name="T5" fmla="*/ 2 h 147"/>
                        <a:gd name="T6" fmla="*/ 1 w 26"/>
                        <a:gd name="T7" fmla="*/ 0 h 147"/>
                        <a:gd name="T8" fmla="*/ 1 w 26"/>
                        <a:gd name="T9" fmla="*/ 1 h 14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6"/>
                        <a:gd name="T16" fmla="*/ 0 h 147"/>
                        <a:gd name="T17" fmla="*/ 26 w 26"/>
                        <a:gd name="T18" fmla="*/ 147 h 14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6" h="147">
                          <a:moveTo>
                            <a:pt x="26" y="10"/>
                          </a:moveTo>
                          <a:lnTo>
                            <a:pt x="23" y="147"/>
                          </a:lnTo>
                          <a:lnTo>
                            <a:pt x="0" y="144"/>
                          </a:lnTo>
                          <a:lnTo>
                            <a:pt x="3" y="0"/>
                          </a:lnTo>
                          <a:lnTo>
                            <a:pt x="26" y="1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26" name="Freeform 1037">
                      <a:extLst>
                        <a:ext uri="{FF2B5EF4-FFF2-40B4-BE49-F238E27FC236}">
                          <a16:creationId xmlns:a16="http://schemas.microsoft.com/office/drawing/2014/main" id="{8A4DEB2E-6C39-4AA6-B68A-12D0A63F301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12" y="2611"/>
                      <a:ext cx="730" cy="393"/>
                    </a:xfrm>
                    <a:custGeom>
                      <a:avLst/>
                      <a:gdLst>
                        <a:gd name="T0" fmla="*/ 10 w 1176"/>
                        <a:gd name="T1" fmla="*/ 0 h 606"/>
                        <a:gd name="T2" fmla="*/ 0 w 1176"/>
                        <a:gd name="T3" fmla="*/ 8 h 606"/>
                        <a:gd name="T4" fmla="*/ 1 w 1176"/>
                        <a:gd name="T5" fmla="*/ 8 h 606"/>
                        <a:gd name="T6" fmla="*/ 10 w 1176"/>
                        <a:gd name="T7" fmla="*/ 1 h 606"/>
                        <a:gd name="T8" fmla="*/ 10 w 1176"/>
                        <a:gd name="T9" fmla="*/ 0 h 60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176"/>
                        <a:gd name="T16" fmla="*/ 0 h 606"/>
                        <a:gd name="T17" fmla="*/ 1176 w 1176"/>
                        <a:gd name="T18" fmla="*/ 606 h 60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176" h="606">
                          <a:moveTo>
                            <a:pt x="1170" y="0"/>
                          </a:moveTo>
                          <a:lnTo>
                            <a:pt x="0" y="597"/>
                          </a:lnTo>
                          <a:lnTo>
                            <a:pt x="30" y="606"/>
                          </a:lnTo>
                          <a:lnTo>
                            <a:pt x="1176" y="18"/>
                          </a:lnTo>
                          <a:lnTo>
                            <a:pt x="1170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27" name="Freeform 1038">
                      <a:extLst>
                        <a:ext uri="{FF2B5EF4-FFF2-40B4-BE49-F238E27FC236}">
                          <a16:creationId xmlns:a16="http://schemas.microsoft.com/office/drawing/2014/main" id="{667CE50F-6023-41B7-A141-06C30AB63FA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61" y="3018"/>
                      <a:ext cx="1490" cy="451"/>
                    </a:xfrm>
                    <a:custGeom>
                      <a:avLst/>
                      <a:gdLst>
                        <a:gd name="T0" fmla="*/ 1 w 2532"/>
                        <a:gd name="T1" fmla="*/ 0 h 723"/>
                        <a:gd name="T2" fmla="*/ 1 w 2532"/>
                        <a:gd name="T3" fmla="*/ 0 h 723"/>
                        <a:gd name="T4" fmla="*/ 12 w 2532"/>
                        <a:gd name="T5" fmla="*/ 6 h 723"/>
                        <a:gd name="T6" fmla="*/ 12 w 2532"/>
                        <a:gd name="T7" fmla="*/ 6 h 723"/>
                        <a:gd name="T8" fmla="*/ 0 w 2532"/>
                        <a:gd name="T9" fmla="*/ 1 h 723"/>
                        <a:gd name="T10" fmla="*/ 1 w 2532"/>
                        <a:gd name="T11" fmla="*/ 0 h 7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532"/>
                        <a:gd name="T19" fmla="*/ 0 h 723"/>
                        <a:gd name="T20" fmla="*/ 2532 w 2532"/>
                        <a:gd name="T21" fmla="*/ 723 h 7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532" h="723">
                          <a:moveTo>
                            <a:pt x="6" y="0"/>
                          </a:moveTo>
                          <a:cubicBezTo>
                            <a:pt x="16" y="0"/>
                            <a:pt x="26" y="0"/>
                            <a:pt x="36" y="0"/>
                          </a:cubicBezTo>
                          <a:lnTo>
                            <a:pt x="2532" y="678"/>
                          </a:lnTo>
                          <a:lnTo>
                            <a:pt x="2529" y="723"/>
                          </a:lnTo>
                          <a:lnTo>
                            <a:pt x="0" y="24"/>
                          </a:lnTo>
                          <a:lnTo>
                            <a:pt x="6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28" name="Freeform 1039">
                      <a:extLst>
                        <a:ext uri="{FF2B5EF4-FFF2-40B4-BE49-F238E27FC236}">
                          <a16:creationId xmlns:a16="http://schemas.microsoft.com/office/drawing/2014/main" id="{F7649766-2859-4567-B448-8E937FF1151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2549" y="2986"/>
                      <a:ext cx="608" cy="467"/>
                    </a:xfrm>
                    <a:custGeom>
                      <a:avLst/>
                      <a:gdLst>
                        <a:gd name="T0" fmla="*/ 0 w 2532"/>
                        <a:gd name="T1" fmla="*/ 0 h 723"/>
                        <a:gd name="T2" fmla="*/ 0 w 2532"/>
                        <a:gd name="T3" fmla="*/ 0 h 723"/>
                        <a:gd name="T4" fmla="*/ 0 w 2532"/>
                        <a:gd name="T5" fmla="*/ 9 h 723"/>
                        <a:gd name="T6" fmla="*/ 0 w 2532"/>
                        <a:gd name="T7" fmla="*/ 9 h 723"/>
                        <a:gd name="T8" fmla="*/ 0 w 2532"/>
                        <a:gd name="T9" fmla="*/ 1 h 723"/>
                        <a:gd name="T10" fmla="*/ 0 w 2532"/>
                        <a:gd name="T11" fmla="*/ 0 h 7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532"/>
                        <a:gd name="T19" fmla="*/ 0 h 723"/>
                        <a:gd name="T20" fmla="*/ 2532 w 2532"/>
                        <a:gd name="T21" fmla="*/ 723 h 7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532" h="723">
                          <a:moveTo>
                            <a:pt x="6" y="0"/>
                          </a:moveTo>
                          <a:cubicBezTo>
                            <a:pt x="16" y="0"/>
                            <a:pt x="26" y="0"/>
                            <a:pt x="36" y="0"/>
                          </a:cubicBezTo>
                          <a:lnTo>
                            <a:pt x="2532" y="678"/>
                          </a:lnTo>
                          <a:lnTo>
                            <a:pt x="2529" y="723"/>
                          </a:lnTo>
                          <a:lnTo>
                            <a:pt x="0" y="24"/>
                          </a:lnTo>
                          <a:lnTo>
                            <a:pt x="6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</p:grpSp>
            <p:sp>
              <p:nvSpPr>
                <p:cNvPr id="603" name="Text Box 580">
                  <a:extLst>
                    <a:ext uri="{FF2B5EF4-FFF2-40B4-BE49-F238E27FC236}">
                      <a16:creationId xmlns:a16="http://schemas.microsoft.com/office/drawing/2014/main" id="{210D3B4C-9758-4B1D-B5FD-8E326C7EFE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54069" y="375439"/>
                  <a:ext cx="1549400" cy="3365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ko-KR" sz="1600" dirty="0"/>
                    <a:t>mobile network</a:t>
                  </a:r>
                </a:p>
              </p:txBody>
            </p:sp>
          </p:grpSp>
          <p:grpSp>
            <p:nvGrpSpPr>
              <p:cNvPr id="303" name="그룹 302">
                <a:extLst>
                  <a:ext uri="{FF2B5EF4-FFF2-40B4-BE49-F238E27FC236}">
                    <a16:creationId xmlns:a16="http://schemas.microsoft.com/office/drawing/2014/main" id="{5DF11140-1DBC-47E8-A0D0-75105F65198C}"/>
                  </a:ext>
                </a:extLst>
              </p:cNvPr>
              <p:cNvGrpSpPr/>
              <p:nvPr/>
            </p:nvGrpSpPr>
            <p:grpSpPr>
              <a:xfrm>
                <a:off x="5131151" y="5128123"/>
                <a:ext cx="3119438" cy="1677178"/>
                <a:chOff x="338165" y="5052235"/>
                <a:chExt cx="3119438" cy="1677178"/>
              </a:xfrm>
            </p:grpSpPr>
            <p:grpSp>
              <p:nvGrpSpPr>
                <p:cNvPr id="432" name="그룹 431">
                  <a:extLst>
                    <a:ext uri="{FF2B5EF4-FFF2-40B4-BE49-F238E27FC236}">
                      <a16:creationId xmlns:a16="http://schemas.microsoft.com/office/drawing/2014/main" id="{1CDA4D2B-DB96-463A-9F30-ADCB7DDA75BB}"/>
                    </a:ext>
                  </a:extLst>
                </p:cNvPr>
                <p:cNvGrpSpPr/>
                <p:nvPr/>
              </p:nvGrpSpPr>
              <p:grpSpPr>
                <a:xfrm>
                  <a:off x="338165" y="5052235"/>
                  <a:ext cx="3119438" cy="1665288"/>
                  <a:chOff x="5457825" y="4378325"/>
                  <a:chExt cx="3119438" cy="1665288"/>
                </a:xfrm>
              </p:grpSpPr>
              <p:sp>
                <p:nvSpPr>
                  <p:cNvPr id="434" name="Freeform 427">
                    <a:extLst>
                      <a:ext uri="{FF2B5EF4-FFF2-40B4-BE49-F238E27FC236}">
                        <a16:creationId xmlns:a16="http://schemas.microsoft.com/office/drawing/2014/main" id="{1336A390-3DFD-4C6E-9ABC-5A294AA43F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97513" y="4378325"/>
                    <a:ext cx="3079750" cy="1665288"/>
                  </a:xfrm>
                  <a:custGeom>
                    <a:avLst/>
                    <a:gdLst>
                      <a:gd name="T0" fmla="*/ 2147483647 w 1940"/>
                      <a:gd name="T1" fmla="*/ 2147483647 h 1049"/>
                      <a:gd name="T2" fmla="*/ 2147483647 w 1940"/>
                      <a:gd name="T3" fmla="*/ 2147483647 h 1049"/>
                      <a:gd name="T4" fmla="*/ 2147483647 w 1940"/>
                      <a:gd name="T5" fmla="*/ 2147483647 h 1049"/>
                      <a:gd name="T6" fmla="*/ 2147483647 w 1940"/>
                      <a:gd name="T7" fmla="*/ 2147483647 h 1049"/>
                      <a:gd name="T8" fmla="*/ 2147483647 w 1940"/>
                      <a:gd name="T9" fmla="*/ 2147483647 h 1049"/>
                      <a:gd name="T10" fmla="*/ 2147483647 w 1940"/>
                      <a:gd name="T11" fmla="*/ 2147483647 h 1049"/>
                      <a:gd name="T12" fmla="*/ 2147483647 w 1940"/>
                      <a:gd name="T13" fmla="*/ 2147483647 h 1049"/>
                      <a:gd name="T14" fmla="*/ 2147483647 w 1940"/>
                      <a:gd name="T15" fmla="*/ 2147483647 h 1049"/>
                      <a:gd name="T16" fmla="*/ 2147483647 w 1940"/>
                      <a:gd name="T17" fmla="*/ 2147483647 h 1049"/>
                      <a:gd name="T18" fmla="*/ 2147483647 w 1940"/>
                      <a:gd name="T19" fmla="*/ 2147483647 h 1049"/>
                      <a:gd name="T20" fmla="*/ 2147483647 w 1940"/>
                      <a:gd name="T21" fmla="*/ 2147483647 h 1049"/>
                      <a:gd name="T22" fmla="*/ 2147483647 w 1940"/>
                      <a:gd name="T23" fmla="*/ 2147483647 h 1049"/>
                      <a:gd name="T24" fmla="*/ 2147483647 w 1940"/>
                      <a:gd name="T25" fmla="*/ 2147483647 h 1049"/>
                      <a:gd name="T26" fmla="*/ 2147483647 w 1940"/>
                      <a:gd name="T27" fmla="*/ 2147483647 h 1049"/>
                      <a:gd name="T28" fmla="*/ 2147483647 w 1940"/>
                      <a:gd name="T29" fmla="*/ 2147483647 h 1049"/>
                      <a:gd name="T30" fmla="*/ 2147483647 w 1940"/>
                      <a:gd name="T31" fmla="*/ 2147483647 h 1049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940"/>
                      <a:gd name="T49" fmla="*/ 0 h 1049"/>
                      <a:gd name="T50" fmla="*/ 1940 w 1940"/>
                      <a:gd name="T51" fmla="*/ 1049 h 1049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940" h="1049">
                        <a:moveTo>
                          <a:pt x="952" y="26"/>
                        </a:moveTo>
                        <a:cubicBezTo>
                          <a:pt x="867" y="45"/>
                          <a:pt x="832" y="118"/>
                          <a:pt x="755" y="125"/>
                        </a:cubicBezTo>
                        <a:cubicBezTo>
                          <a:pt x="678" y="132"/>
                          <a:pt x="587" y="72"/>
                          <a:pt x="488" y="68"/>
                        </a:cubicBezTo>
                        <a:cubicBezTo>
                          <a:pt x="389" y="64"/>
                          <a:pt x="237" y="48"/>
                          <a:pt x="158" y="101"/>
                        </a:cubicBezTo>
                        <a:cubicBezTo>
                          <a:pt x="79" y="154"/>
                          <a:pt x="28" y="298"/>
                          <a:pt x="14" y="389"/>
                        </a:cubicBezTo>
                        <a:cubicBezTo>
                          <a:pt x="0" y="480"/>
                          <a:pt x="25" y="595"/>
                          <a:pt x="71" y="648"/>
                        </a:cubicBezTo>
                        <a:cubicBezTo>
                          <a:pt x="117" y="701"/>
                          <a:pt x="205" y="665"/>
                          <a:pt x="288" y="706"/>
                        </a:cubicBezTo>
                        <a:cubicBezTo>
                          <a:pt x="371" y="747"/>
                          <a:pt x="450" y="842"/>
                          <a:pt x="568" y="893"/>
                        </a:cubicBezTo>
                        <a:cubicBezTo>
                          <a:pt x="686" y="944"/>
                          <a:pt x="852" y="991"/>
                          <a:pt x="996" y="1014"/>
                        </a:cubicBezTo>
                        <a:cubicBezTo>
                          <a:pt x="1140" y="1036"/>
                          <a:pt x="1309" y="1049"/>
                          <a:pt x="1433" y="1031"/>
                        </a:cubicBezTo>
                        <a:cubicBezTo>
                          <a:pt x="1557" y="1012"/>
                          <a:pt x="1657" y="960"/>
                          <a:pt x="1739" y="907"/>
                        </a:cubicBezTo>
                        <a:cubicBezTo>
                          <a:pt x="1821" y="855"/>
                          <a:pt x="1906" y="824"/>
                          <a:pt x="1923" y="714"/>
                        </a:cubicBezTo>
                        <a:cubicBezTo>
                          <a:pt x="1940" y="604"/>
                          <a:pt x="1898" y="350"/>
                          <a:pt x="1839" y="251"/>
                        </a:cubicBezTo>
                        <a:cubicBezTo>
                          <a:pt x="1780" y="151"/>
                          <a:pt x="1662" y="153"/>
                          <a:pt x="1566" y="114"/>
                        </a:cubicBezTo>
                        <a:cubicBezTo>
                          <a:pt x="1470" y="76"/>
                          <a:pt x="1365" y="30"/>
                          <a:pt x="1263" y="15"/>
                        </a:cubicBezTo>
                        <a:cubicBezTo>
                          <a:pt x="1161" y="0"/>
                          <a:pt x="1037" y="8"/>
                          <a:pt x="952" y="26"/>
                        </a:cubicBezTo>
                        <a:close/>
                      </a:path>
                    </a:pathLst>
                  </a:custGeom>
                  <a:solidFill>
                    <a:srgbClr val="00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35" name="Line 428">
                    <a:extLst>
                      <a:ext uri="{FF2B5EF4-FFF2-40B4-BE49-F238E27FC236}">
                        <a16:creationId xmlns:a16="http://schemas.microsoft.com/office/drawing/2014/main" id="{56D08DC8-EC95-4D94-B362-4E44F241167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7845425" y="5159376"/>
                    <a:ext cx="523875" cy="1397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36" name="Line 429">
                    <a:extLst>
                      <a:ext uri="{FF2B5EF4-FFF2-40B4-BE49-F238E27FC236}">
                        <a16:creationId xmlns:a16="http://schemas.microsoft.com/office/drawing/2014/main" id="{F79C3E27-C77C-4EE9-ACBB-3063C7184B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5400000" flipV="1">
                    <a:off x="7991475" y="5440363"/>
                    <a:ext cx="3175" cy="85725"/>
                  </a:xfrm>
                  <a:prstGeom prst="line">
                    <a:avLst/>
                  </a:prstGeom>
                  <a:noFill/>
                  <a:ln w="12700">
                    <a:solidFill>
                      <a:schemeClr val="bg2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37" name="Line 430">
                    <a:extLst>
                      <a:ext uri="{FF2B5EF4-FFF2-40B4-BE49-F238E27FC236}">
                        <a16:creationId xmlns:a16="http://schemas.microsoft.com/office/drawing/2014/main" id="{E8B8EC70-B96B-496B-96B5-8ADED6BF93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8177213" y="5116513"/>
                    <a:ext cx="0" cy="1143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38" name="Line 431">
                    <a:extLst>
                      <a:ext uri="{FF2B5EF4-FFF2-40B4-BE49-F238E27FC236}">
                        <a16:creationId xmlns:a16="http://schemas.microsoft.com/office/drawing/2014/main" id="{9CE9547A-7E9A-49E9-A91E-A66FBFADA15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358063" y="4697413"/>
                    <a:ext cx="390525" cy="18415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39" name="Line 432">
                    <a:extLst>
                      <a:ext uri="{FF2B5EF4-FFF2-40B4-BE49-F238E27FC236}">
                        <a16:creationId xmlns:a16="http://schemas.microsoft.com/office/drawing/2014/main" id="{10DEC284-BA37-4078-8350-34F861EE27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737350" y="4684713"/>
                    <a:ext cx="322263" cy="1984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0" name="Line 433">
                    <a:extLst>
                      <a:ext uri="{FF2B5EF4-FFF2-40B4-BE49-F238E27FC236}">
                        <a16:creationId xmlns:a16="http://schemas.microsoft.com/office/drawing/2014/main" id="{A2C7BBAC-7579-4724-8EB6-8358A0873A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780213" y="4976813"/>
                    <a:ext cx="97155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1" name="Line 435">
                    <a:extLst>
                      <a:ext uri="{FF2B5EF4-FFF2-40B4-BE49-F238E27FC236}">
                        <a16:creationId xmlns:a16="http://schemas.microsoft.com/office/drawing/2014/main" id="{7B6139CC-AFF4-41B9-AC5A-F319F369FD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100763" y="4773613"/>
                    <a:ext cx="263525" cy="8572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2" name="Line 436">
                    <a:extLst>
                      <a:ext uri="{FF2B5EF4-FFF2-40B4-BE49-F238E27FC236}">
                        <a16:creationId xmlns:a16="http://schemas.microsoft.com/office/drawing/2014/main" id="{5876DD63-8B96-48DE-9E44-1783A49D101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842000" y="4983163"/>
                    <a:ext cx="41275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3" name="Line 439">
                    <a:extLst>
                      <a:ext uri="{FF2B5EF4-FFF2-40B4-BE49-F238E27FC236}">
                        <a16:creationId xmlns:a16="http://schemas.microsoft.com/office/drawing/2014/main" id="{39B89BC2-28F1-4187-BADC-D4A6304D31F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6267450" y="5070475"/>
                    <a:ext cx="142875" cy="19843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4" name="Line 440">
                    <a:extLst>
                      <a:ext uri="{FF2B5EF4-FFF2-40B4-BE49-F238E27FC236}">
                        <a16:creationId xmlns:a16="http://schemas.microsoft.com/office/drawing/2014/main" id="{A2034F31-8066-46C3-A13C-A13642208FC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6588125" y="5097463"/>
                    <a:ext cx="74613" cy="1730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5" name="Line 441">
                    <a:extLst>
                      <a:ext uri="{FF2B5EF4-FFF2-40B4-BE49-F238E27FC236}">
                        <a16:creationId xmlns:a16="http://schemas.microsoft.com/office/drawing/2014/main" id="{1EE1C2C0-A439-4F7C-8DB5-84D5D2F0428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43700" y="5053013"/>
                    <a:ext cx="503238" cy="2698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446" name="Group 590">
                    <a:extLst>
                      <a:ext uri="{FF2B5EF4-FFF2-40B4-BE49-F238E27FC236}">
                        <a16:creationId xmlns:a16="http://schemas.microsoft.com/office/drawing/2014/main" id="{25A736AC-8C33-4BBF-87E4-0A045881A97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5775325" y="4533900"/>
                    <a:ext cx="414337" cy="373063"/>
                    <a:chOff x="2839" y="3501"/>
                    <a:chExt cx="755" cy="803"/>
                  </a:xfrm>
                </p:grpSpPr>
                <p:pic>
                  <p:nvPicPr>
                    <p:cNvPr id="600" name="Picture 591" descr="desktop_computer_stylized_medium">
                      <a:extLst>
                        <a:ext uri="{FF2B5EF4-FFF2-40B4-BE49-F238E27FC236}">
                          <a16:creationId xmlns:a16="http://schemas.microsoft.com/office/drawing/2014/main" id="{5A4EBD5F-B411-437A-BB44-97025BD68C5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39" y="3501"/>
                      <a:ext cx="755" cy="8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601" name="Freeform 592">
                      <a:extLst>
                        <a:ext uri="{FF2B5EF4-FFF2-40B4-BE49-F238E27FC236}">
                          <a16:creationId xmlns:a16="http://schemas.microsoft.com/office/drawing/2014/main" id="{B6AF794B-AF06-4C9C-9744-845C1F2D860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16" y="3578"/>
                      <a:ext cx="356" cy="368"/>
                    </a:xfrm>
                    <a:custGeom>
                      <a:avLst/>
                      <a:gdLst>
                        <a:gd name="T0" fmla="*/ 0 w 356"/>
                        <a:gd name="T1" fmla="*/ 0 h 368"/>
                        <a:gd name="T2" fmla="*/ 300 w 356"/>
                        <a:gd name="T3" fmla="*/ 14 h 368"/>
                        <a:gd name="T4" fmla="*/ 356 w 356"/>
                        <a:gd name="T5" fmla="*/ 294 h 368"/>
                        <a:gd name="T6" fmla="*/ 78 w 356"/>
                        <a:gd name="T7" fmla="*/ 368 h 368"/>
                        <a:gd name="T8" fmla="*/ 0 w 356"/>
                        <a:gd name="T9" fmla="*/ 0 h 3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56"/>
                        <a:gd name="T16" fmla="*/ 0 h 368"/>
                        <a:gd name="T17" fmla="*/ 356 w 356"/>
                        <a:gd name="T18" fmla="*/ 368 h 3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56" h="368">
                          <a:moveTo>
                            <a:pt x="0" y="0"/>
                          </a:moveTo>
                          <a:lnTo>
                            <a:pt x="300" y="14"/>
                          </a:lnTo>
                          <a:lnTo>
                            <a:pt x="356" y="294"/>
                          </a:lnTo>
                          <a:lnTo>
                            <a:pt x="78" y="36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000099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47" name="Group 593">
                    <a:extLst>
                      <a:ext uri="{FF2B5EF4-FFF2-40B4-BE49-F238E27FC236}">
                        <a16:creationId xmlns:a16="http://schemas.microsoft.com/office/drawing/2014/main" id="{F203E3C1-749D-478E-81BD-65369A7A9A0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5457825" y="4954588"/>
                    <a:ext cx="482600" cy="406400"/>
                    <a:chOff x="2839" y="3501"/>
                    <a:chExt cx="755" cy="803"/>
                  </a:xfrm>
                </p:grpSpPr>
                <p:pic>
                  <p:nvPicPr>
                    <p:cNvPr id="598" name="Picture 594" descr="desktop_computer_stylized_medium">
                      <a:extLst>
                        <a:ext uri="{FF2B5EF4-FFF2-40B4-BE49-F238E27FC236}">
                          <a16:creationId xmlns:a16="http://schemas.microsoft.com/office/drawing/2014/main" id="{8774DE54-E101-4943-B01E-065D01707DF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39" y="3501"/>
                      <a:ext cx="755" cy="8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599" name="Freeform 595">
                      <a:extLst>
                        <a:ext uri="{FF2B5EF4-FFF2-40B4-BE49-F238E27FC236}">
                          <a16:creationId xmlns:a16="http://schemas.microsoft.com/office/drawing/2014/main" id="{685E7FDC-DE31-48D0-9E88-0819E807230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16" y="3578"/>
                      <a:ext cx="356" cy="368"/>
                    </a:xfrm>
                    <a:custGeom>
                      <a:avLst/>
                      <a:gdLst>
                        <a:gd name="T0" fmla="*/ 0 w 356"/>
                        <a:gd name="T1" fmla="*/ 0 h 368"/>
                        <a:gd name="T2" fmla="*/ 300 w 356"/>
                        <a:gd name="T3" fmla="*/ 14 h 368"/>
                        <a:gd name="T4" fmla="*/ 356 w 356"/>
                        <a:gd name="T5" fmla="*/ 294 h 368"/>
                        <a:gd name="T6" fmla="*/ 78 w 356"/>
                        <a:gd name="T7" fmla="*/ 368 h 368"/>
                        <a:gd name="T8" fmla="*/ 0 w 356"/>
                        <a:gd name="T9" fmla="*/ 0 h 3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56"/>
                        <a:gd name="T16" fmla="*/ 0 h 368"/>
                        <a:gd name="T17" fmla="*/ 356 w 356"/>
                        <a:gd name="T18" fmla="*/ 368 h 3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56" h="368">
                          <a:moveTo>
                            <a:pt x="0" y="0"/>
                          </a:moveTo>
                          <a:lnTo>
                            <a:pt x="300" y="14"/>
                          </a:lnTo>
                          <a:lnTo>
                            <a:pt x="356" y="294"/>
                          </a:lnTo>
                          <a:lnTo>
                            <a:pt x="78" y="36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000099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48" name="Group 596">
                    <a:extLst>
                      <a:ext uri="{FF2B5EF4-FFF2-40B4-BE49-F238E27FC236}">
                        <a16:creationId xmlns:a16="http://schemas.microsoft.com/office/drawing/2014/main" id="{F8BF15B3-88FE-483A-9B83-C0637A9E09D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5935663" y="5256213"/>
                    <a:ext cx="427037" cy="349250"/>
                    <a:chOff x="2839" y="3501"/>
                    <a:chExt cx="755" cy="803"/>
                  </a:xfrm>
                </p:grpSpPr>
                <p:pic>
                  <p:nvPicPr>
                    <p:cNvPr id="596" name="Picture 597" descr="desktop_computer_stylized_medium">
                      <a:extLst>
                        <a:ext uri="{FF2B5EF4-FFF2-40B4-BE49-F238E27FC236}">
                          <a16:creationId xmlns:a16="http://schemas.microsoft.com/office/drawing/2014/main" id="{5BEFB970-2CF4-4FA8-9BC2-3E99F50595D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39" y="3501"/>
                      <a:ext cx="755" cy="8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597" name="Freeform 598">
                      <a:extLst>
                        <a:ext uri="{FF2B5EF4-FFF2-40B4-BE49-F238E27FC236}">
                          <a16:creationId xmlns:a16="http://schemas.microsoft.com/office/drawing/2014/main" id="{6538E856-DAFA-4AC9-9AB0-27122A3D75E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16" y="3578"/>
                      <a:ext cx="356" cy="368"/>
                    </a:xfrm>
                    <a:custGeom>
                      <a:avLst/>
                      <a:gdLst>
                        <a:gd name="T0" fmla="*/ 0 w 356"/>
                        <a:gd name="T1" fmla="*/ 0 h 368"/>
                        <a:gd name="T2" fmla="*/ 300 w 356"/>
                        <a:gd name="T3" fmla="*/ 14 h 368"/>
                        <a:gd name="T4" fmla="*/ 356 w 356"/>
                        <a:gd name="T5" fmla="*/ 294 h 368"/>
                        <a:gd name="T6" fmla="*/ 78 w 356"/>
                        <a:gd name="T7" fmla="*/ 368 h 368"/>
                        <a:gd name="T8" fmla="*/ 0 w 356"/>
                        <a:gd name="T9" fmla="*/ 0 h 3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56"/>
                        <a:gd name="T16" fmla="*/ 0 h 368"/>
                        <a:gd name="T17" fmla="*/ 356 w 356"/>
                        <a:gd name="T18" fmla="*/ 368 h 3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56" h="368">
                          <a:moveTo>
                            <a:pt x="0" y="0"/>
                          </a:moveTo>
                          <a:lnTo>
                            <a:pt x="300" y="14"/>
                          </a:lnTo>
                          <a:lnTo>
                            <a:pt x="356" y="294"/>
                          </a:lnTo>
                          <a:lnTo>
                            <a:pt x="78" y="36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000099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49" name="Group 599">
                    <a:extLst>
                      <a:ext uri="{FF2B5EF4-FFF2-40B4-BE49-F238E27FC236}">
                        <a16:creationId xmlns:a16="http://schemas.microsoft.com/office/drawing/2014/main" id="{4BBC5495-2754-4B4A-9CED-148D105D88C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50025" y="5238750"/>
                    <a:ext cx="427037" cy="350838"/>
                    <a:chOff x="2839" y="3501"/>
                    <a:chExt cx="755" cy="803"/>
                  </a:xfrm>
                </p:grpSpPr>
                <p:pic>
                  <p:nvPicPr>
                    <p:cNvPr id="594" name="Picture 600" descr="desktop_computer_stylized_medium">
                      <a:extLst>
                        <a:ext uri="{FF2B5EF4-FFF2-40B4-BE49-F238E27FC236}">
                          <a16:creationId xmlns:a16="http://schemas.microsoft.com/office/drawing/2014/main" id="{97818F24-2B3B-448D-A108-53D8A5B29F5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839" y="3501"/>
                      <a:ext cx="755" cy="8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595" name="Freeform 601">
                      <a:extLst>
                        <a:ext uri="{FF2B5EF4-FFF2-40B4-BE49-F238E27FC236}">
                          <a16:creationId xmlns:a16="http://schemas.microsoft.com/office/drawing/2014/main" id="{723383BA-67DA-4D32-8B9B-B4D966D8B60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16" y="3578"/>
                      <a:ext cx="356" cy="368"/>
                    </a:xfrm>
                    <a:custGeom>
                      <a:avLst/>
                      <a:gdLst>
                        <a:gd name="T0" fmla="*/ 0 w 356"/>
                        <a:gd name="T1" fmla="*/ 0 h 368"/>
                        <a:gd name="T2" fmla="*/ 300 w 356"/>
                        <a:gd name="T3" fmla="*/ 14 h 368"/>
                        <a:gd name="T4" fmla="*/ 356 w 356"/>
                        <a:gd name="T5" fmla="*/ 294 h 368"/>
                        <a:gd name="T6" fmla="*/ 78 w 356"/>
                        <a:gd name="T7" fmla="*/ 368 h 368"/>
                        <a:gd name="T8" fmla="*/ 0 w 356"/>
                        <a:gd name="T9" fmla="*/ 0 h 36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56"/>
                        <a:gd name="T16" fmla="*/ 0 h 368"/>
                        <a:gd name="T17" fmla="*/ 356 w 356"/>
                        <a:gd name="T18" fmla="*/ 368 h 36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56" h="368">
                          <a:moveTo>
                            <a:pt x="0" y="0"/>
                          </a:moveTo>
                          <a:lnTo>
                            <a:pt x="300" y="14"/>
                          </a:lnTo>
                          <a:lnTo>
                            <a:pt x="356" y="294"/>
                          </a:lnTo>
                          <a:lnTo>
                            <a:pt x="78" y="36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000099"/>
                        </a:gs>
                        <a:gs pos="100000">
                          <a:schemeClr val="bg1"/>
                        </a:gs>
                      </a:gsLst>
                      <a:lin ang="27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50" name="Group 730">
                    <a:extLst>
                      <a:ext uri="{FF2B5EF4-FFF2-40B4-BE49-F238E27FC236}">
                        <a16:creationId xmlns:a16="http://schemas.microsoft.com/office/drawing/2014/main" id="{1984BB88-5879-4AB5-9440-8DB08DE24DD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962775" y="4505325"/>
                    <a:ext cx="619125" cy="242888"/>
                    <a:chOff x="4650" y="1129"/>
                    <a:chExt cx="246" cy="95"/>
                  </a:xfrm>
                </p:grpSpPr>
                <p:sp>
                  <p:nvSpPr>
                    <p:cNvPr id="586" name="Oval 407">
                      <a:extLst>
                        <a:ext uri="{FF2B5EF4-FFF2-40B4-BE49-F238E27FC236}">
                          <a16:creationId xmlns:a16="http://schemas.microsoft.com/office/drawing/2014/main" id="{0F31A482-1D78-4C59-935F-38A8E5B43BF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1" y="1171"/>
                      <a:ext cx="244" cy="53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87" name="Rectangle 410">
                      <a:extLst>
                        <a:ext uri="{FF2B5EF4-FFF2-40B4-BE49-F238E27FC236}">
                          <a16:creationId xmlns:a16="http://schemas.microsoft.com/office/drawing/2014/main" id="{B40A16AA-2548-4D74-BDAE-B17CA33548A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1" y="1165"/>
                      <a:ext cx="245" cy="33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algn="ctr"/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88" name="Oval 411">
                      <a:extLst>
                        <a:ext uri="{FF2B5EF4-FFF2-40B4-BE49-F238E27FC236}">
                          <a16:creationId xmlns:a16="http://schemas.microsoft.com/office/drawing/2014/main" id="{A25DB3AC-7DF4-47A7-9E9B-84190D10BE6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0" y="1129"/>
                      <a:ext cx="244" cy="62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589" name="Group 734">
                      <a:extLst>
                        <a:ext uri="{FF2B5EF4-FFF2-40B4-BE49-F238E27FC236}">
                          <a16:creationId xmlns:a16="http://schemas.microsoft.com/office/drawing/2014/main" id="{974368F9-1628-4750-9CF1-557DC6D8E21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99" y="1145"/>
                      <a:ext cx="138" cy="29"/>
                      <a:chOff x="2468" y="1332"/>
                      <a:chExt cx="310" cy="60"/>
                    </a:xfrm>
                  </p:grpSpPr>
                  <p:sp>
                    <p:nvSpPr>
                      <p:cNvPr id="592" name="Freeform 735">
                        <a:extLst>
                          <a:ext uri="{FF2B5EF4-FFF2-40B4-BE49-F238E27FC236}">
                            <a16:creationId xmlns:a16="http://schemas.microsoft.com/office/drawing/2014/main" id="{68DA42AA-D4A0-4576-92FA-DD0D0FEDD4E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68" y="1332"/>
                        <a:ext cx="310" cy="60"/>
                      </a:xfrm>
                      <a:custGeom>
                        <a:avLst/>
                        <a:gdLst>
                          <a:gd name="T0" fmla="*/ 0 w 310"/>
                          <a:gd name="T1" fmla="*/ 60 h 60"/>
                          <a:gd name="T2" fmla="*/ 96 w 310"/>
                          <a:gd name="T3" fmla="*/ 60 h 60"/>
                          <a:gd name="T4" fmla="*/ 192 w 310"/>
                          <a:gd name="T5" fmla="*/ 0 h 60"/>
                          <a:gd name="T6" fmla="*/ 310 w 310"/>
                          <a:gd name="T7" fmla="*/ 0 h 6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310"/>
                          <a:gd name="T13" fmla="*/ 0 h 60"/>
                          <a:gd name="T14" fmla="*/ 310 w 310"/>
                          <a:gd name="T15" fmla="*/ 60 h 6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310" h="60">
                            <a:moveTo>
                              <a:pt x="0" y="60"/>
                            </a:moveTo>
                            <a:lnTo>
                              <a:pt x="96" y="60"/>
                            </a:lnTo>
                            <a:lnTo>
                              <a:pt x="192" y="0"/>
                            </a:lnTo>
                            <a:lnTo>
                              <a:pt x="310" y="0"/>
                            </a:lnTo>
                          </a:path>
                        </a:pathLst>
                      </a:custGeom>
                      <a:noFill/>
                      <a:ln w="12700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593" name="Freeform 736">
                        <a:extLst>
                          <a:ext uri="{FF2B5EF4-FFF2-40B4-BE49-F238E27FC236}">
                            <a16:creationId xmlns:a16="http://schemas.microsoft.com/office/drawing/2014/main" id="{46211C43-8AB5-4AA2-906F-4EEEA83CF28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82" y="1332"/>
                        <a:ext cx="282" cy="60"/>
                      </a:xfrm>
                      <a:custGeom>
                        <a:avLst/>
                        <a:gdLst>
                          <a:gd name="T0" fmla="*/ 0 w 282"/>
                          <a:gd name="T1" fmla="*/ 0 h 60"/>
                          <a:gd name="T2" fmla="*/ 96 w 282"/>
                          <a:gd name="T3" fmla="*/ 0 h 60"/>
                          <a:gd name="T4" fmla="*/ 192 w 282"/>
                          <a:gd name="T5" fmla="*/ 60 h 60"/>
                          <a:gd name="T6" fmla="*/ 282 w 282"/>
                          <a:gd name="T7" fmla="*/ 60 h 6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282"/>
                          <a:gd name="T13" fmla="*/ 0 h 60"/>
                          <a:gd name="T14" fmla="*/ 282 w 282"/>
                          <a:gd name="T15" fmla="*/ 60 h 6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82" h="60">
                            <a:moveTo>
                              <a:pt x="0" y="0"/>
                            </a:moveTo>
                            <a:lnTo>
                              <a:pt x="96" y="0"/>
                            </a:lnTo>
                            <a:lnTo>
                              <a:pt x="192" y="60"/>
                            </a:lnTo>
                            <a:lnTo>
                              <a:pt x="282" y="60"/>
                            </a:lnTo>
                          </a:path>
                        </a:pathLst>
                      </a:custGeom>
                      <a:noFill/>
                      <a:ln w="12700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590" name="Line 737">
                      <a:extLst>
                        <a:ext uri="{FF2B5EF4-FFF2-40B4-BE49-F238E27FC236}">
                          <a16:creationId xmlns:a16="http://schemas.microsoft.com/office/drawing/2014/main" id="{289741FF-36BA-4D0A-AD51-E97DC9CE5EC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51" y="1158"/>
                      <a:ext cx="0" cy="4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91" name="Line 738">
                      <a:extLst>
                        <a:ext uri="{FF2B5EF4-FFF2-40B4-BE49-F238E27FC236}">
                          <a16:creationId xmlns:a16="http://schemas.microsoft.com/office/drawing/2014/main" id="{E9898660-00CD-4FDC-88BD-E7784092F5F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94" y="1160"/>
                      <a:ext cx="0" cy="4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51" name="Group 739">
                    <a:extLst>
                      <a:ext uri="{FF2B5EF4-FFF2-40B4-BE49-F238E27FC236}">
                        <a16:creationId xmlns:a16="http://schemas.microsoft.com/office/drawing/2014/main" id="{6E72CF48-5EB1-4BCB-8507-EED04C38BB8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596188" y="4803775"/>
                    <a:ext cx="619125" cy="242888"/>
                    <a:chOff x="4650" y="1129"/>
                    <a:chExt cx="246" cy="95"/>
                  </a:xfrm>
                </p:grpSpPr>
                <p:sp>
                  <p:nvSpPr>
                    <p:cNvPr id="578" name="Oval 407">
                      <a:extLst>
                        <a:ext uri="{FF2B5EF4-FFF2-40B4-BE49-F238E27FC236}">
                          <a16:creationId xmlns:a16="http://schemas.microsoft.com/office/drawing/2014/main" id="{CFE2D076-FCE4-470A-BD16-D8ECF11E587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1" y="1171"/>
                      <a:ext cx="244" cy="53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79" name="Rectangle 410">
                      <a:extLst>
                        <a:ext uri="{FF2B5EF4-FFF2-40B4-BE49-F238E27FC236}">
                          <a16:creationId xmlns:a16="http://schemas.microsoft.com/office/drawing/2014/main" id="{3E0C902F-AC1A-4A08-B80E-FCE6E7BD2A4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1" y="1165"/>
                      <a:ext cx="245" cy="33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algn="ctr"/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80" name="Oval 411">
                      <a:extLst>
                        <a:ext uri="{FF2B5EF4-FFF2-40B4-BE49-F238E27FC236}">
                          <a16:creationId xmlns:a16="http://schemas.microsoft.com/office/drawing/2014/main" id="{4AA1FCE7-C23B-46E4-9BFE-EE0DDE9765F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0" y="1129"/>
                      <a:ext cx="244" cy="62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581" name="Group 743">
                      <a:extLst>
                        <a:ext uri="{FF2B5EF4-FFF2-40B4-BE49-F238E27FC236}">
                          <a16:creationId xmlns:a16="http://schemas.microsoft.com/office/drawing/2014/main" id="{5256D8A2-98A2-4656-AF40-CC8FA2BDA11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99" y="1145"/>
                      <a:ext cx="138" cy="29"/>
                      <a:chOff x="2468" y="1332"/>
                      <a:chExt cx="310" cy="60"/>
                    </a:xfrm>
                  </p:grpSpPr>
                  <p:sp>
                    <p:nvSpPr>
                      <p:cNvPr id="584" name="Freeform 744">
                        <a:extLst>
                          <a:ext uri="{FF2B5EF4-FFF2-40B4-BE49-F238E27FC236}">
                            <a16:creationId xmlns:a16="http://schemas.microsoft.com/office/drawing/2014/main" id="{B1648FBA-CD20-41C8-998C-FDB8C2EAA86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68" y="1332"/>
                        <a:ext cx="310" cy="60"/>
                      </a:xfrm>
                      <a:custGeom>
                        <a:avLst/>
                        <a:gdLst>
                          <a:gd name="T0" fmla="*/ 0 w 310"/>
                          <a:gd name="T1" fmla="*/ 60 h 60"/>
                          <a:gd name="T2" fmla="*/ 96 w 310"/>
                          <a:gd name="T3" fmla="*/ 60 h 60"/>
                          <a:gd name="T4" fmla="*/ 192 w 310"/>
                          <a:gd name="T5" fmla="*/ 0 h 60"/>
                          <a:gd name="T6" fmla="*/ 310 w 310"/>
                          <a:gd name="T7" fmla="*/ 0 h 6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310"/>
                          <a:gd name="T13" fmla="*/ 0 h 60"/>
                          <a:gd name="T14" fmla="*/ 310 w 310"/>
                          <a:gd name="T15" fmla="*/ 60 h 6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310" h="60">
                            <a:moveTo>
                              <a:pt x="0" y="60"/>
                            </a:moveTo>
                            <a:lnTo>
                              <a:pt x="96" y="60"/>
                            </a:lnTo>
                            <a:lnTo>
                              <a:pt x="192" y="0"/>
                            </a:lnTo>
                            <a:lnTo>
                              <a:pt x="310" y="0"/>
                            </a:lnTo>
                          </a:path>
                        </a:pathLst>
                      </a:custGeom>
                      <a:noFill/>
                      <a:ln w="12700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585" name="Freeform 745">
                        <a:extLst>
                          <a:ext uri="{FF2B5EF4-FFF2-40B4-BE49-F238E27FC236}">
                            <a16:creationId xmlns:a16="http://schemas.microsoft.com/office/drawing/2014/main" id="{E9B5E3A1-F0A5-4F8A-8FE7-B30F2BFCAB6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82" y="1332"/>
                        <a:ext cx="282" cy="60"/>
                      </a:xfrm>
                      <a:custGeom>
                        <a:avLst/>
                        <a:gdLst>
                          <a:gd name="T0" fmla="*/ 0 w 282"/>
                          <a:gd name="T1" fmla="*/ 0 h 60"/>
                          <a:gd name="T2" fmla="*/ 96 w 282"/>
                          <a:gd name="T3" fmla="*/ 0 h 60"/>
                          <a:gd name="T4" fmla="*/ 192 w 282"/>
                          <a:gd name="T5" fmla="*/ 60 h 60"/>
                          <a:gd name="T6" fmla="*/ 282 w 282"/>
                          <a:gd name="T7" fmla="*/ 60 h 6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282"/>
                          <a:gd name="T13" fmla="*/ 0 h 60"/>
                          <a:gd name="T14" fmla="*/ 282 w 282"/>
                          <a:gd name="T15" fmla="*/ 60 h 6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82" h="60">
                            <a:moveTo>
                              <a:pt x="0" y="0"/>
                            </a:moveTo>
                            <a:lnTo>
                              <a:pt x="96" y="0"/>
                            </a:lnTo>
                            <a:lnTo>
                              <a:pt x="192" y="60"/>
                            </a:lnTo>
                            <a:lnTo>
                              <a:pt x="282" y="60"/>
                            </a:lnTo>
                          </a:path>
                        </a:pathLst>
                      </a:custGeom>
                      <a:noFill/>
                      <a:ln w="12700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582" name="Line 746">
                      <a:extLst>
                        <a:ext uri="{FF2B5EF4-FFF2-40B4-BE49-F238E27FC236}">
                          <a16:creationId xmlns:a16="http://schemas.microsoft.com/office/drawing/2014/main" id="{86CCAC11-880E-44DD-95EF-85ADC18A96C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51" y="1158"/>
                      <a:ext cx="0" cy="4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83" name="Line 747">
                      <a:extLst>
                        <a:ext uri="{FF2B5EF4-FFF2-40B4-BE49-F238E27FC236}">
                          <a16:creationId xmlns:a16="http://schemas.microsoft.com/office/drawing/2014/main" id="{F9E761BC-6831-4992-8CAF-81DB62F98D1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94" y="1160"/>
                      <a:ext cx="0" cy="4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52" name="Group 748">
                    <a:extLst>
                      <a:ext uri="{FF2B5EF4-FFF2-40B4-BE49-F238E27FC236}">
                        <a16:creationId xmlns:a16="http://schemas.microsoft.com/office/drawing/2014/main" id="{8130A0B7-F61F-48CB-9FDF-DF81F5E6F81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246813" y="4848225"/>
                    <a:ext cx="619125" cy="242888"/>
                    <a:chOff x="4650" y="1129"/>
                    <a:chExt cx="246" cy="95"/>
                  </a:xfrm>
                </p:grpSpPr>
                <p:sp>
                  <p:nvSpPr>
                    <p:cNvPr id="570" name="Oval 407">
                      <a:extLst>
                        <a:ext uri="{FF2B5EF4-FFF2-40B4-BE49-F238E27FC236}">
                          <a16:creationId xmlns:a16="http://schemas.microsoft.com/office/drawing/2014/main" id="{DA368963-B4E0-44B5-B6DB-39153976362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1" y="1171"/>
                      <a:ext cx="244" cy="53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71" name="Rectangle 410">
                      <a:extLst>
                        <a:ext uri="{FF2B5EF4-FFF2-40B4-BE49-F238E27FC236}">
                          <a16:creationId xmlns:a16="http://schemas.microsoft.com/office/drawing/2014/main" id="{B1D317F7-127D-4CD4-A1BC-B888EA62AE7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1" y="1165"/>
                      <a:ext cx="245" cy="33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algn="ctr"/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72" name="Oval 411">
                      <a:extLst>
                        <a:ext uri="{FF2B5EF4-FFF2-40B4-BE49-F238E27FC236}">
                          <a16:creationId xmlns:a16="http://schemas.microsoft.com/office/drawing/2014/main" id="{61659B75-5C5D-436F-A36D-72D4ED75E72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0" y="1129"/>
                      <a:ext cx="244" cy="62"/>
                    </a:xfrm>
                    <a:prstGeom prst="ellipse">
                      <a:avLst/>
                    </a:prstGeom>
                    <a:gradFill rotWithShape="1">
                      <a:gsLst>
                        <a:gs pos="0">
                          <a:schemeClr val="hlink"/>
                        </a:gs>
                        <a:gs pos="100000">
                          <a:srgbClr val="FFFFFF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>
                        <a:latin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573" name="Group 752">
                      <a:extLst>
                        <a:ext uri="{FF2B5EF4-FFF2-40B4-BE49-F238E27FC236}">
                          <a16:creationId xmlns:a16="http://schemas.microsoft.com/office/drawing/2014/main" id="{367005C9-7485-411A-A0EF-232CA55FD74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699" y="1145"/>
                      <a:ext cx="138" cy="29"/>
                      <a:chOff x="2468" y="1332"/>
                      <a:chExt cx="310" cy="60"/>
                    </a:xfrm>
                  </p:grpSpPr>
                  <p:sp>
                    <p:nvSpPr>
                      <p:cNvPr id="576" name="Freeform 753">
                        <a:extLst>
                          <a:ext uri="{FF2B5EF4-FFF2-40B4-BE49-F238E27FC236}">
                            <a16:creationId xmlns:a16="http://schemas.microsoft.com/office/drawing/2014/main" id="{1FBC6FC4-0ECB-46DF-8A91-5BD52A14A4B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68" y="1332"/>
                        <a:ext cx="310" cy="60"/>
                      </a:xfrm>
                      <a:custGeom>
                        <a:avLst/>
                        <a:gdLst>
                          <a:gd name="T0" fmla="*/ 0 w 310"/>
                          <a:gd name="T1" fmla="*/ 60 h 60"/>
                          <a:gd name="T2" fmla="*/ 96 w 310"/>
                          <a:gd name="T3" fmla="*/ 60 h 60"/>
                          <a:gd name="T4" fmla="*/ 192 w 310"/>
                          <a:gd name="T5" fmla="*/ 0 h 60"/>
                          <a:gd name="T6" fmla="*/ 310 w 310"/>
                          <a:gd name="T7" fmla="*/ 0 h 6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310"/>
                          <a:gd name="T13" fmla="*/ 0 h 60"/>
                          <a:gd name="T14" fmla="*/ 310 w 310"/>
                          <a:gd name="T15" fmla="*/ 60 h 6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310" h="60">
                            <a:moveTo>
                              <a:pt x="0" y="60"/>
                            </a:moveTo>
                            <a:lnTo>
                              <a:pt x="96" y="60"/>
                            </a:lnTo>
                            <a:lnTo>
                              <a:pt x="192" y="0"/>
                            </a:lnTo>
                            <a:lnTo>
                              <a:pt x="310" y="0"/>
                            </a:lnTo>
                          </a:path>
                        </a:pathLst>
                      </a:custGeom>
                      <a:noFill/>
                      <a:ln w="12700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577" name="Freeform 754">
                        <a:extLst>
                          <a:ext uri="{FF2B5EF4-FFF2-40B4-BE49-F238E27FC236}">
                            <a16:creationId xmlns:a16="http://schemas.microsoft.com/office/drawing/2014/main" id="{72C66845-0055-489E-BC52-1E85CBEB6502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82" y="1332"/>
                        <a:ext cx="282" cy="60"/>
                      </a:xfrm>
                      <a:custGeom>
                        <a:avLst/>
                        <a:gdLst>
                          <a:gd name="T0" fmla="*/ 0 w 282"/>
                          <a:gd name="T1" fmla="*/ 0 h 60"/>
                          <a:gd name="T2" fmla="*/ 96 w 282"/>
                          <a:gd name="T3" fmla="*/ 0 h 60"/>
                          <a:gd name="T4" fmla="*/ 192 w 282"/>
                          <a:gd name="T5" fmla="*/ 60 h 60"/>
                          <a:gd name="T6" fmla="*/ 282 w 282"/>
                          <a:gd name="T7" fmla="*/ 60 h 60"/>
                          <a:gd name="T8" fmla="*/ 0 60000 65536"/>
                          <a:gd name="T9" fmla="*/ 0 60000 65536"/>
                          <a:gd name="T10" fmla="*/ 0 60000 65536"/>
                          <a:gd name="T11" fmla="*/ 0 60000 65536"/>
                          <a:gd name="T12" fmla="*/ 0 w 282"/>
                          <a:gd name="T13" fmla="*/ 0 h 60"/>
                          <a:gd name="T14" fmla="*/ 282 w 282"/>
                          <a:gd name="T15" fmla="*/ 60 h 60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T12" t="T13" r="T14" b="T15"/>
                        <a:pathLst>
                          <a:path w="282" h="60">
                            <a:moveTo>
                              <a:pt x="0" y="0"/>
                            </a:moveTo>
                            <a:lnTo>
                              <a:pt x="96" y="0"/>
                            </a:lnTo>
                            <a:lnTo>
                              <a:pt x="192" y="60"/>
                            </a:lnTo>
                            <a:lnTo>
                              <a:pt x="282" y="60"/>
                            </a:lnTo>
                          </a:path>
                        </a:pathLst>
                      </a:custGeom>
                      <a:noFill/>
                      <a:ln w="12700" cmpd="sng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574" name="Line 755">
                      <a:extLst>
                        <a:ext uri="{FF2B5EF4-FFF2-40B4-BE49-F238E27FC236}">
                          <a16:creationId xmlns:a16="http://schemas.microsoft.com/office/drawing/2014/main" id="{C62AFBB5-E0D5-489D-8616-C5751D97B68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51" y="1158"/>
                      <a:ext cx="0" cy="4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75" name="Line 756">
                      <a:extLst>
                        <a:ext uri="{FF2B5EF4-FFF2-40B4-BE49-F238E27FC236}">
                          <a16:creationId xmlns:a16="http://schemas.microsoft.com/office/drawing/2014/main" id="{9A53DA42-78E0-441B-96D9-72AAD7455E3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94" y="1160"/>
                      <a:ext cx="0" cy="4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53" name="Group 779">
                    <a:extLst>
                      <a:ext uri="{FF2B5EF4-FFF2-40B4-BE49-F238E27FC236}">
                        <a16:creationId xmlns:a16="http://schemas.microsoft.com/office/drawing/2014/main" id="{F1888B04-4E78-4AD0-8778-F037B51B3FF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132638" y="5003800"/>
                    <a:ext cx="563562" cy="420688"/>
                    <a:chOff x="2967" y="478"/>
                    <a:chExt cx="788" cy="625"/>
                  </a:xfrm>
                </p:grpSpPr>
                <p:pic>
                  <p:nvPicPr>
                    <p:cNvPr id="568" name="Picture 780" descr="access_point_stylized_small">
                      <a:extLst>
                        <a:ext uri="{FF2B5EF4-FFF2-40B4-BE49-F238E27FC236}">
                          <a16:creationId xmlns:a16="http://schemas.microsoft.com/office/drawing/2014/main" id="{9560CE5B-7211-4E08-9805-22CE37FC6B7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3012" y="559"/>
                      <a:ext cx="576" cy="54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569" name="Picture 781" descr="antenna_radiation_stylized">
                      <a:extLst>
                        <a:ext uri="{FF2B5EF4-FFF2-40B4-BE49-F238E27FC236}">
                          <a16:creationId xmlns:a16="http://schemas.microsoft.com/office/drawing/2014/main" id="{38923158-DCFB-4CB6-B04E-ADF257D6B53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967" y="478"/>
                      <a:ext cx="788" cy="1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</p:grpSp>
              <p:grpSp>
                <p:nvGrpSpPr>
                  <p:cNvPr id="454" name="Group 950">
                    <a:extLst>
                      <a:ext uri="{FF2B5EF4-FFF2-40B4-BE49-F238E27FC236}">
                        <a16:creationId xmlns:a16="http://schemas.microsoft.com/office/drawing/2014/main" id="{CDF8F60F-B2D1-4B46-9CEF-6F7352ED171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240713" y="5002213"/>
                    <a:ext cx="227012" cy="481013"/>
                    <a:chOff x="4140" y="429"/>
                    <a:chExt cx="1425" cy="2396"/>
                  </a:xfrm>
                </p:grpSpPr>
                <p:sp>
                  <p:nvSpPr>
                    <p:cNvPr id="536" name="Freeform 951">
                      <a:extLst>
                        <a:ext uri="{FF2B5EF4-FFF2-40B4-BE49-F238E27FC236}">
                          <a16:creationId xmlns:a16="http://schemas.microsoft.com/office/drawing/2014/main" id="{6DFE534B-589B-4AA6-B827-73846C6234B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68" y="433"/>
                      <a:ext cx="283" cy="2286"/>
                    </a:xfrm>
                    <a:custGeom>
                      <a:avLst/>
                      <a:gdLst>
                        <a:gd name="T0" fmla="*/ 7 w 354"/>
                        <a:gd name="T1" fmla="*/ 0 h 2742"/>
                        <a:gd name="T2" fmla="*/ 38 w 354"/>
                        <a:gd name="T3" fmla="*/ 55 h 2742"/>
                        <a:gd name="T4" fmla="*/ 37 w 354"/>
                        <a:gd name="T5" fmla="*/ 425 h 2742"/>
                        <a:gd name="T6" fmla="*/ 0 w 354"/>
                        <a:gd name="T7" fmla="*/ 445 h 2742"/>
                        <a:gd name="T8" fmla="*/ 7 w 354"/>
                        <a:gd name="T9" fmla="*/ 0 h 274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54"/>
                        <a:gd name="T16" fmla="*/ 0 h 2742"/>
                        <a:gd name="T17" fmla="*/ 354 w 354"/>
                        <a:gd name="T18" fmla="*/ 2742 h 274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54" h="2742">
                          <a:moveTo>
                            <a:pt x="63" y="0"/>
                          </a:moveTo>
                          <a:lnTo>
                            <a:pt x="354" y="339"/>
                          </a:lnTo>
                          <a:lnTo>
                            <a:pt x="346" y="2624"/>
                          </a:lnTo>
                          <a:lnTo>
                            <a:pt x="0" y="2742"/>
                          </a:lnTo>
                          <a:lnTo>
                            <a:pt x="63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333333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37" name="Rectangle 952">
                      <a:extLst>
                        <a:ext uri="{FF2B5EF4-FFF2-40B4-BE49-F238E27FC236}">
                          <a16:creationId xmlns:a16="http://schemas.microsoft.com/office/drawing/2014/main" id="{29F88FB2-A7AA-49DE-9310-126584718D9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429"/>
                      <a:ext cx="1046" cy="228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538" name="Freeform 953">
                      <a:extLst>
                        <a:ext uri="{FF2B5EF4-FFF2-40B4-BE49-F238E27FC236}">
                          <a16:creationId xmlns:a16="http://schemas.microsoft.com/office/drawing/2014/main" id="{A6BC0C1A-C92B-434C-B865-B0348F1B8C0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21" y="570"/>
                      <a:ext cx="169" cy="2115"/>
                    </a:xfrm>
                    <a:custGeom>
                      <a:avLst/>
                      <a:gdLst>
                        <a:gd name="T0" fmla="*/ 2 w 211"/>
                        <a:gd name="T1" fmla="*/ 0 h 2537"/>
                        <a:gd name="T2" fmla="*/ 23 w 211"/>
                        <a:gd name="T3" fmla="*/ 36 h 2537"/>
                        <a:gd name="T4" fmla="*/ 2 w 211"/>
                        <a:gd name="T5" fmla="*/ 405 h 2537"/>
                        <a:gd name="T6" fmla="*/ 2 w 211"/>
                        <a:gd name="T7" fmla="*/ 0 h 253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11"/>
                        <a:gd name="T13" fmla="*/ 0 h 2537"/>
                        <a:gd name="T14" fmla="*/ 211 w 211"/>
                        <a:gd name="T15" fmla="*/ 2537 h 253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1" h="2537">
                          <a:moveTo>
                            <a:pt x="7" y="0"/>
                          </a:moveTo>
                          <a:cubicBezTo>
                            <a:pt x="7" y="0"/>
                            <a:pt x="57" y="28"/>
                            <a:pt x="211" y="218"/>
                          </a:cubicBezTo>
                          <a:cubicBezTo>
                            <a:pt x="0" y="1229"/>
                            <a:pt x="41" y="2537"/>
                            <a:pt x="7" y="2501"/>
                          </a:cubicBezTo>
                          <a:lnTo>
                            <a:pt x="7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808080"/>
                        </a:gs>
                        <a:gs pos="100000">
                          <a:srgbClr val="F8F8F8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39" name="Freeform 954">
                      <a:extLst>
                        <a:ext uri="{FF2B5EF4-FFF2-40B4-BE49-F238E27FC236}">
                          <a16:creationId xmlns:a16="http://schemas.microsoft.com/office/drawing/2014/main" id="{086BE09F-BDEA-4514-B8FB-02B27406AD6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84" y="1640"/>
                      <a:ext cx="263" cy="189"/>
                    </a:xfrm>
                    <a:custGeom>
                      <a:avLst/>
                      <a:gdLst>
                        <a:gd name="T0" fmla="*/ 2 w 328"/>
                        <a:gd name="T1" fmla="*/ 0 h 226"/>
                        <a:gd name="T2" fmla="*/ 36 w 328"/>
                        <a:gd name="T3" fmla="*/ 21 h 226"/>
                        <a:gd name="T4" fmla="*/ 36 w 328"/>
                        <a:gd name="T5" fmla="*/ 38 h 226"/>
                        <a:gd name="T6" fmla="*/ 0 w 328"/>
                        <a:gd name="T7" fmla="*/ 16 h 226"/>
                        <a:gd name="T8" fmla="*/ 2 w 328"/>
                        <a:gd name="T9" fmla="*/ 0 h 22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28"/>
                        <a:gd name="T16" fmla="*/ 0 h 226"/>
                        <a:gd name="T17" fmla="*/ 328 w 328"/>
                        <a:gd name="T18" fmla="*/ 226 h 22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28" h="226">
                          <a:moveTo>
                            <a:pt x="4" y="0"/>
                          </a:moveTo>
                          <a:cubicBezTo>
                            <a:pt x="60" y="10"/>
                            <a:pt x="182" y="74"/>
                            <a:pt x="328" y="128"/>
                          </a:cubicBezTo>
                          <a:cubicBezTo>
                            <a:pt x="326" y="162"/>
                            <a:pt x="326" y="158"/>
                            <a:pt x="326" y="226"/>
                          </a:cubicBezTo>
                          <a:cubicBezTo>
                            <a:pt x="326" y="226"/>
                            <a:pt x="169" y="155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40" name="Rectangle 955">
                      <a:extLst>
                        <a:ext uri="{FF2B5EF4-FFF2-40B4-BE49-F238E27FC236}">
                          <a16:creationId xmlns:a16="http://schemas.microsoft.com/office/drawing/2014/main" id="{17B51D3D-AA20-4A55-B625-34518BE5E24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690"/>
                      <a:ext cx="598" cy="4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grpSp>
                  <p:nvGrpSpPr>
                    <p:cNvPr id="541" name="Group 956">
                      <a:extLst>
                        <a:ext uri="{FF2B5EF4-FFF2-40B4-BE49-F238E27FC236}">
                          <a16:creationId xmlns:a16="http://schemas.microsoft.com/office/drawing/2014/main" id="{A995B692-EE80-41FE-888A-286008E0390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49" y="668"/>
                      <a:ext cx="581" cy="145"/>
                      <a:chOff x="614" y="2568"/>
                      <a:chExt cx="725" cy="139"/>
                    </a:xfrm>
                  </p:grpSpPr>
                  <p:sp>
                    <p:nvSpPr>
                      <p:cNvPr id="566" name="AutoShape 957">
                        <a:extLst>
                          <a:ext uri="{FF2B5EF4-FFF2-40B4-BE49-F238E27FC236}">
                            <a16:creationId xmlns:a16="http://schemas.microsoft.com/office/drawing/2014/main" id="{C983901A-2EB2-498B-9856-34790DDAB09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3" y="2566"/>
                        <a:ext cx="721" cy="14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ko-KR" altLang="ko-KR"/>
                      </a:p>
                    </p:txBody>
                  </p:sp>
                  <p:sp>
                    <p:nvSpPr>
                      <p:cNvPr id="567" name="AutoShape 958">
                        <a:extLst>
                          <a:ext uri="{FF2B5EF4-FFF2-40B4-BE49-F238E27FC236}">
                            <a16:creationId xmlns:a16="http://schemas.microsoft.com/office/drawing/2014/main" id="{E9695202-631A-4EFF-9ACD-4B73BCC53A3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5" y="2581"/>
                        <a:ext cx="696" cy="11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ko-KR" altLang="ko-KR"/>
                      </a:p>
                    </p:txBody>
                  </p:sp>
                </p:grpSp>
                <p:sp>
                  <p:nvSpPr>
                    <p:cNvPr id="542" name="Rectangle 959">
                      <a:extLst>
                        <a:ext uri="{FF2B5EF4-FFF2-40B4-BE49-F238E27FC236}">
                          <a16:creationId xmlns:a16="http://schemas.microsoft.com/office/drawing/2014/main" id="{14B545FC-3742-4E35-A674-737E177445C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0" y="1022"/>
                      <a:ext cx="598" cy="4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grpSp>
                  <p:nvGrpSpPr>
                    <p:cNvPr id="543" name="Group 960">
                      <a:extLst>
                        <a:ext uri="{FF2B5EF4-FFF2-40B4-BE49-F238E27FC236}">
                          <a16:creationId xmlns:a16="http://schemas.microsoft.com/office/drawing/2014/main" id="{94E87B19-5ACE-4829-9C3E-A55EEBA4492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47" y="994"/>
                      <a:ext cx="581" cy="134"/>
                      <a:chOff x="614" y="2568"/>
                      <a:chExt cx="725" cy="139"/>
                    </a:xfrm>
                  </p:grpSpPr>
                  <p:sp>
                    <p:nvSpPr>
                      <p:cNvPr id="564" name="AutoShape 961">
                        <a:extLst>
                          <a:ext uri="{FF2B5EF4-FFF2-40B4-BE49-F238E27FC236}">
                            <a16:creationId xmlns:a16="http://schemas.microsoft.com/office/drawing/2014/main" id="{454C9818-0764-41F3-B650-A25ECB17A71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5" y="2564"/>
                        <a:ext cx="721" cy="139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ko-KR" altLang="ko-KR"/>
                      </a:p>
                    </p:txBody>
                  </p:sp>
                  <p:sp>
                    <p:nvSpPr>
                      <p:cNvPr id="565" name="AutoShape 962">
                        <a:extLst>
                          <a:ext uri="{FF2B5EF4-FFF2-40B4-BE49-F238E27FC236}">
                            <a16:creationId xmlns:a16="http://schemas.microsoft.com/office/drawing/2014/main" id="{9B6FC139-B1FB-4692-A698-F00148F6289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8" y="2581"/>
                        <a:ext cx="696" cy="10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ko-KR" altLang="ko-KR"/>
                      </a:p>
                    </p:txBody>
                  </p:sp>
                </p:grpSp>
                <p:sp>
                  <p:nvSpPr>
                    <p:cNvPr id="544" name="Rectangle 963">
                      <a:extLst>
                        <a:ext uri="{FF2B5EF4-FFF2-40B4-BE49-F238E27FC236}">
                          <a16:creationId xmlns:a16="http://schemas.microsoft.com/office/drawing/2014/main" id="{429EC3DF-0BF8-4198-9231-8F19D98D701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0" y="1354"/>
                      <a:ext cx="598" cy="4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545" name="Rectangle 964">
                      <a:extLst>
                        <a:ext uri="{FF2B5EF4-FFF2-40B4-BE49-F238E27FC236}">
                          <a16:creationId xmlns:a16="http://schemas.microsoft.com/office/drawing/2014/main" id="{56E123E6-1097-49AF-A177-8EE49EBBDE6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30" y="1655"/>
                      <a:ext cx="598" cy="4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grpSp>
                  <p:nvGrpSpPr>
                    <p:cNvPr id="546" name="Group 965">
                      <a:extLst>
                        <a:ext uri="{FF2B5EF4-FFF2-40B4-BE49-F238E27FC236}">
                          <a16:creationId xmlns:a16="http://schemas.microsoft.com/office/drawing/2014/main" id="{1F284996-5B16-4867-81D9-B8CA0E7E51A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35" y="1627"/>
                      <a:ext cx="582" cy="151"/>
                      <a:chOff x="614" y="2568"/>
                      <a:chExt cx="725" cy="139"/>
                    </a:xfrm>
                  </p:grpSpPr>
                  <p:sp>
                    <p:nvSpPr>
                      <p:cNvPr id="562" name="AutoShape 966">
                        <a:extLst>
                          <a:ext uri="{FF2B5EF4-FFF2-40B4-BE49-F238E27FC236}">
                            <a16:creationId xmlns:a16="http://schemas.microsoft.com/office/drawing/2014/main" id="{A587F04C-819D-4CB9-809A-55190480D26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8" y="2586"/>
                        <a:ext cx="720" cy="12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ko-KR" altLang="ko-KR"/>
                      </a:p>
                    </p:txBody>
                  </p:sp>
                  <p:sp>
                    <p:nvSpPr>
                      <p:cNvPr id="563" name="AutoShape 967">
                        <a:extLst>
                          <a:ext uri="{FF2B5EF4-FFF2-40B4-BE49-F238E27FC236}">
                            <a16:creationId xmlns:a16="http://schemas.microsoft.com/office/drawing/2014/main" id="{FC72B37D-92E4-4B46-B79A-870CEEE56F4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30" y="2586"/>
                        <a:ext cx="695" cy="109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ko-KR" altLang="ko-KR"/>
                      </a:p>
                    </p:txBody>
                  </p:sp>
                </p:grpSp>
                <p:sp>
                  <p:nvSpPr>
                    <p:cNvPr id="547" name="Freeform 968">
                      <a:extLst>
                        <a:ext uri="{FF2B5EF4-FFF2-40B4-BE49-F238E27FC236}">
                          <a16:creationId xmlns:a16="http://schemas.microsoft.com/office/drawing/2014/main" id="{CD4C01A7-A25D-4318-8584-A9169CA6DD2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88" y="1354"/>
                      <a:ext cx="263" cy="188"/>
                    </a:xfrm>
                    <a:custGeom>
                      <a:avLst/>
                      <a:gdLst>
                        <a:gd name="T0" fmla="*/ 2 w 328"/>
                        <a:gd name="T1" fmla="*/ 0 h 226"/>
                        <a:gd name="T2" fmla="*/ 36 w 328"/>
                        <a:gd name="T3" fmla="*/ 20 h 226"/>
                        <a:gd name="T4" fmla="*/ 36 w 328"/>
                        <a:gd name="T5" fmla="*/ 36 h 226"/>
                        <a:gd name="T6" fmla="*/ 0 w 328"/>
                        <a:gd name="T7" fmla="*/ 15 h 226"/>
                        <a:gd name="T8" fmla="*/ 2 w 328"/>
                        <a:gd name="T9" fmla="*/ 0 h 22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28"/>
                        <a:gd name="T16" fmla="*/ 0 h 226"/>
                        <a:gd name="T17" fmla="*/ 328 w 328"/>
                        <a:gd name="T18" fmla="*/ 226 h 22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28" h="226">
                          <a:moveTo>
                            <a:pt x="4" y="0"/>
                          </a:moveTo>
                          <a:cubicBezTo>
                            <a:pt x="60" y="10"/>
                            <a:pt x="182" y="74"/>
                            <a:pt x="328" y="128"/>
                          </a:cubicBezTo>
                          <a:cubicBezTo>
                            <a:pt x="326" y="162"/>
                            <a:pt x="326" y="158"/>
                            <a:pt x="326" y="226"/>
                          </a:cubicBezTo>
                          <a:cubicBezTo>
                            <a:pt x="326" y="226"/>
                            <a:pt x="169" y="155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grpSp>
                  <p:nvGrpSpPr>
                    <p:cNvPr id="548" name="Group 969">
                      <a:extLst>
                        <a:ext uri="{FF2B5EF4-FFF2-40B4-BE49-F238E27FC236}">
                          <a16:creationId xmlns:a16="http://schemas.microsoft.com/office/drawing/2014/main" id="{5BA0A421-3F0A-4C91-BD41-84E5B1B373F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39" y="1327"/>
                      <a:ext cx="582" cy="139"/>
                      <a:chOff x="614" y="2568"/>
                      <a:chExt cx="725" cy="139"/>
                    </a:xfrm>
                  </p:grpSpPr>
                  <p:sp>
                    <p:nvSpPr>
                      <p:cNvPr id="560" name="AutoShape 970">
                        <a:extLst>
                          <a:ext uri="{FF2B5EF4-FFF2-40B4-BE49-F238E27FC236}">
                            <a16:creationId xmlns:a16="http://schemas.microsoft.com/office/drawing/2014/main" id="{521D0FA4-28D4-4B48-B40B-6BAD7BED6A6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3" y="2571"/>
                        <a:ext cx="732" cy="13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ko-KR" altLang="ko-KR"/>
                      </a:p>
                    </p:txBody>
                  </p:sp>
                  <p:sp>
                    <p:nvSpPr>
                      <p:cNvPr id="561" name="AutoShape 971">
                        <a:extLst>
                          <a:ext uri="{FF2B5EF4-FFF2-40B4-BE49-F238E27FC236}">
                            <a16:creationId xmlns:a16="http://schemas.microsoft.com/office/drawing/2014/main" id="{9A37D618-E969-480B-A59C-771A0009A2F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5" y="2587"/>
                        <a:ext cx="720" cy="103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ko-KR" altLang="ko-KR"/>
                      </a:p>
                    </p:txBody>
                  </p:sp>
                </p:grpSp>
                <p:sp>
                  <p:nvSpPr>
                    <p:cNvPr id="549" name="Rectangle 972">
                      <a:extLst>
                        <a:ext uri="{FF2B5EF4-FFF2-40B4-BE49-F238E27FC236}">
                          <a16:creationId xmlns:a16="http://schemas.microsoft.com/office/drawing/2014/main" id="{2537A1C4-A412-43A8-A4A9-3D8E93273AA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6" y="429"/>
                      <a:ext cx="70" cy="228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33"/>
                        </a:gs>
                        <a:gs pos="50000">
                          <a:srgbClr val="DDDDDD"/>
                        </a:gs>
                        <a:gs pos="100000">
                          <a:srgbClr val="333333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550" name="Freeform 973">
                      <a:extLst>
                        <a:ext uri="{FF2B5EF4-FFF2-40B4-BE49-F238E27FC236}">
                          <a16:creationId xmlns:a16="http://schemas.microsoft.com/office/drawing/2014/main" id="{6309C104-7B75-4415-A68F-A7F45303BA3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12" y="1007"/>
                      <a:ext cx="237" cy="213"/>
                    </a:xfrm>
                    <a:custGeom>
                      <a:avLst/>
                      <a:gdLst>
                        <a:gd name="T0" fmla="*/ 2 w 296"/>
                        <a:gd name="T1" fmla="*/ 0 h 256"/>
                        <a:gd name="T2" fmla="*/ 32 w 296"/>
                        <a:gd name="T3" fmla="*/ 22 h 256"/>
                        <a:gd name="T4" fmla="*/ 32 w 296"/>
                        <a:gd name="T5" fmla="*/ 41 h 256"/>
                        <a:gd name="T6" fmla="*/ 0 w 296"/>
                        <a:gd name="T7" fmla="*/ 15 h 256"/>
                        <a:gd name="T8" fmla="*/ 2 w 296"/>
                        <a:gd name="T9" fmla="*/ 0 h 25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96"/>
                        <a:gd name="T16" fmla="*/ 0 h 256"/>
                        <a:gd name="T17" fmla="*/ 296 w 296"/>
                        <a:gd name="T18" fmla="*/ 256 h 25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96" h="256">
                          <a:moveTo>
                            <a:pt x="4" y="0"/>
                          </a:moveTo>
                          <a:cubicBezTo>
                            <a:pt x="55" y="10"/>
                            <a:pt x="144" y="68"/>
                            <a:pt x="292" y="144"/>
                          </a:cubicBezTo>
                          <a:cubicBezTo>
                            <a:pt x="290" y="178"/>
                            <a:pt x="296" y="188"/>
                            <a:pt x="296" y="256"/>
                          </a:cubicBezTo>
                          <a:cubicBezTo>
                            <a:pt x="296" y="256"/>
                            <a:pt x="160" y="176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51" name="Freeform 974">
                      <a:extLst>
                        <a:ext uri="{FF2B5EF4-FFF2-40B4-BE49-F238E27FC236}">
                          <a16:creationId xmlns:a16="http://schemas.microsoft.com/office/drawing/2014/main" id="{93756550-C102-4A17-81BB-E8421995AC5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15" y="680"/>
                      <a:ext cx="244" cy="240"/>
                    </a:xfrm>
                    <a:custGeom>
                      <a:avLst/>
                      <a:gdLst>
                        <a:gd name="T0" fmla="*/ 0 w 304"/>
                        <a:gd name="T1" fmla="*/ 0 h 288"/>
                        <a:gd name="T2" fmla="*/ 34 w 304"/>
                        <a:gd name="T3" fmla="*/ 27 h 288"/>
                        <a:gd name="T4" fmla="*/ 31 w 304"/>
                        <a:gd name="T5" fmla="*/ 47 h 288"/>
                        <a:gd name="T6" fmla="*/ 2 w 304"/>
                        <a:gd name="T7" fmla="*/ 20 h 288"/>
                        <a:gd name="T8" fmla="*/ 0 w 304"/>
                        <a:gd name="T9" fmla="*/ 0 h 28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04"/>
                        <a:gd name="T16" fmla="*/ 0 h 288"/>
                        <a:gd name="T17" fmla="*/ 304 w 304"/>
                        <a:gd name="T18" fmla="*/ 288 h 28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04" h="288">
                          <a:moveTo>
                            <a:pt x="0" y="0"/>
                          </a:moveTo>
                          <a:cubicBezTo>
                            <a:pt x="51" y="10"/>
                            <a:pt x="148" y="76"/>
                            <a:pt x="304" y="164"/>
                          </a:cubicBezTo>
                          <a:cubicBezTo>
                            <a:pt x="302" y="198"/>
                            <a:pt x="284" y="220"/>
                            <a:pt x="284" y="288"/>
                          </a:cubicBezTo>
                          <a:cubicBezTo>
                            <a:pt x="284" y="288"/>
                            <a:pt x="163" y="179"/>
                            <a:pt x="8" y="124"/>
                          </a:cubicBezTo>
                          <a:cubicBezTo>
                            <a:pt x="8" y="72"/>
                            <a:pt x="0" y="17"/>
                            <a:pt x="0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52" name="Oval 975">
                      <a:extLst>
                        <a:ext uri="{FF2B5EF4-FFF2-40B4-BE49-F238E27FC236}">
                          <a16:creationId xmlns:a16="http://schemas.microsoft.com/office/drawing/2014/main" id="{FDA92606-84E8-4698-9E5A-B13DA609B9D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15" y="2611"/>
                      <a:ext cx="50" cy="95"/>
                    </a:xfrm>
                    <a:prstGeom prst="ellipse">
                      <a:avLst/>
                    </a:prstGeom>
                    <a:solidFill>
                      <a:srgbClr val="3333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553" name="Freeform 976">
                      <a:extLst>
                        <a:ext uri="{FF2B5EF4-FFF2-40B4-BE49-F238E27FC236}">
                          <a16:creationId xmlns:a16="http://schemas.microsoft.com/office/drawing/2014/main" id="{1AE67DC6-8B4C-411D-91B3-0B3F83F7189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02" y="2614"/>
                      <a:ext cx="245" cy="200"/>
                    </a:xfrm>
                    <a:custGeom>
                      <a:avLst/>
                      <a:gdLst>
                        <a:gd name="T0" fmla="*/ 0 w 306"/>
                        <a:gd name="T1" fmla="*/ 18 h 240"/>
                        <a:gd name="T2" fmla="*/ 2 w 306"/>
                        <a:gd name="T3" fmla="*/ 40 h 240"/>
                        <a:gd name="T4" fmla="*/ 34 w 306"/>
                        <a:gd name="T5" fmla="*/ 18 h 240"/>
                        <a:gd name="T6" fmla="*/ 32 w 306"/>
                        <a:gd name="T7" fmla="*/ 0 h 240"/>
                        <a:gd name="T8" fmla="*/ 0 w 306"/>
                        <a:gd name="T9" fmla="*/ 18 h 24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06"/>
                        <a:gd name="T16" fmla="*/ 0 h 240"/>
                        <a:gd name="T17" fmla="*/ 306 w 306"/>
                        <a:gd name="T18" fmla="*/ 240 h 24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06" h="240">
                          <a:moveTo>
                            <a:pt x="0" y="106"/>
                          </a:moveTo>
                          <a:lnTo>
                            <a:pt x="2" y="240"/>
                          </a:lnTo>
                          <a:lnTo>
                            <a:pt x="306" y="110"/>
                          </a:lnTo>
                          <a:lnTo>
                            <a:pt x="300" y="0"/>
                          </a:lnTo>
                          <a:lnTo>
                            <a:pt x="0" y="106"/>
                          </a:lnTo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54" name="AutoShape 977">
                      <a:extLst>
                        <a:ext uri="{FF2B5EF4-FFF2-40B4-BE49-F238E27FC236}">
                          <a16:creationId xmlns:a16="http://schemas.microsoft.com/office/drawing/2014/main" id="{D0FC6A87-AE53-4541-B802-8A470599D72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40" y="2675"/>
                      <a:ext cx="1196" cy="15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DDDDD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555" name="AutoShape 978">
                      <a:extLst>
                        <a:ext uri="{FF2B5EF4-FFF2-40B4-BE49-F238E27FC236}">
                          <a16:creationId xmlns:a16="http://schemas.microsoft.com/office/drawing/2014/main" id="{9F56A50E-222B-4C2E-A51D-6F09E96F4CD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2714"/>
                      <a:ext cx="1066" cy="7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chemeClr val="tx2"/>
                        </a:gs>
                        <a:gs pos="100000">
                          <a:schemeClr val="bg2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556" name="Oval 979">
                      <a:extLst>
                        <a:ext uri="{FF2B5EF4-FFF2-40B4-BE49-F238E27FC236}">
                          <a16:creationId xmlns:a16="http://schemas.microsoft.com/office/drawing/2014/main" id="{AEF719DE-FB3D-43DA-A4F7-300F811AD2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9" y="2382"/>
                      <a:ext cx="159" cy="142"/>
                    </a:xfrm>
                    <a:prstGeom prst="ellipse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557" name="Oval 980">
                      <a:extLst>
                        <a:ext uri="{FF2B5EF4-FFF2-40B4-BE49-F238E27FC236}">
                          <a16:creationId xmlns:a16="http://schemas.microsoft.com/office/drawing/2014/main" id="{53815312-B240-4549-B9A0-B89A712F1EB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9" y="2382"/>
                      <a:ext cx="159" cy="142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algn="ctr" eaLnBrk="1" hangingPunct="1"/>
                      <a:endParaRPr lang="ko-KR" altLang="ko-KR" sz="180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558" name="Oval 981">
                      <a:extLst>
                        <a:ext uri="{FF2B5EF4-FFF2-40B4-BE49-F238E27FC236}">
                          <a16:creationId xmlns:a16="http://schemas.microsoft.com/office/drawing/2014/main" id="{3FF28B46-83DD-4098-8E3B-7218FCAED68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8" y="2382"/>
                      <a:ext cx="159" cy="142"/>
                    </a:xfrm>
                    <a:prstGeom prst="ellipse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559" name="Rectangle 982">
                      <a:extLst>
                        <a:ext uri="{FF2B5EF4-FFF2-40B4-BE49-F238E27FC236}">
                          <a16:creationId xmlns:a16="http://schemas.microsoft.com/office/drawing/2014/main" id="{B26277C0-132F-4E8E-A2CB-FBDE3767F17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67" y="1837"/>
                      <a:ext cx="80" cy="759"/>
                    </a:xfrm>
                    <a:prstGeom prst="rect">
                      <a:avLst/>
                    </a:prstGeom>
                    <a:solidFill>
                      <a:srgbClr val="29292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</p:grpSp>
              <p:grpSp>
                <p:nvGrpSpPr>
                  <p:cNvPr id="455" name="Group 983">
                    <a:extLst>
                      <a:ext uri="{FF2B5EF4-FFF2-40B4-BE49-F238E27FC236}">
                        <a16:creationId xmlns:a16="http://schemas.microsoft.com/office/drawing/2014/main" id="{479402FB-B791-4D1C-ADB9-43CD065CF5B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924800" y="5303838"/>
                    <a:ext cx="227012" cy="481013"/>
                    <a:chOff x="4140" y="429"/>
                    <a:chExt cx="1425" cy="2396"/>
                  </a:xfrm>
                </p:grpSpPr>
                <p:sp>
                  <p:nvSpPr>
                    <p:cNvPr id="504" name="Freeform 984">
                      <a:extLst>
                        <a:ext uri="{FF2B5EF4-FFF2-40B4-BE49-F238E27FC236}">
                          <a16:creationId xmlns:a16="http://schemas.microsoft.com/office/drawing/2014/main" id="{DE14DF21-410C-4813-84F4-96A60ACCE90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68" y="433"/>
                      <a:ext cx="283" cy="2286"/>
                    </a:xfrm>
                    <a:custGeom>
                      <a:avLst/>
                      <a:gdLst>
                        <a:gd name="T0" fmla="*/ 7 w 354"/>
                        <a:gd name="T1" fmla="*/ 0 h 2742"/>
                        <a:gd name="T2" fmla="*/ 38 w 354"/>
                        <a:gd name="T3" fmla="*/ 55 h 2742"/>
                        <a:gd name="T4" fmla="*/ 37 w 354"/>
                        <a:gd name="T5" fmla="*/ 425 h 2742"/>
                        <a:gd name="T6" fmla="*/ 0 w 354"/>
                        <a:gd name="T7" fmla="*/ 445 h 2742"/>
                        <a:gd name="T8" fmla="*/ 7 w 354"/>
                        <a:gd name="T9" fmla="*/ 0 h 274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54"/>
                        <a:gd name="T16" fmla="*/ 0 h 2742"/>
                        <a:gd name="T17" fmla="*/ 354 w 354"/>
                        <a:gd name="T18" fmla="*/ 2742 h 274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54" h="2742">
                          <a:moveTo>
                            <a:pt x="63" y="0"/>
                          </a:moveTo>
                          <a:lnTo>
                            <a:pt x="354" y="339"/>
                          </a:lnTo>
                          <a:lnTo>
                            <a:pt x="346" y="2624"/>
                          </a:lnTo>
                          <a:lnTo>
                            <a:pt x="0" y="2742"/>
                          </a:lnTo>
                          <a:lnTo>
                            <a:pt x="63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rgbClr val="333333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05" name="Rectangle 985">
                      <a:extLst>
                        <a:ext uri="{FF2B5EF4-FFF2-40B4-BE49-F238E27FC236}">
                          <a16:creationId xmlns:a16="http://schemas.microsoft.com/office/drawing/2014/main" id="{FA2D36AD-364C-4C76-A1F8-699FFA0D786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429"/>
                      <a:ext cx="1046" cy="228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506" name="Freeform 986">
                      <a:extLst>
                        <a:ext uri="{FF2B5EF4-FFF2-40B4-BE49-F238E27FC236}">
                          <a16:creationId xmlns:a16="http://schemas.microsoft.com/office/drawing/2014/main" id="{FC9E702D-925C-4197-B8AF-003A88BAAC5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21" y="570"/>
                      <a:ext cx="169" cy="2115"/>
                    </a:xfrm>
                    <a:custGeom>
                      <a:avLst/>
                      <a:gdLst>
                        <a:gd name="T0" fmla="*/ 2 w 211"/>
                        <a:gd name="T1" fmla="*/ 0 h 2537"/>
                        <a:gd name="T2" fmla="*/ 23 w 211"/>
                        <a:gd name="T3" fmla="*/ 36 h 2537"/>
                        <a:gd name="T4" fmla="*/ 2 w 211"/>
                        <a:gd name="T5" fmla="*/ 405 h 2537"/>
                        <a:gd name="T6" fmla="*/ 2 w 211"/>
                        <a:gd name="T7" fmla="*/ 0 h 253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11"/>
                        <a:gd name="T13" fmla="*/ 0 h 2537"/>
                        <a:gd name="T14" fmla="*/ 211 w 211"/>
                        <a:gd name="T15" fmla="*/ 2537 h 253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1" h="2537">
                          <a:moveTo>
                            <a:pt x="7" y="0"/>
                          </a:moveTo>
                          <a:cubicBezTo>
                            <a:pt x="7" y="0"/>
                            <a:pt x="57" y="28"/>
                            <a:pt x="211" y="218"/>
                          </a:cubicBezTo>
                          <a:cubicBezTo>
                            <a:pt x="0" y="1229"/>
                            <a:pt x="41" y="2537"/>
                            <a:pt x="7" y="2501"/>
                          </a:cubicBezTo>
                          <a:lnTo>
                            <a:pt x="7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808080"/>
                        </a:gs>
                        <a:gs pos="100000">
                          <a:srgbClr val="F8F8F8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07" name="Freeform 987">
                      <a:extLst>
                        <a:ext uri="{FF2B5EF4-FFF2-40B4-BE49-F238E27FC236}">
                          <a16:creationId xmlns:a16="http://schemas.microsoft.com/office/drawing/2014/main" id="{CB49F49E-2CCA-45D8-865B-DF34334F339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84" y="1640"/>
                      <a:ext cx="263" cy="189"/>
                    </a:xfrm>
                    <a:custGeom>
                      <a:avLst/>
                      <a:gdLst>
                        <a:gd name="T0" fmla="*/ 2 w 328"/>
                        <a:gd name="T1" fmla="*/ 0 h 226"/>
                        <a:gd name="T2" fmla="*/ 36 w 328"/>
                        <a:gd name="T3" fmla="*/ 21 h 226"/>
                        <a:gd name="T4" fmla="*/ 36 w 328"/>
                        <a:gd name="T5" fmla="*/ 38 h 226"/>
                        <a:gd name="T6" fmla="*/ 0 w 328"/>
                        <a:gd name="T7" fmla="*/ 16 h 226"/>
                        <a:gd name="T8" fmla="*/ 2 w 328"/>
                        <a:gd name="T9" fmla="*/ 0 h 22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28"/>
                        <a:gd name="T16" fmla="*/ 0 h 226"/>
                        <a:gd name="T17" fmla="*/ 328 w 328"/>
                        <a:gd name="T18" fmla="*/ 226 h 22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28" h="226">
                          <a:moveTo>
                            <a:pt x="4" y="0"/>
                          </a:moveTo>
                          <a:cubicBezTo>
                            <a:pt x="60" y="10"/>
                            <a:pt x="182" y="74"/>
                            <a:pt x="328" y="128"/>
                          </a:cubicBezTo>
                          <a:cubicBezTo>
                            <a:pt x="326" y="162"/>
                            <a:pt x="326" y="158"/>
                            <a:pt x="326" y="226"/>
                          </a:cubicBezTo>
                          <a:cubicBezTo>
                            <a:pt x="326" y="226"/>
                            <a:pt x="169" y="155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08" name="Rectangle 988">
                      <a:extLst>
                        <a:ext uri="{FF2B5EF4-FFF2-40B4-BE49-F238E27FC236}">
                          <a16:creationId xmlns:a16="http://schemas.microsoft.com/office/drawing/2014/main" id="{8E9DB6C5-0537-4BEE-AEA3-970584A0352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690"/>
                      <a:ext cx="598" cy="4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grpSp>
                  <p:nvGrpSpPr>
                    <p:cNvPr id="509" name="Group 989">
                      <a:extLst>
                        <a:ext uri="{FF2B5EF4-FFF2-40B4-BE49-F238E27FC236}">
                          <a16:creationId xmlns:a16="http://schemas.microsoft.com/office/drawing/2014/main" id="{0C663902-DDB8-46D0-A9C3-D51960E91E0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49" y="668"/>
                      <a:ext cx="581" cy="145"/>
                      <a:chOff x="614" y="2568"/>
                      <a:chExt cx="725" cy="139"/>
                    </a:xfrm>
                  </p:grpSpPr>
                  <p:sp>
                    <p:nvSpPr>
                      <p:cNvPr id="534" name="AutoShape 990">
                        <a:extLst>
                          <a:ext uri="{FF2B5EF4-FFF2-40B4-BE49-F238E27FC236}">
                            <a16:creationId xmlns:a16="http://schemas.microsoft.com/office/drawing/2014/main" id="{68B9ABA8-9F33-4C95-928A-50EBF0B20CC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3" y="2566"/>
                        <a:ext cx="721" cy="14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ko-KR" altLang="ko-KR"/>
                      </a:p>
                    </p:txBody>
                  </p:sp>
                  <p:sp>
                    <p:nvSpPr>
                      <p:cNvPr id="535" name="AutoShape 991">
                        <a:extLst>
                          <a:ext uri="{FF2B5EF4-FFF2-40B4-BE49-F238E27FC236}">
                            <a16:creationId xmlns:a16="http://schemas.microsoft.com/office/drawing/2014/main" id="{2B1A7163-7162-41FB-9B58-2B662369738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5" y="2581"/>
                        <a:ext cx="696" cy="11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ko-KR" altLang="ko-KR"/>
                      </a:p>
                    </p:txBody>
                  </p:sp>
                </p:grpSp>
                <p:sp>
                  <p:nvSpPr>
                    <p:cNvPr id="510" name="Rectangle 992">
                      <a:extLst>
                        <a:ext uri="{FF2B5EF4-FFF2-40B4-BE49-F238E27FC236}">
                          <a16:creationId xmlns:a16="http://schemas.microsoft.com/office/drawing/2014/main" id="{7C65AF01-6C5F-43B7-B05F-F9D9F5FEBE0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0" y="1022"/>
                      <a:ext cx="598" cy="4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grpSp>
                  <p:nvGrpSpPr>
                    <p:cNvPr id="511" name="Group 993">
                      <a:extLst>
                        <a:ext uri="{FF2B5EF4-FFF2-40B4-BE49-F238E27FC236}">
                          <a16:creationId xmlns:a16="http://schemas.microsoft.com/office/drawing/2014/main" id="{FD65FCF3-F95D-4151-B91F-BF12A8F5290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47" y="994"/>
                      <a:ext cx="581" cy="134"/>
                      <a:chOff x="614" y="2568"/>
                      <a:chExt cx="725" cy="139"/>
                    </a:xfrm>
                  </p:grpSpPr>
                  <p:sp>
                    <p:nvSpPr>
                      <p:cNvPr id="532" name="AutoShape 994">
                        <a:extLst>
                          <a:ext uri="{FF2B5EF4-FFF2-40B4-BE49-F238E27FC236}">
                            <a16:creationId xmlns:a16="http://schemas.microsoft.com/office/drawing/2014/main" id="{CC4DB7EE-2147-4BCE-8988-13C35BD93E4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5" y="2564"/>
                        <a:ext cx="721" cy="139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ko-KR" altLang="ko-KR"/>
                      </a:p>
                    </p:txBody>
                  </p:sp>
                  <p:sp>
                    <p:nvSpPr>
                      <p:cNvPr id="533" name="AutoShape 995">
                        <a:extLst>
                          <a:ext uri="{FF2B5EF4-FFF2-40B4-BE49-F238E27FC236}">
                            <a16:creationId xmlns:a16="http://schemas.microsoft.com/office/drawing/2014/main" id="{C809B488-5A09-407D-8991-B6B61939CC1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8" y="2581"/>
                        <a:ext cx="696" cy="107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ko-KR" altLang="ko-KR"/>
                      </a:p>
                    </p:txBody>
                  </p:sp>
                </p:grpSp>
                <p:sp>
                  <p:nvSpPr>
                    <p:cNvPr id="512" name="Rectangle 996">
                      <a:extLst>
                        <a:ext uri="{FF2B5EF4-FFF2-40B4-BE49-F238E27FC236}">
                          <a16:creationId xmlns:a16="http://schemas.microsoft.com/office/drawing/2014/main" id="{F0E0C64B-40A9-431B-89BB-69AFA89FEBB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20" y="1354"/>
                      <a:ext cx="598" cy="4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513" name="Rectangle 997">
                      <a:extLst>
                        <a:ext uri="{FF2B5EF4-FFF2-40B4-BE49-F238E27FC236}">
                          <a16:creationId xmlns:a16="http://schemas.microsoft.com/office/drawing/2014/main" id="{930D7F68-80A2-4BB6-B3D3-EDF44AE3E7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30" y="1655"/>
                      <a:ext cx="598" cy="47"/>
                    </a:xfrm>
                    <a:prstGeom prst="rect">
                      <a:avLst/>
                    </a:pr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grpSp>
                  <p:nvGrpSpPr>
                    <p:cNvPr id="514" name="Group 998">
                      <a:extLst>
                        <a:ext uri="{FF2B5EF4-FFF2-40B4-BE49-F238E27FC236}">
                          <a16:creationId xmlns:a16="http://schemas.microsoft.com/office/drawing/2014/main" id="{9AEFEECA-27B6-4456-B6E1-ACD58994924E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35" y="1627"/>
                      <a:ext cx="582" cy="151"/>
                      <a:chOff x="614" y="2568"/>
                      <a:chExt cx="725" cy="139"/>
                    </a:xfrm>
                  </p:grpSpPr>
                  <p:sp>
                    <p:nvSpPr>
                      <p:cNvPr id="530" name="AutoShape 999">
                        <a:extLst>
                          <a:ext uri="{FF2B5EF4-FFF2-40B4-BE49-F238E27FC236}">
                            <a16:creationId xmlns:a16="http://schemas.microsoft.com/office/drawing/2014/main" id="{C2EBAD8C-6E1E-4FA9-938A-9E38AD39B76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8" y="2586"/>
                        <a:ext cx="720" cy="12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ko-KR" altLang="ko-KR"/>
                      </a:p>
                    </p:txBody>
                  </p:sp>
                  <p:sp>
                    <p:nvSpPr>
                      <p:cNvPr id="531" name="AutoShape 1000">
                        <a:extLst>
                          <a:ext uri="{FF2B5EF4-FFF2-40B4-BE49-F238E27FC236}">
                            <a16:creationId xmlns:a16="http://schemas.microsoft.com/office/drawing/2014/main" id="{FD730D62-8BD1-4F8D-B0D0-39F2371F80F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30" y="2586"/>
                        <a:ext cx="695" cy="109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ko-KR" altLang="ko-KR"/>
                      </a:p>
                    </p:txBody>
                  </p:sp>
                </p:grpSp>
                <p:sp>
                  <p:nvSpPr>
                    <p:cNvPr id="515" name="Freeform 1001">
                      <a:extLst>
                        <a:ext uri="{FF2B5EF4-FFF2-40B4-BE49-F238E27FC236}">
                          <a16:creationId xmlns:a16="http://schemas.microsoft.com/office/drawing/2014/main" id="{F2EBCB52-DE81-4B9F-80E3-8997016A325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288" y="1354"/>
                      <a:ext cx="263" cy="188"/>
                    </a:xfrm>
                    <a:custGeom>
                      <a:avLst/>
                      <a:gdLst>
                        <a:gd name="T0" fmla="*/ 2 w 328"/>
                        <a:gd name="T1" fmla="*/ 0 h 226"/>
                        <a:gd name="T2" fmla="*/ 36 w 328"/>
                        <a:gd name="T3" fmla="*/ 20 h 226"/>
                        <a:gd name="T4" fmla="*/ 36 w 328"/>
                        <a:gd name="T5" fmla="*/ 36 h 226"/>
                        <a:gd name="T6" fmla="*/ 0 w 328"/>
                        <a:gd name="T7" fmla="*/ 15 h 226"/>
                        <a:gd name="T8" fmla="*/ 2 w 328"/>
                        <a:gd name="T9" fmla="*/ 0 h 22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28"/>
                        <a:gd name="T16" fmla="*/ 0 h 226"/>
                        <a:gd name="T17" fmla="*/ 328 w 328"/>
                        <a:gd name="T18" fmla="*/ 226 h 22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28" h="226">
                          <a:moveTo>
                            <a:pt x="4" y="0"/>
                          </a:moveTo>
                          <a:cubicBezTo>
                            <a:pt x="60" y="10"/>
                            <a:pt x="182" y="74"/>
                            <a:pt x="328" y="128"/>
                          </a:cubicBezTo>
                          <a:cubicBezTo>
                            <a:pt x="326" y="162"/>
                            <a:pt x="326" y="158"/>
                            <a:pt x="326" y="226"/>
                          </a:cubicBezTo>
                          <a:cubicBezTo>
                            <a:pt x="326" y="226"/>
                            <a:pt x="169" y="155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grpSp>
                  <p:nvGrpSpPr>
                    <p:cNvPr id="516" name="Group 1002">
                      <a:extLst>
                        <a:ext uri="{FF2B5EF4-FFF2-40B4-BE49-F238E27FC236}">
                          <a16:creationId xmlns:a16="http://schemas.microsoft.com/office/drawing/2014/main" id="{C0B22CD0-738C-4B52-AC88-F4BED361C2D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39" y="1327"/>
                      <a:ext cx="582" cy="139"/>
                      <a:chOff x="614" y="2568"/>
                      <a:chExt cx="725" cy="139"/>
                    </a:xfrm>
                  </p:grpSpPr>
                  <p:sp>
                    <p:nvSpPr>
                      <p:cNvPr id="528" name="AutoShape 1003">
                        <a:extLst>
                          <a:ext uri="{FF2B5EF4-FFF2-40B4-BE49-F238E27FC236}">
                            <a16:creationId xmlns:a16="http://schemas.microsoft.com/office/drawing/2014/main" id="{CCEE9FC0-E730-406F-8DD0-7193B13E989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3" y="2571"/>
                        <a:ext cx="732" cy="134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solidFill>
                        <a:schemeClr val="tx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ko-KR" altLang="ko-KR"/>
                      </a:p>
                    </p:txBody>
                  </p:sp>
                  <p:sp>
                    <p:nvSpPr>
                      <p:cNvPr id="529" name="AutoShape 1004">
                        <a:extLst>
                          <a:ext uri="{FF2B5EF4-FFF2-40B4-BE49-F238E27FC236}">
                            <a16:creationId xmlns:a16="http://schemas.microsoft.com/office/drawing/2014/main" id="{F486356E-8E65-44C2-BAA9-2B9AA52554E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5" y="2587"/>
                        <a:ext cx="720" cy="103"/>
                      </a:xfrm>
                      <a:prstGeom prst="roundRect">
                        <a:avLst>
                          <a:gd name="adj" fmla="val 50000"/>
                        </a:avLst>
                      </a:prstGeom>
                      <a:gradFill rotWithShape="1">
                        <a:gsLst>
                          <a:gs pos="0">
                            <a:srgbClr val="0000FF"/>
                          </a:gs>
                          <a:gs pos="50000">
                            <a:srgbClr val="99CCFF"/>
                          </a:gs>
                          <a:gs pos="100000">
                            <a:srgbClr val="0000FF"/>
                          </a:gs>
                        </a:gsLst>
                        <a:lin ang="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 wrap="none" anchor="ctr"/>
                      <a:lstStyle>
                        <a:lvl1pPr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1pPr>
                        <a:lvl2pPr marL="742950" indent="-28575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2pPr>
                        <a:lvl3pPr marL="11430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3pPr>
                        <a:lvl4pPr marL="16002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4pPr>
                        <a:lvl5pPr marL="2057400" indent="-228600"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sz="240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MS PGothic" panose="020B0600070205080204" pitchFamily="34" charset="-128"/>
                          </a:defRPr>
                        </a:lvl9pPr>
                      </a:lstStyle>
                      <a:p>
                        <a:endParaRPr lang="ko-KR" altLang="ko-KR"/>
                      </a:p>
                    </p:txBody>
                  </p:sp>
                </p:grpSp>
                <p:sp>
                  <p:nvSpPr>
                    <p:cNvPr id="517" name="Rectangle 1005">
                      <a:extLst>
                        <a:ext uri="{FF2B5EF4-FFF2-40B4-BE49-F238E27FC236}">
                          <a16:creationId xmlns:a16="http://schemas.microsoft.com/office/drawing/2014/main" id="{4F2857A3-10E5-41DC-9CB7-A66C8F1E7E3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46" y="429"/>
                      <a:ext cx="70" cy="2285"/>
                    </a:xfrm>
                    <a:prstGeom prst="rect">
                      <a:avLst/>
                    </a:prstGeom>
                    <a:gradFill rotWithShape="1">
                      <a:gsLst>
                        <a:gs pos="0">
                          <a:srgbClr val="333333"/>
                        </a:gs>
                        <a:gs pos="50000">
                          <a:srgbClr val="DDDDDD"/>
                        </a:gs>
                        <a:gs pos="100000">
                          <a:srgbClr val="333333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518" name="Freeform 1006">
                      <a:extLst>
                        <a:ext uri="{FF2B5EF4-FFF2-40B4-BE49-F238E27FC236}">
                          <a16:creationId xmlns:a16="http://schemas.microsoft.com/office/drawing/2014/main" id="{12CB2FFB-B353-40BA-8EE8-B440BF15FA9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12" y="1007"/>
                      <a:ext cx="237" cy="213"/>
                    </a:xfrm>
                    <a:custGeom>
                      <a:avLst/>
                      <a:gdLst>
                        <a:gd name="T0" fmla="*/ 2 w 296"/>
                        <a:gd name="T1" fmla="*/ 0 h 256"/>
                        <a:gd name="T2" fmla="*/ 32 w 296"/>
                        <a:gd name="T3" fmla="*/ 22 h 256"/>
                        <a:gd name="T4" fmla="*/ 32 w 296"/>
                        <a:gd name="T5" fmla="*/ 41 h 256"/>
                        <a:gd name="T6" fmla="*/ 0 w 296"/>
                        <a:gd name="T7" fmla="*/ 15 h 256"/>
                        <a:gd name="T8" fmla="*/ 2 w 296"/>
                        <a:gd name="T9" fmla="*/ 0 h 25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96"/>
                        <a:gd name="T16" fmla="*/ 0 h 256"/>
                        <a:gd name="T17" fmla="*/ 296 w 296"/>
                        <a:gd name="T18" fmla="*/ 256 h 25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96" h="256">
                          <a:moveTo>
                            <a:pt x="4" y="0"/>
                          </a:moveTo>
                          <a:cubicBezTo>
                            <a:pt x="55" y="10"/>
                            <a:pt x="144" y="68"/>
                            <a:pt x="292" y="144"/>
                          </a:cubicBezTo>
                          <a:cubicBezTo>
                            <a:pt x="290" y="178"/>
                            <a:pt x="296" y="188"/>
                            <a:pt x="296" y="256"/>
                          </a:cubicBezTo>
                          <a:cubicBezTo>
                            <a:pt x="296" y="256"/>
                            <a:pt x="160" y="176"/>
                            <a:pt x="0" y="100"/>
                          </a:cubicBezTo>
                          <a:cubicBezTo>
                            <a:pt x="0" y="48"/>
                            <a:pt x="4" y="17"/>
                            <a:pt x="4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19" name="Freeform 1007">
                      <a:extLst>
                        <a:ext uri="{FF2B5EF4-FFF2-40B4-BE49-F238E27FC236}">
                          <a16:creationId xmlns:a16="http://schemas.microsoft.com/office/drawing/2014/main" id="{5561C1CB-D738-4CAE-B6C6-0395F19A196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15" y="680"/>
                      <a:ext cx="244" cy="240"/>
                    </a:xfrm>
                    <a:custGeom>
                      <a:avLst/>
                      <a:gdLst>
                        <a:gd name="T0" fmla="*/ 0 w 304"/>
                        <a:gd name="T1" fmla="*/ 0 h 288"/>
                        <a:gd name="T2" fmla="*/ 34 w 304"/>
                        <a:gd name="T3" fmla="*/ 27 h 288"/>
                        <a:gd name="T4" fmla="*/ 31 w 304"/>
                        <a:gd name="T5" fmla="*/ 47 h 288"/>
                        <a:gd name="T6" fmla="*/ 2 w 304"/>
                        <a:gd name="T7" fmla="*/ 20 h 288"/>
                        <a:gd name="T8" fmla="*/ 0 w 304"/>
                        <a:gd name="T9" fmla="*/ 0 h 28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04"/>
                        <a:gd name="T16" fmla="*/ 0 h 288"/>
                        <a:gd name="T17" fmla="*/ 304 w 304"/>
                        <a:gd name="T18" fmla="*/ 288 h 28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04" h="288">
                          <a:moveTo>
                            <a:pt x="0" y="0"/>
                          </a:moveTo>
                          <a:cubicBezTo>
                            <a:pt x="51" y="10"/>
                            <a:pt x="148" y="76"/>
                            <a:pt x="304" y="164"/>
                          </a:cubicBezTo>
                          <a:cubicBezTo>
                            <a:pt x="302" y="198"/>
                            <a:pt x="284" y="220"/>
                            <a:pt x="284" y="288"/>
                          </a:cubicBezTo>
                          <a:cubicBezTo>
                            <a:pt x="284" y="288"/>
                            <a:pt x="163" y="179"/>
                            <a:pt x="8" y="124"/>
                          </a:cubicBezTo>
                          <a:cubicBezTo>
                            <a:pt x="8" y="72"/>
                            <a:pt x="0" y="17"/>
                            <a:pt x="0" y="0"/>
                          </a:cubicBez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29292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20" name="Oval 1008">
                      <a:extLst>
                        <a:ext uri="{FF2B5EF4-FFF2-40B4-BE49-F238E27FC236}">
                          <a16:creationId xmlns:a16="http://schemas.microsoft.com/office/drawing/2014/main" id="{3721C8BB-D4C6-48CF-8344-41C98CF1BA2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515" y="2611"/>
                      <a:ext cx="50" cy="95"/>
                    </a:xfrm>
                    <a:prstGeom prst="ellipse">
                      <a:avLst/>
                    </a:prstGeom>
                    <a:solidFill>
                      <a:srgbClr val="3333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521" name="Freeform 1009">
                      <a:extLst>
                        <a:ext uri="{FF2B5EF4-FFF2-40B4-BE49-F238E27FC236}">
                          <a16:creationId xmlns:a16="http://schemas.microsoft.com/office/drawing/2014/main" id="{421AE37F-0D63-4398-AEB5-8516C46D5AD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5302" y="2614"/>
                      <a:ext cx="245" cy="200"/>
                    </a:xfrm>
                    <a:custGeom>
                      <a:avLst/>
                      <a:gdLst>
                        <a:gd name="T0" fmla="*/ 0 w 306"/>
                        <a:gd name="T1" fmla="*/ 18 h 240"/>
                        <a:gd name="T2" fmla="*/ 2 w 306"/>
                        <a:gd name="T3" fmla="*/ 40 h 240"/>
                        <a:gd name="T4" fmla="*/ 34 w 306"/>
                        <a:gd name="T5" fmla="*/ 18 h 240"/>
                        <a:gd name="T6" fmla="*/ 32 w 306"/>
                        <a:gd name="T7" fmla="*/ 0 h 240"/>
                        <a:gd name="T8" fmla="*/ 0 w 306"/>
                        <a:gd name="T9" fmla="*/ 18 h 24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06"/>
                        <a:gd name="T16" fmla="*/ 0 h 240"/>
                        <a:gd name="T17" fmla="*/ 306 w 306"/>
                        <a:gd name="T18" fmla="*/ 240 h 24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06" h="240">
                          <a:moveTo>
                            <a:pt x="0" y="106"/>
                          </a:moveTo>
                          <a:lnTo>
                            <a:pt x="2" y="240"/>
                          </a:lnTo>
                          <a:lnTo>
                            <a:pt x="306" y="110"/>
                          </a:lnTo>
                          <a:lnTo>
                            <a:pt x="300" y="0"/>
                          </a:lnTo>
                          <a:lnTo>
                            <a:pt x="0" y="106"/>
                          </a:lnTo>
                          <a:close/>
                        </a:path>
                      </a:pathLst>
                    </a:custGeom>
                    <a:solidFill>
                      <a:srgbClr val="3333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22" name="AutoShape 1010">
                      <a:extLst>
                        <a:ext uri="{FF2B5EF4-FFF2-40B4-BE49-F238E27FC236}">
                          <a16:creationId xmlns:a16="http://schemas.microsoft.com/office/drawing/2014/main" id="{9824CA26-E5B5-48C4-B6C2-CA9BC73D923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140" y="2675"/>
                      <a:ext cx="1196" cy="15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DDDDDD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523" name="AutoShape 1011">
                      <a:extLst>
                        <a:ext uri="{FF2B5EF4-FFF2-40B4-BE49-F238E27FC236}">
                          <a16:creationId xmlns:a16="http://schemas.microsoft.com/office/drawing/2014/main" id="{8E3AE1C1-2711-4C0E-8E21-8C518CE9EDE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10" y="2714"/>
                      <a:ext cx="1066" cy="7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chemeClr val="tx2"/>
                        </a:gs>
                        <a:gs pos="100000">
                          <a:schemeClr val="bg2"/>
                        </a:gs>
                      </a:gsLst>
                      <a:lin ang="0" scaled="1"/>
                    </a:gra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524" name="Oval 1012">
                      <a:extLst>
                        <a:ext uri="{FF2B5EF4-FFF2-40B4-BE49-F238E27FC236}">
                          <a16:creationId xmlns:a16="http://schemas.microsoft.com/office/drawing/2014/main" id="{BF01F814-E07B-4DC4-BEC0-E28818E4474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09" y="2382"/>
                      <a:ext cx="159" cy="142"/>
                    </a:xfrm>
                    <a:prstGeom prst="ellipse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525" name="Oval 1013">
                      <a:extLst>
                        <a:ext uri="{FF2B5EF4-FFF2-40B4-BE49-F238E27FC236}">
                          <a16:creationId xmlns:a16="http://schemas.microsoft.com/office/drawing/2014/main" id="{5ACF8CCB-0280-4EF9-944D-C63C499490B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89" y="2382"/>
                      <a:ext cx="159" cy="142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algn="ctr" eaLnBrk="1" hangingPunct="1"/>
                      <a:endParaRPr lang="ko-KR" altLang="ko-KR" sz="1800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526" name="Oval 1014">
                      <a:extLst>
                        <a:ext uri="{FF2B5EF4-FFF2-40B4-BE49-F238E27FC236}">
                          <a16:creationId xmlns:a16="http://schemas.microsoft.com/office/drawing/2014/main" id="{DC36BB4C-D7B5-4F8C-ACBF-468F072883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58" y="2382"/>
                      <a:ext cx="159" cy="142"/>
                    </a:xfrm>
                    <a:prstGeom prst="ellipse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527" name="Rectangle 1015">
                      <a:extLst>
                        <a:ext uri="{FF2B5EF4-FFF2-40B4-BE49-F238E27FC236}">
                          <a16:creationId xmlns:a16="http://schemas.microsoft.com/office/drawing/2014/main" id="{1BB47AFB-1518-41D4-AA8B-1AA9802DBD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067" y="1837"/>
                      <a:ext cx="80" cy="759"/>
                    </a:xfrm>
                    <a:prstGeom prst="rect">
                      <a:avLst/>
                    </a:prstGeom>
                    <a:solidFill>
                      <a:srgbClr val="292929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</p:grpSp>
              <p:grpSp>
                <p:nvGrpSpPr>
                  <p:cNvPr id="456" name="Group 1064">
                    <a:extLst>
                      <a:ext uri="{FF2B5EF4-FFF2-40B4-BE49-F238E27FC236}">
                        <a16:creationId xmlns:a16="http://schemas.microsoft.com/office/drawing/2014/main" id="{DEFA6D41-B759-4748-BB0C-039FE078550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72288" y="5486400"/>
                    <a:ext cx="474662" cy="407988"/>
                    <a:chOff x="877" y="1008"/>
                    <a:chExt cx="2747" cy="2591"/>
                  </a:xfrm>
                </p:grpSpPr>
                <p:pic>
                  <p:nvPicPr>
                    <p:cNvPr id="481" name="Picture 1065" descr="antenna_stylized">
                      <a:extLst>
                        <a:ext uri="{FF2B5EF4-FFF2-40B4-BE49-F238E27FC236}">
                          <a16:creationId xmlns:a16="http://schemas.microsoft.com/office/drawing/2014/main" id="{0858A201-F0CB-486B-AD84-A318AC047F3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77" y="1008"/>
                      <a:ext cx="2725" cy="14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482" name="Picture 1066" descr="laptop_keyboard">
                      <a:extLst>
                        <a:ext uri="{FF2B5EF4-FFF2-40B4-BE49-F238E27FC236}">
                          <a16:creationId xmlns:a16="http://schemas.microsoft.com/office/drawing/2014/main" id="{7693342F-780A-4945-8303-B825238EB45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rot="109064" flipH="1">
                      <a:off x="1009" y="2586"/>
                      <a:ext cx="2245" cy="10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483" name="Freeform 1067">
                      <a:extLst>
                        <a:ext uri="{FF2B5EF4-FFF2-40B4-BE49-F238E27FC236}">
                          <a16:creationId xmlns:a16="http://schemas.microsoft.com/office/drawing/2014/main" id="{1BE5D1FB-ED4C-4CF0-ACBF-677726842E4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53" y="1603"/>
                      <a:ext cx="1807" cy="1322"/>
                    </a:xfrm>
                    <a:custGeom>
                      <a:avLst/>
                      <a:gdLst>
                        <a:gd name="T0" fmla="*/ 4 w 2982"/>
                        <a:gd name="T1" fmla="*/ 0 h 2442"/>
                        <a:gd name="T2" fmla="*/ 0 w 2982"/>
                        <a:gd name="T3" fmla="*/ 4 h 2442"/>
                        <a:gd name="T4" fmla="*/ 16 w 2982"/>
                        <a:gd name="T5" fmla="*/ 5 h 2442"/>
                        <a:gd name="T6" fmla="*/ 20 w 2982"/>
                        <a:gd name="T7" fmla="*/ 1 h 2442"/>
                        <a:gd name="T8" fmla="*/ 4 w 2982"/>
                        <a:gd name="T9" fmla="*/ 0 h 244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982"/>
                        <a:gd name="T16" fmla="*/ 0 h 2442"/>
                        <a:gd name="T17" fmla="*/ 2982 w 2982"/>
                        <a:gd name="T18" fmla="*/ 2442 h 244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982" h="2442">
                          <a:moveTo>
                            <a:pt x="540" y="0"/>
                          </a:moveTo>
                          <a:lnTo>
                            <a:pt x="0" y="1734"/>
                          </a:lnTo>
                          <a:lnTo>
                            <a:pt x="2394" y="2442"/>
                          </a:lnTo>
                          <a:lnTo>
                            <a:pt x="2982" y="318"/>
                          </a:lnTo>
                          <a:lnTo>
                            <a:pt x="540" y="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pic>
                  <p:nvPicPr>
                    <p:cNvPr id="484" name="Picture 1068" descr="screen">
                      <a:extLst>
                        <a:ext uri="{FF2B5EF4-FFF2-40B4-BE49-F238E27FC236}">
                          <a16:creationId xmlns:a16="http://schemas.microsoft.com/office/drawing/2014/main" id="{11C0F972-1FE0-4B1B-9856-C9FD8CFB6B9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842" y="1637"/>
                      <a:ext cx="1642" cy="12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485" name="Freeform 1069">
                      <a:extLst>
                        <a:ext uri="{FF2B5EF4-FFF2-40B4-BE49-F238E27FC236}">
                          <a16:creationId xmlns:a16="http://schemas.microsoft.com/office/drawing/2014/main" id="{8678E450-3A6F-4F35-88C0-4D60E455DC7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82" y="1564"/>
                      <a:ext cx="1531" cy="246"/>
                    </a:xfrm>
                    <a:custGeom>
                      <a:avLst/>
                      <a:gdLst>
                        <a:gd name="T0" fmla="*/ 1 w 2528"/>
                        <a:gd name="T1" fmla="*/ 0 h 455"/>
                        <a:gd name="T2" fmla="*/ 17 w 2528"/>
                        <a:gd name="T3" fmla="*/ 1 h 455"/>
                        <a:gd name="T4" fmla="*/ 16 w 2528"/>
                        <a:gd name="T5" fmla="*/ 1 h 455"/>
                        <a:gd name="T6" fmla="*/ 0 w 2528"/>
                        <a:gd name="T7" fmla="*/ 1 h 455"/>
                        <a:gd name="T8" fmla="*/ 1 w 2528"/>
                        <a:gd name="T9" fmla="*/ 0 h 45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28"/>
                        <a:gd name="T16" fmla="*/ 0 h 455"/>
                        <a:gd name="T17" fmla="*/ 2528 w 2528"/>
                        <a:gd name="T18" fmla="*/ 455 h 45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28" h="455">
                          <a:moveTo>
                            <a:pt x="14" y="0"/>
                          </a:moveTo>
                          <a:lnTo>
                            <a:pt x="2528" y="341"/>
                          </a:lnTo>
                          <a:lnTo>
                            <a:pt x="2480" y="455"/>
                          </a:lnTo>
                          <a:lnTo>
                            <a:pt x="0" y="86"/>
                          </a:lnTo>
                          <a:lnTo>
                            <a:pt x="14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000099"/>
                        </a:gs>
                        <a:gs pos="100000">
                          <a:srgbClr val="EAEAEA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86" name="Freeform 1070">
                      <a:extLst>
                        <a:ext uri="{FF2B5EF4-FFF2-40B4-BE49-F238E27FC236}">
                          <a16:creationId xmlns:a16="http://schemas.microsoft.com/office/drawing/2014/main" id="{E5C5273A-A20A-40DC-A7D8-1DD842C5DFE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37" y="1562"/>
                      <a:ext cx="425" cy="1024"/>
                    </a:xfrm>
                    <a:custGeom>
                      <a:avLst/>
                      <a:gdLst>
                        <a:gd name="T0" fmla="*/ 4 w 702"/>
                        <a:gd name="T1" fmla="*/ 0 h 1893"/>
                        <a:gd name="T2" fmla="*/ 0 w 702"/>
                        <a:gd name="T3" fmla="*/ 4 h 1893"/>
                        <a:gd name="T4" fmla="*/ 1 w 702"/>
                        <a:gd name="T5" fmla="*/ 4 h 1893"/>
                        <a:gd name="T6" fmla="*/ 5 w 702"/>
                        <a:gd name="T7" fmla="*/ 1 h 1893"/>
                        <a:gd name="T8" fmla="*/ 4 w 702"/>
                        <a:gd name="T9" fmla="*/ 0 h 189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02"/>
                        <a:gd name="T16" fmla="*/ 0 h 1893"/>
                        <a:gd name="T17" fmla="*/ 702 w 702"/>
                        <a:gd name="T18" fmla="*/ 1893 h 189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02" h="1893">
                          <a:moveTo>
                            <a:pt x="579" y="0"/>
                          </a:moveTo>
                          <a:lnTo>
                            <a:pt x="0" y="1869"/>
                          </a:lnTo>
                          <a:lnTo>
                            <a:pt x="114" y="1893"/>
                          </a:lnTo>
                          <a:lnTo>
                            <a:pt x="702" y="51"/>
                          </a:lnTo>
                          <a:lnTo>
                            <a:pt x="579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87" name="Freeform 1071">
                      <a:extLst>
                        <a:ext uri="{FF2B5EF4-FFF2-40B4-BE49-F238E27FC236}">
                          <a16:creationId xmlns:a16="http://schemas.microsoft.com/office/drawing/2014/main" id="{F650276C-4E97-4BCE-B907-447DA63F922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44" y="1745"/>
                      <a:ext cx="458" cy="1182"/>
                    </a:xfrm>
                    <a:custGeom>
                      <a:avLst/>
                      <a:gdLst>
                        <a:gd name="T0" fmla="*/ 5 w 756"/>
                        <a:gd name="T1" fmla="*/ 0 h 2184"/>
                        <a:gd name="T2" fmla="*/ 1 w 756"/>
                        <a:gd name="T3" fmla="*/ 5 h 2184"/>
                        <a:gd name="T4" fmla="*/ 0 w 756"/>
                        <a:gd name="T5" fmla="*/ 5 h 2184"/>
                        <a:gd name="T6" fmla="*/ 4 w 756"/>
                        <a:gd name="T7" fmla="*/ 1 h 2184"/>
                        <a:gd name="T8" fmla="*/ 5 w 756"/>
                        <a:gd name="T9" fmla="*/ 0 h 218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56"/>
                        <a:gd name="T16" fmla="*/ 0 h 2184"/>
                        <a:gd name="T17" fmla="*/ 756 w 756"/>
                        <a:gd name="T18" fmla="*/ 2184 h 218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56" h="2184">
                          <a:moveTo>
                            <a:pt x="756" y="0"/>
                          </a:moveTo>
                          <a:lnTo>
                            <a:pt x="138" y="2184"/>
                          </a:lnTo>
                          <a:lnTo>
                            <a:pt x="0" y="2148"/>
                          </a:lnTo>
                          <a:lnTo>
                            <a:pt x="606" y="78"/>
                          </a:lnTo>
                          <a:lnTo>
                            <a:pt x="756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88" name="Freeform 1072">
                      <a:extLst>
                        <a:ext uri="{FF2B5EF4-FFF2-40B4-BE49-F238E27FC236}">
                          <a16:creationId xmlns:a16="http://schemas.microsoft.com/office/drawing/2014/main" id="{58045DF9-A373-424E-91F5-10A6A582CC8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32" y="2534"/>
                      <a:ext cx="1680" cy="399"/>
                    </a:xfrm>
                    <a:custGeom>
                      <a:avLst/>
                      <a:gdLst>
                        <a:gd name="T0" fmla="*/ 1 w 2773"/>
                        <a:gd name="T1" fmla="*/ 0 h 738"/>
                        <a:gd name="T2" fmla="*/ 0 w 2773"/>
                        <a:gd name="T3" fmla="*/ 1 h 738"/>
                        <a:gd name="T4" fmla="*/ 16 w 2773"/>
                        <a:gd name="T5" fmla="*/ 2 h 738"/>
                        <a:gd name="T6" fmla="*/ 16 w 2773"/>
                        <a:gd name="T7" fmla="*/ 1 h 738"/>
                        <a:gd name="T8" fmla="*/ 1 w 2773"/>
                        <a:gd name="T9" fmla="*/ 0 h 73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773"/>
                        <a:gd name="T16" fmla="*/ 0 h 738"/>
                        <a:gd name="T17" fmla="*/ 2773 w 2773"/>
                        <a:gd name="T18" fmla="*/ 738 h 73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773" h="738">
                          <a:moveTo>
                            <a:pt x="33" y="0"/>
                          </a:moveTo>
                          <a:lnTo>
                            <a:pt x="0" y="99"/>
                          </a:lnTo>
                          <a:lnTo>
                            <a:pt x="2436" y="738"/>
                          </a:lnTo>
                          <a:cubicBezTo>
                            <a:pt x="2499" y="501"/>
                            <a:pt x="2773" y="727"/>
                            <a:pt x="2373" y="603"/>
                          </a:cubicBezTo>
                          <a:lnTo>
                            <a:pt x="33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0000CC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89" name="Freeform 1073">
                      <a:extLst>
                        <a:ext uri="{FF2B5EF4-FFF2-40B4-BE49-F238E27FC236}">
                          <a16:creationId xmlns:a16="http://schemas.microsoft.com/office/drawing/2014/main" id="{485EC33E-EC7D-4A59-883D-B84DC080BFD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95" y="1755"/>
                      <a:ext cx="429" cy="1187"/>
                    </a:xfrm>
                    <a:custGeom>
                      <a:avLst/>
                      <a:gdLst>
                        <a:gd name="T0" fmla="*/ 12 w 637"/>
                        <a:gd name="T1" fmla="*/ 0 h 1659"/>
                        <a:gd name="T2" fmla="*/ 12 w 637"/>
                        <a:gd name="T3" fmla="*/ 0 h 1659"/>
                        <a:gd name="T4" fmla="*/ 1 w 637"/>
                        <a:gd name="T5" fmla="*/ 59 h 1659"/>
                        <a:gd name="T6" fmla="*/ 0 w 637"/>
                        <a:gd name="T7" fmla="*/ 57 h 1659"/>
                        <a:gd name="T8" fmla="*/ 12 w 637"/>
                        <a:gd name="T9" fmla="*/ 0 h 165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37"/>
                        <a:gd name="T16" fmla="*/ 0 h 1659"/>
                        <a:gd name="T17" fmla="*/ 637 w 637"/>
                        <a:gd name="T18" fmla="*/ 1659 h 165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37" h="1659">
                          <a:moveTo>
                            <a:pt x="615" y="0"/>
                          </a:moveTo>
                          <a:lnTo>
                            <a:pt x="637" y="0"/>
                          </a:lnTo>
                          <a:lnTo>
                            <a:pt x="68" y="1659"/>
                          </a:lnTo>
                          <a:lnTo>
                            <a:pt x="0" y="1647"/>
                          </a:lnTo>
                          <a:lnTo>
                            <a:pt x="615" y="0"/>
                          </a:lnTo>
                          <a:close/>
                        </a:path>
                      </a:pathLst>
                    </a:custGeom>
                    <a:solidFill>
                      <a:srgbClr val="4D4D4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90" name="Freeform 1074">
                      <a:extLst>
                        <a:ext uri="{FF2B5EF4-FFF2-40B4-BE49-F238E27FC236}">
                          <a16:creationId xmlns:a16="http://schemas.microsoft.com/office/drawing/2014/main" id="{BFB3F4EE-0D31-4FB1-81A6-76B951C2BB3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34" y="2587"/>
                      <a:ext cx="1494" cy="394"/>
                    </a:xfrm>
                    <a:custGeom>
                      <a:avLst/>
                      <a:gdLst>
                        <a:gd name="T0" fmla="*/ 0 w 2216"/>
                        <a:gd name="T1" fmla="*/ 0 h 550"/>
                        <a:gd name="T2" fmla="*/ 1 w 2216"/>
                        <a:gd name="T3" fmla="*/ 2 h 550"/>
                        <a:gd name="T4" fmla="*/ 42 w 2216"/>
                        <a:gd name="T5" fmla="*/ 20 h 550"/>
                        <a:gd name="T6" fmla="*/ 42 w 2216"/>
                        <a:gd name="T7" fmla="*/ 17 h 550"/>
                        <a:gd name="T8" fmla="*/ 0 w 2216"/>
                        <a:gd name="T9" fmla="*/ 0 h 55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216"/>
                        <a:gd name="T16" fmla="*/ 0 h 550"/>
                        <a:gd name="T17" fmla="*/ 2216 w 2216"/>
                        <a:gd name="T18" fmla="*/ 550 h 55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216" h="550">
                          <a:moveTo>
                            <a:pt x="0" y="0"/>
                          </a:moveTo>
                          <a:lnTo>
                            <a:pt x="9" y="57"/>
                          </a:lnTo>
                          <a:lnTo>
                            <a:pt x="2164" y="550"/>
                          </a:lnTo>
                          <a:lnTo>
                            <a:pt x="2216" y="49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00009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grpSp>
                  <p:nvGrpSpPr>
                    <p:cNvPr id="491" name="Group 1075">
                      <a:extLst>
                        <a:ext uri="{FF2B5EF4-FFF2-40B4-BE49-F238E27FC236}">
                          <a16:creationId xmlns:a16="http://schemas.microsoft.com/office/drawing/2014/main" id="{429A8B37-2576-4867-B74F-0AC390C289E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09" y="3008"/>
                      <a:ext cx="507" cy="234"/>
                      <a:chOff x="1740" y="2642"/>
                      <a:chExt cx="752" cy="327"/>
                    </a:xfrm>
                  </p:grpSpPr>
                  <p:sp>
                    <p:nvSpPr>
                      <p:cNvPr id="498" name="Freeform 1076">
                        <a:extLst>
                          <a:ext uri="{FF2B5EF4-FFF2-40B4-BE49-F238E27FC236}">
                            <a16:creationId xmlns:a16="http://schemas.microsoft.com/office/drawing/2014/main" id="{D314E2CA-9701-4312-AA51-EB0A818DDFD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40" y="2642"/>
                        <a:ext cx="752" cy="327"/>
                      </a:xfrm>
                      <a:custGeom>
                        <a:avLst/>
                        <a:gdLst>
                          <a:gd name="T0" fmla="*/ 293 w 752"/>
                          <a:gd name="T1" fmla="*/ 0 h 327"/>
                          <a:gd name="T2" fmla="*/ 752 w 752"/>
                          <a:gd name="T3" fmla="*/ 124 h 327"/>
                          <a:gd name="T4" fmla="*/ 470 w 752"/>
                          <a:gd name="T5" fmla="*/ 327 h 327"/>
                          <a:gd name="T6" fmla="*/ 0 w 752"/>
                          <a:gd name="T7" fmla="*/ 183 h 327"/>
                          <a:gd name="T8" fmla="*/ 293 w 752"/>
                          <a:gd name="T9" fmla="*/ 0 h 32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752"/>
                          <a:gd name="T16" fmla="*/ 0 h 327"/>
                          <a:gd name="T17" fmla="*/ 752 w 752"/>
                          <a:gd name="T18" fmla="*/ 327 h 327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752" h="327">
                            <a:moveTo>
                              <a:pt x="293" y="0"/>
                            </a:moveTo>
                            <a:lnTo>
                              <a:pt x="752" y="124"/>
                            </a:lnTo>
                            <a:lnTo>
                              <a:pt x="470" y="327"/>
                            </a:lnTo>
                            <a:lnTo>
                              <a:pt x="0" y="183"/>
                            </a:lnTo>
                            <a:lnTo>
                              <a:pt x="293" y="0"/>
                            </a:lnTo>
                            <a:close/>
                          </a:path>
                        </a:pathLst>
                      </a:custGeom>
                      <a:solidFill>
                        <a:srgbClr val="0000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499" name="Freeform 1077">
                        <a:extLst>
                          <a:ext uri="{FF2B5EF4-FFF2-40B4-BE49-F238E27FC236}">
                            <a16:creationId xmlns:a16="http://schemas.microsoft.com/office/drawing/2014/main" id="{CA43F5DA-07CD-41A0-BFC5-AC5BF9BF7765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54" y="2649"/>
                        <a:ext cx="726" cy="311"/>
                      </a:xfrm>
                      <a:custGeom>
                        <a:avLst/>
                        <a:gdLst>
                          <a:gd name="T0" fmla="*/ 282 w 726"/>
                          <a:gd name="T1" fmla="*/ 0 h 311"/>
                          <a:gd name="T2" fmla="*/ 726 w 726"/>
                          <a:gd name="T3" fmla="*/ 119 h 311"/>
                          <a:gd name="T4" fmla="*/ 457 w 726"/>
                          <a:gd name="T5" fmla="*/ 311 h 311"/>
                          <a:gd name="T6" fmla="*/ 0 w 726"/>
                          <a:gd name="T7" fmla="*/ 173 h 311"/>
                          <a:gd name="T8" fmla="*/ 282 w 726"/>
                          <a:gd name="T9" fmla="*/ 0 h 311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726"/>
                          <a:gd name="T16" fmla="*/ 0 h 311"/>
                          <a:gd name="T17" fmla="*/ 726 w 726"/>
                          <a:gd name="T18" fmla="*/ 311 h 311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726" h="311">
                            <a:moveTo>
                              <a:pt x="282" y="0"/>
                            </a:moveTo>
                            <a:lnTo>
                              <a:pt x="726" y="119"/>
                            </a:lnTo>
                            <a:lnTo>
                              <a:pt x="457" y="311"/>
                            </a:lnTo>
                            <a:lnTo>
                              <a:pt x="0" y="173"/>
                            </a:lnTo>
                            <a:lnTo>
                              <a:pt x="282" y="0"/>
                            </a:lnTo>
                            <a:close/>
                          </a:path>
                        </a:pathLst>
                      </a:custGeom>
                      <a:gradFill rotWithShape="1">
                        <a:gsLst>
                          <a:gs pos="0">
                            <a:srgbClr val="4D4D4D"/>
                          </a:gs>
                          <a:gs pos="100000">
                            <a:srgbClr val="DDDDDD"/>
                          </a:gs>
                        </a:gsLst>
                        <a:lin ang="189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500" name="Freeform 1078">
                        <a:extLst>
                          <a:ext uri="{FF2B5EF4-FFF2-40B4-BE49-F238E27FC236}">
                            <a16:creationId xmlns:a16="http://schemas.microsoft.com/office/drawing/2014/main" id="{948978D6-84BD-4AD9-901D-6326E70CE73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08" y="2770"/>
                        <a:ext cx="258" cy="100"/>
                      </a:xfrm>
                      <a:custGeom>
                        <a:avLst/>
                        <a:gdLst>
                          <a:gd name="T0" fmla="*/ 0 w 258"/>
                          <a:gd name="T1" fmla="*/ 44 h 100"/>
                          <a:gd name="T2" fmla="*/ 75 w 258"/>
                          <a:gd name="T3" fmla="*/ 0 h 100"/>
                          <a:gd name="T4" fmla="*/ 258 w 258"/>
                          <a:gd name="T5" fmla="*/ 50 h 100"/>
                          <a:gd name="T6" fmla="*/ 183 w 258"/>
                          <a:gd name="T7" fmla="*/ 100 h 100"/>
                          <a:gd name="T8" fmla="*/ 0 w 258"/>
                          <a:gd name="T9" fmla="*/ 44 h 10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58"/>
                          <a:gd name="T16" fmla="*/ 0 h 100"/>
                          <a:gd name="T17" fmla="*/ 258 w 258"/>
                          <a:gd name="T18" fmla="*/ 100 h 10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58" h="100">
                            <a:moveTo>
                              <a:pt x="0" y="44"/>
                            </a:moveTo>
                            <a:lnTo>
                              <a:pt x="75" y="0"/>
                            </a:lnTo>
                            <a:lnTo>
                              <a:pt x="258" y="50"/>
                            </a:lnTo>
                            <a:lnTo>
                              <a:pt x="183" y="100"/>
                            </a:lnTo>
                            <a:lnTo>
                              <a:pt x="0" y="44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501" name="Freeform 1079">
                        <a:extLst>
                          <a:ext uri="{FF2B5EF4-FFF2-40B4-BE49-F238E27FC236}">
                            <a16:creationId xmlns:a16="http://schemas.microsoft.com/office/drawing/2014/main" id="{96D2FC4A-6DBD-4E1F-B064-9CE2F2C1BB3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99" y="2816"/>
                        <a:ext cx="194" cy="63"/>
                      </a:xfrm>
                      <a:custGeom>
                        <a:avLst/>
                        <a:gdLst>
                          <a:gd name="T0" fmla="*/ 12 w 194"/>
                          <a:gd name="T1" fmla="*/ 0 h 63"/>
                          <a:gd name="T2" fmla="*/ 194 w 194"/>
                          <a:gd name="T3" fmla="*/ 53 h 63"/>
                          <a:gd name="T4" fmla="*/ 180 w 194"/>
                          <a:gd name="T5" fmla="*/ 63 h 63"/>
                          <a:gd name="T6" fmla="*/ 0 w 194"/>
                          <a:gd name="T7" fmla="*/ 9 h 63"/>
                          <a:gd name="T8" fmla="*/ 12 w 194"/>
                          <a:gd name="T9" fmla="*/ 0 h 6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94"/>
                          <a:gd name="T16" fmla="*/ 0 h 63"/>
                          <a:gd name="T17" fmla="*/ 194 w 194"/>
                          <a:gd name="T18" fmla="*/ 63 h 63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94" h="63">
                            <a:moveTo>
                              <a:pt x="12" y="0"/>
                            </a:moveTo>
                            <a:lnTo>
                              <a:pt x="194" y="53"/>
                            </a:lnTo>
                            <a:lnTo>
                              <a:pt x="180" y="63"/>
                            </a:lnTo>
                            <a:lnTo>
                              <a:pt x="0" y="9"/>
                            </a:lnTo>
                            <a:lnTo>
                              <a:pt x="12" y="0"/>
                            </a:lnTo>
                            <a:close/>
                          </a:path>
                        </a:pathLst>
                      </a:custGeom>
                      <a:solidFill>
                        <a:srgbClr val="0000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502" name="Freeform 1080">
                        <a:extLst>
                          <a:ext uri="{FF2B5EF4-FFF2-40B4-BE49-F238E27FC236}">
                            <a16:creationId xmlns:a16="http://schemas.microsoft.com/office/drawing/2014/main" id="{BE8E91E8-1D7D-46BB-9650-6BC6E8302D9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20" y="2834"/>
                        <a:ext cx="258" cy="102"/>
                      </a:xfrm>
                      <a:custGeom>
                        <a:avLst/>
                        <a:gdLst>
                          <a:gd name="T0" fmla="*/ 0 w 258"/>
                          <a:gd name="T1" fmla="*/ 46 h 102"/>
                          <a:gd name="T2" fmla="*/ 71 w 258"/>
                          <a:gd name="T3" fmla="*/ 0 h 102"/>
                          <a:gd name="T4" fmla="*/ 258 w 258"/>
                          <a:gd name="T5" fmla="*/ 52 h 102"/>
                          <a:gd name="T6" fmla="*/ 183 w 258"/>
                          <a:gd name="T7" fmla="*/ 102 h 102"/>
                          <a:gd name="T8" fmla="*/ 0 w 258"/>
                          <a:gd name="T9" fmla="*/ 46 h 102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58"/>
                          <a:gd name="T16" fmla="*/ 0 h 102"/>
                          <a:gd name="T17" fmla="*/ 258 w 258"/>
                          <a:gd name="T18" fmla="*/ 102 h 102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58" h="102">
                            <a:moveTo>
                              <a:pt x="0" y="46"/>
                            </a:moveTo>
                            <a:lnTo>
                              <a:pt x="71" y="0"/>
                            </a:lnTo>
                            <a:lnTo>
                              <a:pt x="258" y="52"/>
                            </a:lnTo>
                            <a:lnTo>
                              <a:pt x="183" y="102"/>
                            </a:lnTo>
                            <a:lnTo>
                              <a:pt x="0" y="46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503" name="Freeform 1081">
                        <a:extLst>
                          <a:ext uri="{FF2B5EF4-FFF2-40B4-BE49-F238E27FC236}">
                            <a16:creationId xmlns:a16="http://schemas.microsoft.com/office/drawing/2014/main" id="{D9CD154E-091E-42B0-8D42-E155A71AFE6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11" y="2882"/>
                        <a:ext cx="194" cy="63"/>
                      </a:xfrm>
                      <a:custGeom>
                        <a:avLst/>
                        <a:gdLst>
                          <a:gd name="T0" fmla="*/ 12 w 194"/>
                          <a:gd name="T1" fmla="*/ 0 h 63"/>
                          <a:gd name="T2" fmla="*/ 194 w 194"/>
                          <a:gd name="T3" fmla="*/ 53 h 63"/>
                          <a:gd name="T4" fmla="*/ 180 w 194"/>
                          <a:gd name="T5" fmla="*/ 63 h 63"/>
                          <a:gd name="T6" fmla="*/ 0 w 194"/>
                          <a:gd name="T7" fmla="*/ 9 h 63"/>
                          <a:gd name="T8" fmla="*/ 12 w 194"/>
                          <a:gd name="T9" fmla="*/ 0 h 6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94"/>
                          <a:gd name="T16" fmla="*/ 0 h 63"/>
                          <a:gd name="T17" fmla="*/ 194 w 194"/>
                          <a:gd name="T18" fmla="*/ 63 h 63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94" h="63">
                            <a:moveTo>
                              <a:pt x="12" y="0"/>
                            </a:moveTo>
                            <a:lnTo>
                              <a:pt x="194" y="53"/>
                            </a:lnTo>
                            <a:lnTo>
                              <a:pt x="180" y="63"/>
                            </a:lnTo>
                            <a:lnTo>
                              <a:pt x="0" y="9"/>
                            </a:lnTo>
                            <a:lnTo>
                              <a:pt x="12" y="0"/>
                            </a:lnTo>
                            <a:close/>
                          </a:path>
                        </a:pathLst>
                      </a:custGeom>
                      <a:solidFill>
                        <a:srgbClr val="0000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492" name="Freeform 1082">
                      <a:extLst>
                        <a:ext uri="{FF2B5EF4-FFF2-40B4-BE49-F238E27FC236}">
                          <a16:creationId xmlns:a16="http://schemas.microsoft.com/office/drawing/2014/main" id="{96B59027-3D64-454D-954F-EEDFF4457E0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577" y="3043"/>
                      <a:ext cx="614" cy="514"/>
                    </a:xfrm>
                    <a:custGeom>
                      <a:avLst/>
                      <a:gdLst>
                        <a:gd name="T0" fmla="*/ 1 w 990"/>
                        <a:gd name="T1" fmla="*/ 10 h 792"/>
                        <a:gd name="T2" fmla="*/ 9 w 990"/>
                        <a:gd name="T3" fmla="*/ 0 h 792"/>
                        <a:gd name="T4" fmla="*/ 9 w 990"/>
                        <a:gd name="T5" fmla="*/ 1 h 792"/>
                        <a:gd name="T6" fmla="*/ 0 w 990"/>
                        <a:gd name="T7" fmla="*/ 10 h 792"/>
                        <a:gd name="T8" fmla="*/ 1 w 990"/>
                        <a:gd name="T9" fmla="*/ 10 h 79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990"/>
                        <a:gd name="T16" fmla="*/ 0 h 792"/>
                        <a:gd name="T17" fmla="*/ 990 w 990"/>
                        <a:gd name="T18" fmla="*/ 792 h 79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990" h="792">
                          <a:moveTo>
                            <a:pt x="3" y="738"/>
                          </a:moveTo>
                          <a:lnTo>
                            <a:pt x="990" y="0"/>
                          </a:lnTo>
                          <a:lnTo>
                            <a:pt x="987" y="60"/>
                          </a:lnTo>
                          <a:lnTo>
                            <a:pt x="0" y="792"/>
                          </a:lnTo>
                          <a:lnTo>
                            <a:pt x="3" y="738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93" name="Freeform 1083">
                      <a:extLst>
                        <a:ext uri="{FF2B5EF4-FFF2-40B4-BE49-F238E27FC236}">
                          <a16:creationId xmlns:a16="http://schemas.microsoft.com/office/drawing/2014/main" id="{B88A3074-A135-4938-A1BB-4273135FC97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10" y="3084"/>
                      <a:ext cx="1571" cy="469"/>
                    </a:xfrm>
                    <a:custGeom>
                      <a:avLst/>
                      <a:gdLst>
                        <a:gd name="T0" fmla="*/ 1 w 2532"/>
                        <a:gd name="T1" fmla="*/ 0 h 723"/>
                        <a:gd name="T2" fmla="*/ 1 w 2532"/>
                        <a:gd name="T3" fmla="*/ 0 h 723"/>
                        <a:gd name="T4" fmla="*/ 22 w 2532"/>
                        <a:gd name="T5" fmla="*/ 9 h 723"/>
                        <a:gd name="T6" fmla="*/ 22 w 2532"/>
                        <a:gd name="T7" fmla="*/ 10 h 723"/>
                        <a:gd name="T8" fmla="*/ 0 w 2532"/>
                        <a:gd name="T9" fmla="*/ 1 h 723"/>
                        <a:gd name="T10" fmla="*/ 1 w 2532"/>
                        <a:gd name="T11" fmla="*/ 0 h 7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532"/>
                        <a:gd name="T19" fmla="*/ 0 h 723"/>
                        <a:gd name="T20" fmla="*/ 2532 w 2532"/>
                        <a:gd name="T21" fmla="*/ 723 h 7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532" h="723">
                          <a:moveTo>
                            <a:pt x="6" y="0"/>
                          </a:moveTo>
                          <a:cubicBezTo>
                            <a:pt x="16" y="0"/>
                            <a:pt x="26" y="0"/>
                            <a:pt x="36" y="0"/>
                          </a:cubicBezTo>
                          <a:lnTo>
                            <a:pt x="2532" y="678"/>
                          </a:lnTo>
                          <a:lnTo>
                            <a:pt x="2529" y="723"/>
                          </a:lnTo>
                          <a:lnTo>
                            <a:pt x="0" y="24"/>
                          </a:lnTo>
                          <a:lnTo>
                            <a:pt x="6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94" name="Freeform 1084">
                      <a:extLst>
                        <a:ext uri="{FF2B5EF4-FFF2-40B4-BE49-F238E27FC236}">
                          <a16:creationId xmlns:a16="http://schemas.microsoft.com/office/drawing/2014/main" id="{2211A8BF-18F3-42FD-AF5A-E5FBBD3C145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11" y="2998"/>
                      <a:ext cx="17" cy="95"/>
                    </a:xfrm>
                    <a:custGeom>
                      <a:avLst/>
                      <a:gdLst>
                        <a:gd name="T0" fmla="*/ 1 w 26"/>
                        <a:gd name="T1" fmla="*/ 1 h 147"/>
                        <a:gd name="T2" fmla="*/ 1 w 26"/>
                        <a:gd name="T3" fmla="*/ 2 h 147"/>
                        <a:gd name="T4" fmla="*/ 0 w 26"/>
                        <a:gd name="T5" fmla="*/ 2 h 147"/>
                        <a:gd name="T6" fmla="*/ 1 w 26"/>
                        <a:gd name="T7" fmla="*/ 0 h 147"/>
                        <a:gd name="T8" fmla="*/ 1 w 26"/>
                        <a:gd name="T9" fmla="*/ 1 h 14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6"/>
                        <a:gd name="T16" fmla="*/ 0 h 147"/>
                        <a:gd name="T17" fmla="*/ 26 w 26"/>
                        <a:gd name="T18" fmla="*/ 147 h 14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6" h="147">
                          <a:moveTo>
                            <a:pt x="26" y="10"/>
                          </a:moveTo>
                          <a:lnTo>
                            <a:pt x="23" y="147"/>
                          </a:lnTo>
                          <a:lnTo>
                            <a:pt x="0" y="144"/>
                          </a:lnTo>
                          <a:lnTo>
                            <a:pt x="3" y="0"/>
                          </a:lnTo>
                          <a:lnTo>
                            <a:pt x="26" y="1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95" name="Freeform 1085">
                      <a:extLst>
                        <a:ext uri="{FF2B5EF4-FFF2-40B4-BE49-F238E27FC236}">
                          <a16:creationId xmlns:a16="http://schemas.microsoft.com/office/drawing/2014/main" id="{96A79984-5C41-40FA-9BE7-AAB128FD409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12" y="2611"/>
                      <a:ext cx="730" cy="393"/>
                    </a:xfrm>
                    <a:custGeom>
                      <a:avLst/>
                      <a:gdLst>
                        <a:gd name="T0" fmla="*/ 10 w 1176"/>
                        <a:gd name="T1" fmla="*/ 0 h 606"/>
                        <a:gd name="T2" fmla="*/ 0 w 1176"/>
                        <a:gd name="T3" fmla="*/ 8 h 606"/>
                        <a:gd name="T4" fmla="*/ 1 w 1176"/>
                        <a:gd name="T5" fmla="*/ 8 h 606"/>
                        <a:gd name="T6" fmla="*/ 10 w 1176"/>
                        <a:gd name="T7" fmla="*/ 1 h 606"/>
                        <a:gd name="T8" fmla="*/ 10 w 1176"/>
                        <a:gd name="T9" fmla="*/ 0 h 60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176"/>
                        <a:gd name="T16" fmla="*/ 0 h 606"/>
                        <a:gd name="T17" fmla="*/ 1176 w 1176"/>
                        <a:gd name="T18" fmla="*/ 606 h 60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176" h="606">
                          <a:moveTo>
                            <a:pt x="1170" y="0"/>
                          </a:moveTo>
                          <a:lnTo>
                            <a:pt x="0" y="597"/>
                          </a:lnTo>
                          <a:lnTo>
                            <a:pt x="30" y="606"/>
                          </a:lnTo>
                          <a:lnTo>
                            <a:pt x="1176" y="18"/>
                          </a:lnTo>
                          <a:lnTo>
                            <a:pt x="1170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96" name="Freeform 1086">
                      <a:extLst>
                        <a:ext uri="{FF2B5EF4-FFF2-40B4-BE49-F238E27FC236}">
                          <a16:creationId xmlns:a16="http://schemas.microsoft.com/office/drawing/2014/main" id="{48030A4E-E362-4530-9F25-7695098A241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61" y="3018"/>
                      <a:ext cx="1490" cy="451"/>
                    </a:xfrm>
                    <a:custGeom>
                      <a:avLst/>
                      <a:gdLst>
                        <a:gd name="T0" fmla="*/ 1 w 2532"/>
                        <a:gd name="T1" fmla="*/ 0 h 723"/>
                        <a:gd name="T2" fmla="*/ 1 w 2532"/>
                        <a:gd name="T3" fmla="*/ 0 h 723"/>
                        <a:gd name="T4" fmla="*/ 12 w 2532"/>
                        <a:gd name="T5" fmla="*/ 6 h 723"/>
                        <a:gd name="T6" fmla="*/ 12 w 2532"/>
                        <a:gd name="T7" fmla="*/ 6 h 723"/>
                        <a:gd name="T8" fmla="*/ 0 w 2532"/>
                        <a:gd name="T9" fmla="*/ 1 h 723"/>
                        <a:gd name="T10" fmla="*/ 1 w 2532"/>
                        <a:gd name="T11" fmla="*/ 0 h 7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532"/>
                        <a:gd name="T19" fmla="*/ 0 h 723"/>
                        <a:gd name="T20" fmla="*/ 2532 w 2532"/>
                        <a:gd name="T21" fmla="*/ 723 h 7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532" h="723">
                          <a:moveTo>
                            <a:pt x="6" y="0"/>
                          </a:moveTo>
                          <a:cubicBezTo>
                            <a:pt x="16" y="0"/>
                            <a:pt x="26" y="0"/>
                            <a:pt x="36" y="0"/>
                          </a:cubicBezTo>
                          <a:lnTo>
                            <a:pt x="2532" y="678"/>
                          </a:lnTo>
                          <a:lnTo>
                            <a:pt x="2529" y="723"/>
                          </a:lnTo>
                          <a:lnTo>
                            <a:pt x="0" y="24"/>
                          </a:lnTo>
                          <a:lnTo>
                            <a:pt x="6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97" name="Freeform 1087">
                      <a:extLst>
                        <a:ext uri="{FF2B5EF4-FFF2-40B4-BE49-F238E27FC236}">
                          <a16:creationId xmlns:a16="http://schemas.microsoft.com/office/drawing/2014/main" id="{DC03E40C-E27A-40F3-8035-B2702E3A491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2549" y="2986"/>
                      <a:ext cx="608" cy="467"/>
                    </a:xfrm>
                    <a:custGeom>
                      <a:avLst/>
                      <a:gdLst>
                        <a:gd name="T0" fmla="*/ 0 w 2532"/>
                        <a:gd name="T1" fmla="*/ 0 h 723"/>
                        <a:gd name="T2" fmla="*/ 0 w 2532"/>
                        <a:gd name="T3" fmla="*/ 0 h 723"/>
                        <a:gd name="T4" fmla="*/ 0 w 2532"/>
                        <a:gd name="T5" fmla="*/ 9 h 723"/>
                        <a:gd name="T6" fmla="*/ 0 w 2532"/>
                        <a:gd name="T7" fmla="*/ 9 h 723"/>
                        <a:gd name="T8" fmla="*/ 0 w 2532"/>
                        <a:gd name="T9" fmla="*/ 1 h 723"/>
                        <a:gd name="T10" fmla="*/ 0 w 2532"/>
                        <a:gd name="T11" fmla="*/ 0 h 7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532"/>
                        <a:gd name="T19" fmla="*/ 0 h 723"/>
                        <a:gd name="T20" fmla="*/ 2532 w 2532"/>
                        <a:gd name="T21" fmla="*/ 723 h 7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532" h="723">
                          <a:moveTo>
                            <a:pt x="6" y="0"/>
                          </a:moveTo>
                          <a:cubicBezTo>
                            <a:pt x="16" y="0"/>
                            <a:pt x="26" y="0"/>
                            <a:pt x="36" y="0"/>
                          </a:cubicBezTo>
                          <a:lnTo>
                            <a:pt x="2532" y="678"/>
                          </a:lnTo>
                          <a:lnTo>
                            <a:pt x="2529" y="723"/>
                          </a:lnTo>
                          <a:lnTo>
                            <a:pt x="0" y="24"/>
                          </a:lnTo>
                          <a:lnTo>
                            <a:pt x="6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57" name="Group 1142">
                    <a:extLst>
                      <a:ext uri="{FF2B5EF4-FFF2-40B4-BE49-F238E27FC236}">
                        <a16:creationId xmlns:a16="http://schemas.microsoft.com/office/drawing/2014/main" id="{AA2063CC-76F6-417E-96AE-D3BDA5EB314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307263" y="5422900"/>
                    <a:ext cx="474662" cy="407988"/>
                    <a:chOff x="877" y="1008"/>
                    <a:chExt cx="2747" cy="2591"/>
                  </a:xfrm>
                </p:grpSpPr>
                <p:pic>
                  <p:nvPicPr>
                    <p:cNvPr id="458" name="Picture 1143" descr="antenna_stylized">
                      <a:extLst>
                        <a:ext uri="{FF2B5EF4-FFF2-40B4-BE49-F238E27FC236}">
                          <a16:creationId xmlns:a16="http://schemas.microsoft.com/office/drawing/2014/main" id="{EC4E21AB-5E60-49FC-802A-92407BF930C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877" y="1008"/>
                      <a:ext cx="2725" cy="142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pic>
                  <p:nvPicPr>
                    <p:cNvPr id="459" name="Picture 1144" descr="laptop_keyboard">
                      <a:extLst>
                        <a:ext uri="{FF2B5EF4-FFF2-40B4-BE49-F238E27FC236}">
                          <a16:creationId xmlns:a16="http://schemas.microsoft.com/office/drawing/2014/main" id="{C72CEB06-2BA1-43A9-9B49-BCF52A19757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 rot="109064" flipH="1">
                      <a:off x="1009" y="2586"/>
                      <a:ext cx="2245" cy="101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460" name="Freeform 1145">
                      <a:extLst>
                        <a:ext uri="{FF2B5EF4-FFF2-40B4-BE49-F238E27FC236}">
                          <a16:creationId xmlns:a16="http://schemas.microsoft.com/office/drawing/2014/main" id="{5FEF5714-E006-4A47-85C0-4E04394BC8F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53" y="1603"/>
                      <a:ext cx="1807" cy="1322"/>
                    </a:xfrm>
                    <a:custGeom>
                      <a:avLst/>
                      <a:gdLst>
                        <a:gd name="T0" fmla="*/ 4 w 2982"/>
                        <a:gd name="T1" fmla="*/ 0 h 2442"/>
                        <a:gd name="T2" fmla="*/ 0 w 2982"/>
                        <a:gd name="T3" fmla="*/ 4 h 2442"/>
                        <a:gd name="T4" fmla="*/ 16 w 2982"/>
                        <a:gd name="T5" fmla="*/ 5 h 2442"/>
                        <a:gd name="T6" fmla="*/ 20 w 2982"/>
                        <a:gd name="T7" fmla="*/ 1 h 2442"/>
                        <a:gd name="T8" fmla="*/ 4 w 2982"/>
                        <a:gd name="T9" fmla="*/ 0 h 244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982"/>
                        <a:gd name="T16" fmla="*/ 0 h 2442"/>
                        <a:gd name="T17" fmla="*/ 2982 w 2982"/>
                        <a:gd name="T18" fmla="*/ 2442 h 244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982" h="2442">
                          <a:moveTo>
                            <a:pt x="540" y="0"/>
                          </a:moveTo>
                          <a:lnTo>
                            <a:pt x="0" y="1734"/>
                          </a:lnTo>
                          <a:lnTo>
                            <a:pt x="2394" y="2442"/>
                          </a:lnTo>
                          <a:lnTo>
                            <a:pt x="2982" y="318"/>
                          </a:lnTo>
                          <a:lnTo>
                            <a:pt x="540" y="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pic>
                  <p:nvPicPr>
                    <p:cNvPr id="461" name="Picture 1146" descr="screen">
                      <a:extLst>
                        <a:ext uri="{FF2B5EF4-FFF2-40B4-BE49-F238E27FC236}">
                          <a16:creationId xmlns:a16="http://schemas.microsoft.com/office/drawing/2014/main" id="{3F46C1BD-2110-4F94-895B-2004433464A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842" y="1637"/>
                      <a:ext cx="1642" cy="120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</p:pic>
                <p:sp>
                  <p:nvSpPr>
                    <p:cNvPr id="462" name="Freeform 1147">
                      <a:extLst>
                        <a:ext uri="{FF2B5EF4-FFF2-40B4-BE49-F238E27FC236}">
                          <a16:creationId xmlns:a16="http://schemas.microsoft.com/office/drawing/2014/main" id="{ED17373C-7CF4-48EA-A821-74470C0D5B1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82" y="1564"/>
                      <a:ext cx="1531" cy="246"/>
                    </a:xfrm>
                    <a:custGeom>
                      <a:avLst/>
                      <a:gdLst>
                        <a:gd name="T0" fmla="*/ 1 w 2528"/>
                        <a:gd name="T1" fmla="*/ 0 h 455"/>
                        <a:gd name="T2" fmla="*/ 17 w 2528"/>
                        <a:gd name="T3" fmla="*/ 1 h 455"/>
                        <a:gd name="T4" fmla="*/ 16 w 2528"/>
                        <a:gd name="T5" fmla="*/ 1 h 455"/>
                        <a:gd name="T6" fmla="*/ 0 w 2528"/>
                        <a:gd name="T7" fmla="*/ 1 h 455"/>
                        <a:gd name="T8" fmla="*/ 1 w 2528"/>
                        <a:gd name="T9" fmla="*/ 0 h 45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28"/>
                        <a:gd name="T16" fmla="*/ 0 h 455"/>
                        <a:gd name="T17" fmla="*/ 2528 w 2528"/>
                        <a:gd name="T18" fmla="*/ 455 h 45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28" h="455">
                          <a:moveTo>
                            <a:pt x="14" y="0"/>
                          </a:moveTo>
                          <a:lnTo>
                            <a:pt x="2528" y="341"/>
                          </a:lnTo>
                          <a:lnTo>
                            <a:pt x="2480" y="455"/>
                          </a:lnTo>
                          <a:lnTo>
                            <a:pt x="0" y="86"/>
                          </a:lnTo>
                          <a:lnTo>
                            <a:pt x="14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000099"/>
                        </a:gs>
                        <a:gs pos="100000">
                          <a:srgbClr val="EAEAEA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63" name="Freeform 1148">
                      <a:extLst>
                        <a:ext uri="{FF2B5EF4-FFF2-40B4-BE49-F238E27FC236}">
                          <a16:creationId xmlns:a16="http://schemas.microsoft.com/office/drawing/2014/main" id="{B340E4BD-DC8C-401C-9657-20FCF436ABB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37" y="1562"/>
                      <a:ext cx="425" cy="1024"/>
                    </a:xfrm>
                    <a:custGeom>
                      <a:avLst/>
                      <a:gdLst>
                        <a:gd name="T0" fmla="*/ 4 w 702"/>
                        <a:gd name="T1" fmla="*/ 0 h 1893"/>
                        <a:gd name="T2" fmla="*/ 0 w 702"/>
                        <a:gd name="T3" fmla="*/ 4 h 1893"/>
                        <a:gd name="T4" fmla="*/ 1 w 702"/>
                        <a:gd name="T5" fmla="*/ 4 h 1893"/>
                        <a:gd name="T6" fmla="*/ 5 w 702"/>
                        <a:gd name="T7" fmla="*/ 1 h 1893"/>
                        <a:gd name="T8" fmla="*/ 4 w 702"/>
                        <a:gd name="T9" fmla="*/ 0 h 189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02"/>
                        <a:gd name="T16" fmla="*/ 0 h 1893"/>
                        <a:gd name="T17" fmla="*/ 702 w 702"/>
                        <a:gd name="T18" fmla="*/ 1893 h 189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02" h="1893">
                          <a:moveTo>
                            <a:pt x="579" y="0"/>
                          </a:moveTo>
                          <a:lnTo>
                            <a:pt x="0" y="1869"/>
                          </a:lnTo>
                          <a:lnTo>
                            <a:pt x="114" y="1893"/>
                          </a:lnTo>
                          <a:lnTo>
                            <a:pt x="702" y="51"/>
                          </a:lnTo>
                          <a:lnTo>
                            <a:pt x="579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64" name="Freeform 1149">
                      <a:extLst>
                        <a:ext uri="{FF2B5EF4-FFF2-40B4-BE49-F238E27FC236}">
                          <a16:creationId xmlns:a16="http://schemas.microsoft.com/office/drawing/2014/main" id="{FED5CDAC-6F6D-42C3-A0CF-638BC9D0350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44" y="1745"/>
                      <a:ext cx="458" cy="1182"/>
                    </a:xfrm>
                    <a:custGeom>
                      <a:avLst/>
                      <a:gdLst>
                        <a:gd name="T0" fmla="*/ 5 w 756"/>
                        <a:gd name="T1" fmla="*/ 0 h 2184"/>
                        <a:gd name="T2" fmla="*/ 1 w 756"/>
                        <a:gd name="T3" fmla="*/ 5 h 2184"/>
                        <a:gd name="T4" fmla="*/ 0 w 756"/>
                        <a:gd name="T5" fmla="*/ 5 h 2184"/>
                        <a:gd name="T6" fmla="*/ 4 w 756"/>
                        <a:gd name="T7" fmla="*/ 1 h 2184"/>
                        <a:gd name="T8" fmla="*/ 5 w 756"/>
                        <a:gd name="T9" fmla="*/ 0 h 2184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56"/>
                        <a:gd name="T16" fmla="*/ 0 h 2184"/>
                        <a:gd name="T17" fmla="*/ 756 w 756"/>
                        <a:gd name="T18" fmla="*/ 2184 h 2184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56" h="2184">
                          <a:moveTo>
                            <a:pt x="756" y="0"/>
                          </a:moveTo>
                          <a:lnTo>
                            <a:pt x="138" y="2184"/>
                          </a:lnTo>
                          <a:lnTo>
                            <a:pt x="0" y="2148"/>
                          </a:lnTo>
                          <a:lnTo>
                            <a:pt x="606" y="78"/>
                          </a:lnTo>
                          <a:lnTo>
                            <a:pt x="756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DDDDDD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65" name="Freeform 1150">
                      <a:extLst>
                        <a:ext uri="{FF2B5EF4-FFF2-40B4-BE49-F238E27FC236}">
                          <a16:creationId xmlns:a16="http://schemas.microsoft.com/office/drawing/2014/main" id="{7C041E25-E3F4-4D3A-B6E4-5D8F29AB36E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32" y="2534"/>
                      <a:ext cx="1680" cy="399"/>
                    </a:xfrm>
                    <a:custGeom>
                      <a:avLst/>
                      <a:gdLst>
                        <a:gd name="T0" fmla="*/ 1 w 2773"/>
                        <a:gd name="T1" fmla="*/ 0 h 738"/>
                        <a:gd name="T2" fmla="*/ 0 w 2773"/>
                        <a:gd name="T3" fmla="*/ 1 h 738"/>
                        <a:gd name="T4" fmla="*/ 16 w 2773"/>
                        <a:gd name="T5" fmla="*/ 2 h 738"/>
                        <a:gd name="T6" fmla="*/ 16 w 2773"/>
                        <a:gd name="T7" fmla="*/ 1 h 738"/>
                        <a:gd name="T8" fmla="*/ 1 w 2773"/>
                        <a:gd name="T9" fmla="*/ 0 h 738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773"/>
                        <a:gd name="T16" fmla="*/ 0 h 738"/>
                        <a:gd name="T17" fmla="*/ 2773 w 2773"/>
                        <a:gd name="T18" fmla="*/ 738 h 738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773" h="738">
                          <a:moveTo>
                            <a:pt x="33" y="0"/>
                          </a:moveTo>
                          <a:lnTo>
                            <a:pt x="0" y="99"/>
                          </a:lnTo>
                          <a:lnTo>
                            <a:pt x="2436" y="738"/>
                          </a:lnTo>
                          <a:cubicBezTo>
                            <a:pt x="2499" y="501"/>
                            <a:pt x="2773" y="727"/>
                            <a:pt x="2373" y="603"/>
                          </a:cubicBezTo>
                          <a:lnTo>
                            <a:pt x="33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0000CC"/>
                        </a:gs>
                        <a:gs pos="100000">
                          <a:schemeClr val="bg1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66" name="Freeform 1151">
                      <a:extLst>
                        <a:ext uri="{FF2B5EF4-FFF2-40B4-BE49-F238E27FC236}">
                          <a16:creationId xmlns:a16="http://schemas.microsoft.com/office/drawing/2014/main" id="{C5845ECA-AAAD-4782-8987-849F3B9124D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195" y="1755"/>
                      <a:ext cx="429" cy="1187"/>
                    </a:xfrm>
                    <a:custGeom>
                      <a:avLst/>
                      <a:gdLst>
                        <a:gd name="T0" fmla="*/ 12 w 637"/>
                        <a:gd name="T1" fmla="*/ 0 h 1659"/>
                        <a:gd name="T2" fmla="*/ 12 w 637"/>
                        <a:gd name="T3" fmla="*/ 0 h 1659"/>
                        <a:gd name="T4" fmla="*/ 1 w 637"/>
                        <a:gd name="T5" fmla="*/ 59 h 1659"/>
                        <a:gd name="T6" fmla="*/ 0 w 637"/>
                        <a:gd name="T7" fmla="*/ 57 h 1659"/>
                        <a:gd name="T8" fmla="*/ 12 w 637"/>
                        <a:gd name="T9" fmla="*/ 0 h 165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37"/>
                        <a:gd name="T16" fmla="*/ 0 h 1659"/>
                        <a:gd name="T17" fmla="*/ 637 w 637"/>
                        <a:gd name="T18" fmla="*/ 1659 h 165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37" h="1659">
                          <a:moveTo>
                            <a:pt x="615" y="0"/>
                          </a:moveTo>
                          <a:lnTo>
                            <a:pt x="637" y="0"/>
                          </a:lnTo>
                          <a:lnTo>
                            <a:pt x="68" y="1659"/>
                          </a:lnTo>
                          <a:lnTo>
                            <a:pt x="0" y="1647"/>
                          </a:lnTo>
                          <a:lnTo>
                            <a:pt x="615" y="0"/>
                          </a:lnTo>
                          <a:close/>
                        </a:path>
                      </a:pathLst>
                    </a:custGeom>
                    <a:solidFill>
                      <a:srgbClr val="4D4D4D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67" name="Freeform 1152">
                      <a:extLst>
                        <a:ext uri="{FF2B5EF4-FFF2-40B4-BE49-F238E27FC236}">
                          <a16:creationId xmlns:a16="http://schemas.microsoft.com/office/drawing/2014/main" id="{F7C3D086-11AA-4F16-9127-F4E7641D1F6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34" y="2587"/>
                      <a:ext cx="1494" cy="394"/>
                    </a:xfrm>
                    <a:custGeom>
                      <a:avLst/>
                      <a:gdLst>
                        <a:gd name="T0" fmla="*/ 0 w 2216"/>
                        <a:gd name="T1" fmla="*/ 0 h 550"/>
                        <a:gd name="T2" fmla="*/ 1 w 2216"/>
                        <a:gd name="T3" fmla="*/ 2 h 550"/>
                        <a:gd name="T4" fmla="*/ 42 w 2216"/>
                        <a:gd name="T5" fmla="*/ 20 h 550"/>
                        <a:gd name="T6" fmla="*/ 42 w 2216"/>
                        <a:gd name="T7" fmla="*/ 17 h 550"/>
                        <a:gd name="T8" fmla="*/ 0 w 2216"/>
                        <a:gd name="T9" fmla="*/ 0 h 55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216"/>
                        <a:gd name="T16" fmla="*/ 0 h 550"/>
                        <a:gd name="T17" fmla="*/ 2216 w 2216"/>
                        <a:gd name="T18" fmla="*/ 550 h 55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216" h="550">
                          <a:moveTo>
                            <a:pt x="0" y="0"/>
                          </a:moveTo>
                          <a:lnTo>
                            <a:pt x="9" y="57"/>
                          </a:lnTo>
                          <a:lnTo>
                            <a:pt x="2164" y="550"/>
                          </a:lnTo>
                          <a:lnTo>
                            <a:pt x="2216" y="496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000099"/>
                        </a:gs>
                        <a:gs pos="100000">
                          <a:srgbClr val="808080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grpSp>
                  <p:nvGrpSpPr>
                    <p:cNvPr id="468" name="Group 1153">
                      <a:extLst>
                        <a:ext uri="{FF2B5EF4-FFF2-40B4-BE49-F238E27FC236}">
                          <a16:creationId xmlns:a16="http://schemas.microsoft.com/office/drawing/2014/main" id="{7153ED0A-A4B4-4607-947B-176183BC153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09" y="3008"/>
                      <a:ext cx="507" cy="234"/>
                      <a:chOff x="1740" y="2642"/>
                      <a:chExt cx="752" cy="327"/>
                    </a:xfrm>
                  </p:grpSpPr>
                  <p:sp>
                    <p:nvSpPr>
                      <p:cNvPr id="475" name="Freeform 1154">
                        <a:extLst>
                          <a:ext uri="{FF2B5EF4-FFF2-40B4-BE49-F238E27FC236}">
                            <a16:creationId xmlns:a16="http://schemas.microsoft.com/office/drawing/2014/main" id="{8CB14416-6608-4279-8E4D-91DC2E7B2641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40" y="2642"/>
                        <a:ext cx="752" cy="327"/>
                      </a:xfrm>
                      <a:custGeom>
                        <a:avLst/>
                        <a:gdLst>
                          <a:gd name="T0" fmla="*/ 293 w 752"/>
                          <a:gd name="T1" fmla="*/ 0 h 327"/>
                          <a:gd name="T2" fmla="*/ 752 w 752"/>
                          <a:gd name="T3" fmla="*/ 124 h 327"/>
                          <a:gd name="T4" fmla="*/ 470 w 752"/>
                          <a:gd name="T5" fmla="*/ 327 h 327"/>
                          <a:gd name="T6" fmla="*/ 0 w 752"/>
                          <a:gd name="T7" fmla="*/ 183 h 327"/>
                          <a:gd name="T8" fmla="*/ 293 w 752"/>
                          <a:gd name="T9" fmla="*/ 0 h 327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752"/>
                          <a:gd name="T16" fmla="*/ 0 h 327"/>
                          <a:gd name="T17" fmla="*/ 752 w 752"/>
                          <a:gd name="T18" fmla="*/ 327 h 327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752" h="327">
                            <a:moveTo>
                              <a:pt x="293" y="0"/>
                            </a:moveTo>
                            <a:lnTo>
                              <a:pt x="752" y="124"/>
                            </a:lnTo>
                            <a:lnTo>
                              <a:pt x="470" y="327"/>
                            </a:lnTo>
                            <a:lnTo>
                              <a:pt x="0" y="183"/>
                            </a:lnTo>
                            <a:lnTo>
                              <a:pt x="293" y="0"/>
                            </a:lnTo>
                            <a:close/>
                          </a:path>
                        </a:pathLst>
                      </a:custGeom>
                      <a:solidFill>
                        <a:srgbClr val="0000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476" name="Freeform 1155">
                        <a:extLst>
                          <a:ext uri="{FF2B5EF4-FFF2-40B4-BE49-F238E27FC236}">
                            <a16:creationId xmlns:a16="http://schemas.microsoft.com/office/drawing/2014/main" id="{D9207B5D-F13E-499E-93AA-9E8DEF40FF7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54" y="2649"/>
                        <a:ext cx="726" cy="311"/>
                      </a:xfrm>
                      <a:custGeom>
                        <a:avLst/>
                        <a:gdLst>
                          <a:gd name="T0" fmla="*/ 282 w 726"/>
                          <a:gd name="T1" fmla="*/ 0 h 311"/>
                          <a:gd name="T2" fmla="*/ 726 w 726"/>
                          <a:gd name="T3" fmla="*/ 119 h 311"/>
                          <a:gd name="T4" fmla="*/ 457 w 726"/>
                          <a:gd name="T5" fmla="*/ 311 h 311"/>
                          <a:gd name="T6" fmla="*/ 0 w 726"/>
                          <a:gd name="T7" fmla="*/ 173 h 311"/>
                          <a:gd name="T8" fmla="*/ 282 w 726"/>
                          <a:gd name="T9" fmla="*/ 0 h 311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726"/>
                          <a:gd name="T16" fmla="*/ 0 h 311"/>
                          <a:gd name="T17" fmla="*/ 726 w 726"/>
                          <a:gd name="T18" fmla="*/ 311 h 311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726" h="311">
                            <a:moveTo>
                              <a:pt x="282" y="0"/>
                            </a:moveTo>
                            <a:lnTo>
                              <a:pt x="726" y="119"/>
                            </a:lnTo>
                            <a:lnTo>
                              <a:pt x="457" y="311"/>
                            </a:lnTo>
                            <a:lnTo>
                              <a:pt x="0" y="173"/>
                            </a:lnTo>
                            <a:lnTo>
                              <a:pt x="282" y="0"/>
                            </a:lnTo>
                            <a:close/>
                          </a:path>
                        </a:pathLst>
                      </a:custGeom>
                      <a:gradFill rotWithShape="1">
                        <a:gsLst>
                          <a:gs pos="0">
                            <a:srgbClr val="4D4D4D"/>
                          </a:gs>
                          <a:gs pos="100000">
                            <a:srgbClr val="DDDDDD"/>
                          </a:gs>
                        </a:gsLst>
                        <a:lin ang="18900000" scaled="1"/>
                      </a:gra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477" name="Freeform 1156">
                        <a:extLst>
                          <a:ext uri="{FF2B5EF4-FFF2-40B4-BE49-F238E27FC236}">
                            <a16:creationId xmlns:a16="http://schemas.microsoft.com/office/drawing/2014/main" id="{9CC8A2D4-CEF7-4614-A89A-5546A587A40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808" y="2770"/>
                        <a:ext cx="258" cy="100"/>
                      </a:xfrm>
                      <a:custGeom>
                        <a:avLst/>
                        <a:gdLst>
                          <a:gd name="T0" fmla="*/ 0 w 258"/>
                          <a:gd name="T1" fmla="*/ 44 h 100"/>
                          <a:gd name="T2" fmla="*/ 75 w 258"/>
                          <a:gd name="T3" fmla="*/ 0 h 100"/>
                          <a:gd name="T4" fmla="*/ 258 w 258"/>
                          <a:gd name="T5" fmla="*/ 50 h 100"/>
                          <a:gd name="T6" fmla="*/ 183 w 258"/>
                          <a:gd name="T7" fmla="*/ 100 h 100"/>
                          <a:gd name="T8" fmla="*/ 0 w 258"/>
                          <a:gd name="T9" fmla="*/ 44 h 100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58"/>
                          <a:gd name="T16" fmla="*/ 0 h 100"/>
                          <a:gd name="T17" fmla="*/ 258 w 258"/>
                          <a:gd name="T18" fmla="*/ 100 h 100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58" h="100">
                            <a:moveTo>
                              <a:pt x="0" y="44"/>
                            </a:moveTo>
                            <a:lnTo>
                              <a:pt x="75" y="0"/>
                            </a:lnTo>
                            <a:lnTo>
                              <a:pt x="258" y="50"/>
                            </a:lnTo>
                            <a:lnTo>
                              <a:pt x="183" y="100"/>
                            </a:lnTo>
                            <a:lnTo>
                              <a:pt x="0" y="44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478" name="Freeform 1157">
                        <a:extLst>
                          <a:ext uri="{FF2B5EF4-FFF2-40B4-BE49-F238E27FC236}">
                            <a16:creationId xmlns:a16="http://schemas.microsoft.com/office/drawing/2014/main" id="{46F31AD4-71A2-4844-A769-6A3CE9D513B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99" y="2816"/>
                        <a:ext cx="194" cy="63"/>
                      </a:xfrm>
                      <a:custGeom>
                        <a:avLst/>
                        <a:gdLst>
                          <a:gd name="T0" fmla="*/ 12 w 194"/>
                          <a:gd name="T1" fmla="*/ 0 h 63"/>
                          <a:gd name="T2" fmla="*/ 194 w 194"/>
                          <a:gd name="T3" fmla="*/ 53 h 63"/>
                          <a:gd name="T4" fmla="*/ 180 w 194"/>
                          <a:gd name="T5" fmla="*/ 63 h 63"/>
                          <a:gd name="T6" fmla="*/ 0 w 194"/>
                          <a:gd name="T7" fmla="*/ 9 h 63"/>
                          <a:gd name="T8" fmla="*/ 12 w 194"/>
                          <a:gd name="T9" fmla="*/ 0 h 6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94"/>
                          <a:gd name="T16" fmla="*/ 0 h 63"/>
                          <a:gd name="T17" fmla="*/ 194 w 194"/>
                          <a:gd name="T18" fmla="*/ 63 h 63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94" h="63">
                            <a:moveTo>
                              <a:pt x="12" y="0"/>
                            </a:moveTo>
                            <a:lnTo>
                              <a:pt x="194" y="53"/>
                            </a:lnTo>
                            <a:lnTo>
                              <a:pt x="180" y="63"/>
                            </a:lnTo>
                            <a:lnTo>
                              <a:pt x="0" y="9"/>
                            </a:lnTo>
                            <a:lnTo>
                              <a:pt x="12" y="0"/>
                            </a:lnTo>
                            <a:close/>
                          </a:path>
                        </a:pathLst>
                      </a:custGeom>
                      <a:solidFill>
                        <a:srgbClr val="0000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479" name="Freeform 1158">
                        <a:extLst>
                          <a:ext uri="{FF2B5EF4-FFF2-40B4-BE49-F238E27FC236}">
                            <a16:creationId xmlns:a16="http://schemas.microsoft.com/office/drawing/2014/main" id="{0067A5D1-1365-4129-A282-5C3337EE795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20" y="2834"/>
                        <a:ext cx="258" cy="102"/>
                      </a:xfrm>
                      <a:custGeom>
                        <a:avLst/>
                        <a:gdLst>
                          <a:gd name="T0" fmla="*/ 0 w 258"/>
                          <a:gd name="T1" fmla="*/ 46 h 102"/>
                          <a:gd name="T2" fmla="*/ 71 w 258"/>
                          <a:gd name="T3" fmla="*/ 0 h 102"/>
                          <a:gd name="T4" fmla="*/ 258 w 258"/>
                          <a:gd name="T5" fmla="*/ 52 h 102"/>
                          <a:gd name="T6" fmla="*/ 183 w 258"/>
                          <a:gd name="T7" fmla="*/ 102 h 102"/>
                          <a:gd name="T8" fmla="*/ 0 w 258"/>
                          <a:gd name="T9" fmla="*/ 46 h 102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258"/>
                          <a:gd name="T16" fmla="*/ 0 h 102"/>
                          <a:gd name="T17" fmla="*/ 258 w 258"/>
                          <a:gd name="T18" fmla="*/ 102 h 102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258" h="102">
                            <a:moveTo>
                              <a:pt x="0" y="46"/>
                            </a:moveTo>
                            <a:lnTo>
                              <a:pt x="71" y="0"/>
                            </a:lnTo>
                            <a:lnTo>
                              <a:pt x="258" y="52"/>
                            </a:lnTo>
                            <a:lnTo>
                              <a:pt x="183" y="102"/>
                            </a:lnTo>
                            <a:lnTo>
                              <a:pt x="0" y="46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480" name="Freeform 1159">
                        <a:extLst>
                          <a:ext uri="{FF2B5EF4-FFF2-40B4-BE49-F238E27FC236}">
                            <a16:creationId xmlns:a16="http://schemas.microsoft.com/office/drawing/2014/main" id="{91537527-1F4E-492A-B4D9-A80AE8AE742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011" y="2882"/>
                        <a:ext cx="194" cy="63"/>
                      </a:xfrm>
                      <a:custGeom>
                        <a:avLst/>
                        <a:gdLst>
                          <a:gd name="T0" fmla="*/ 12 w 194"/>
                          <a:gd name="T1" fmla="*/ 0 h 63"/>
                          <a:gd name="T2" fmla="*/ 194 w 194"/>
                          <a:gd name="T3" fmla="*/ 53 h 63"/>
                          <a:gd name="T4" fmla="*/ 180 w 194"/>
                          <a:gd name="T5" fmla="*/ 63 h 63"/>
                          <a:gd name="T6" fmla="*/ 0 w 194"/>
                          <a:gd name="T7" fmla="*/ 9 h 63"/>
                          <a:gd name="T8" fmla="*/ 12 w 194"/>
                          <a:gd name="T9" fmla="*/ 0 h 63"/>
                          <a:gd name="T10" fmla="*/ 0 60000 65536"/>
                          <a:gd name="T11" fmla="*/ 0 60000 65536"/>
                          <a:gd name="T12" fmla="*/ 0 60000 65536"/>
                          <a:gd name="T13" fmla="*/ 0 60000 65536"/>
                          <a:gd name="T14" fmla="*/ 0 60000 65536"/>
                          <a:gd name="T15" fmla="*/ 0 w 194"/>
                          <a:gd name="T16" fmla="*/ 0 h 63"/>
                          <a:gd name="T17" fmla="*/ 194 w 194"/>
                          <a:gd name="T18" fmla="*/ 63 h 63"/>
                        </a:gdLst>
                        <a:ahLst/>
                        <a:cxnLst>
                          <a:cxn ang="T10">
                            <a:pos x="T0" y="T1"/>
                          </a:cxn>
                          <a:cxn ang="T11">
                            <a:pos x="T2" y="T3"/>
                          </a:cxn>
                          <a:cxn ang="T12">
                            <a:pos x="T4" y="T5"/>
                          </a:cxn>
                          <a:cxn ang="T13">
                            <a:pos x="T6" y="T7"/>
                          </a:cxn>
                          <a:cxn ang="T14">
                            <a:pos x="T8" y="T9"/>
                          </a:cxn>
                        </a:cxnLst>
                        <a:rect l="T15" t="T16" r="T17" b="T18"/>
                        <a:pathLst>
                          <a:path w="194" h="63">
                            <a:moveTo>
                              <a:pt x="12" y="0"/>
                            </a:moveTo>
                            <a:lnTo>
                              <a:pt x="194" y="53"/>
                            </a:lnTo>
                            <a:lnTo>
                              <a:pt x="180" y="63"/>
                            </a:lnTo>
                            <a:lnTo>
                              <a:pt x="0" y="9"/>
                            </a:lnTo>
                            <a:lnTo>
                              <a:pt x="12" y="0"/>
                            </a:lnTo>
                            <a:close/>
                          </a:path>
                        </a:pathLst>
                      </a:custGeom>
                      <a:solidFill>
                        <a:srgbClr val="0000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469" name="Freeform 1160">
                      <a:extLst>
                        <a:ext uri="{FF2B5EF4-FFF2-40B4-BE49-F238E27FC236}">
                          <a16:creationId xmlns:a16="http://schemas.microsoft.com/office/drawing/2014/main" id="{3EE045E6-7481-4E8F-9964-1F7342A85CD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577" y="3043"/>
                      <a:ext cx="614" cy="514"/>
                    </a:xfrm>
                    <a:custGeom>
                      <a:avLst/>
                      <a:gdLst>
                        <a:gd name="T0" fmla="*/ 1 w 990"/>
                        <a:gd name="T1" fmla="*/ 10 h 792"/>
                        <a:gd name="T2" fmla="*/ 9 w 990"/>
                        <a:gd name="T3" fmla="*/ 0 h 792"/>
                        <a:gd name="T4" fmla="*/ 9 w 990"/>
                        <a:gd name="T5" fmla="*/ 1 h 792"/>
                        <a:gd name="T6" fmla="*/ 0 w 990"/>
                        <a:gd name="T7" fmla="*/ 10 h 792"/>
                        <a:gd name="T8" fmla="*/ 1 w 990"/>
                        <a:gd name="T9" fmla="*/ 10 h 79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990"/>
                        <a:gd name="T16" fmla="*/ 0 h 792"/>
                        <a:gd name="T17" fmla="*/ 990 w 990"/>
                        <a:gd name="T18" fmla="*/ 792 h 79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990" h="792">
                          <a:moveTo>
                            <a:pt x="3" y="738"/>
                          </a:moveTo>
                          <a:lnTo>
                            <a:pt x="990" y="0"/>
                          </a:lnTo>
                          <a:lnTo>
                            <a:pt x="987" y="60"/>
                          </a:lnTo>
                          <a:lnTo>
                            <a:pt x="0" y="792"/>
                          </a:lnTo>
                          <a:lnTo>
                            <a:pt x="3" y="738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70" name="Freeform 1161">
                      <a:extLst>
                        <a:ext uri="{FF2B5EF4-FFF2-40B4-BE49-F238E27FC236}">
                          <a16:creationId xmlns:a16="http://schemas.microsoft.com/office/drawing/2014/main" id="{77114792-ED5E-409D-B968-B4FDA9BB6F9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10" y="3084"/>
                      <a:ext cx="1571" cy="469"/>
                    </a:xfrm>
                    <a:custGeom>
                      <a:avLst/>
                      <a:gdLst>
                        <a:gd name="T0" fmla="*/ 1 w 2532"/>
                        <a:gd name="T1" fmla="*/ 0 h 723"/>
                        <a:gd name="T2" fmla="*/ 1 w 2532"/>
                        <a:gd name="T3" fmla="*/ 0 h 723"/>
                        <a:gd name="T4" fmla="*/ 22 w 2532"/>
                        <a:gd name="T5" fmla="*/ 9 h 723"/>
                        <a:gd name="T6" fmla="*/ 22 w 2532"/>
                        <a:gd name="T7" fmla="*/ 10 h 723"/>
                        <a:gd name="T8" fmla="*/ 0 w 2532"/>
                        <a:gd name="T9" fmla="*/ 1 h 723"/>
                        <a:gd name="T10" fmla="*/ 1 w 2532"/>
                        <a:gd name="T11" fmla="*/ 0 h 7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532"/>
                        <a:gd name="T19" fmla="*/ 0 h 723"/>
                        <a:gd name="T20" fmla="*/ 2532 w 2532"/>
                        <a:gd name="T21" fmla="*/ 723 h 7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532" h="723">
                          <a:moveTo>
                            <a:pt x="6" y="0"/>
                          </a:moveTo>
                          <a:cubicBezTo>
                            <a:pt x="16" y="0"/>
                            <a:pt x="26" y="0"/>
                            <a:pt x="36" y="0"/>
                          </a:cubicBezTo>
                          <a:lnTo>
                            <a:pt x="2532" y="678"/>
                          </a:lnTo>
                          <a:lnTo>
                            <a:pt x="2529" y="723"/>
                          </a:lnTo>
                          <a:lnTo>
                            <a:pt x="0" y="24"/>
                          </a:lnTo>
                          <a:lnTo>
                            <a:pt x="6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71" name="Freeform 1162">
                      <a:extLst>
                        <a:ext uri="{FF2B5EF4-FFF2-40B4-BE49-F238E27FC236}">
                          <a16:creationId xmlns:a16="http://schemas.microsoft.com/office/drawing/2014/main" id="{A006FFFA-E0C8-4CF2-9605-D762A6D472B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11" y="2998"/>
                      <a:ext cx="17" cy="95"/>
                    </a:xfrm>
                    <a:custGeom>
                      <a:avLst/>
                      <a:gdLst>
                        <a:gd name="T0" fmla="*/ 1 w 26"/>
                        <a:gd name="T1" fmla="*/ 1 h 147"/>
                        <a:gd name="T2" fmla="*/ 1 w 26"/>
                        <a:gd name="T3" fmla="*/ 2 h 147"/>
                        <a:gd name="T4" fmla="*/ 0 w 26"/>
                        <a:gd name="T5" fmla="*/ 2 h 147"/>
                        <a:gd name="T6" fmla="*/ 1 w 26"/>
                        <a:gd name="T7" fmla="*/ 0 h 147"/>
                        <a:gd name="T8" fmla="*/ 1 w 26"/>
                        <a:gd name="T9" fmla="*/ 1 h 14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6"/>
                        <a:gd name="T16" fmla="*/ 0 h 147"/>
                        <a:gd name="T17" fmla="*/ 26 w 26"/>
                        <a:gd name="T18" fmla="*/ 147 h 14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6" h="147">
                          <a:moveTo>
                            <a:pt x="26" y="10"/>
                          </a:moveTo>
                          <a:lnTo>
                            <a:pt x="23" y="147"/>
                          </a:lnTo>
                          <a:lnTo>
                            <a:pt x="0" y="144"/>
                          </a:lnTo>
                          <a:lnTo>
                            <a:pt x="3" y="0"/>
                          </a:lnTo>
                          <a:lnTo>
                            <a:pt x="26" y="1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72" name="Freeform 1163">
                      <a:extLst>
                        <a:ext uri="{FF2B5EF4-FFF2-40B4-BE49-F238E27FC236}">
                          <a16:creationId xmlns:a16="http://schemas.microsoft.com/office/drawing/2014/main" id="{C1B77BCA-AF13-4CC7-84F2-25E8068CDA2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12" y="2611"/>
                      <a:ext cx="730" cy="393"/>
                    </a:xfrm>
                    <a:custGeom>
                      <a:avLst/>
                      <a:gdLst>
                        <a:gd name="T0" fmla="*/ 10 w 1176"/>
                        <a:gd name="T1" fmla="*/ 0 h 606"/>
                        <a:gd name="T2" fmla="*/ 0 w 1176"/>
                        <a:gd name="T3" fmla="*/ 8 h 606"/>
                        <a:gd name="T4" fmla="*/ 1 w 1176"/>
                        <a:gd name="T5" fmla="*/ 8 h 606"/>
                        <a:gd name="T6" fmla="*/ 10 w 1176"/>
                        <a:gd name="T7" fmla="*/ 1 h 606"/>
                        <a:gd name="T8" fmla="*/ 10 w 1176"/>
                        <a:gd name="T9" fmla="*/ 0 h 606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176"/>
                        <a:gd name="T16" fmla="*/ 0 h 606"/>
                        <a:gd name="T17" fmla="*/ 1176 w 1176"/>
                        <a:gd name="T18" fmla="*/ 606 h 606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176" h="606">
                          <a:moveTo>
                            <a:pt x="1170" y="0"/>
                          </a:moveTo>
                          <a:lnTo>
                            <a:pt x="0" y="597"/>
                          </a:lnTo>
                          <a:lnTo>
                            <a:pt x="30" y="606"/>
                          </a:lnTo>
                          <a:lnTo>
                            <a:pt x="1176" y="18"/>
                          </a:lnTo>
                          <a:lnTo>
                            <a:pt x="1170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73" name="Freeform 1164">
                      <a:extLst>
                        <a:ext uri="{FF2B5EF4-FFF2-40B4-BE49-F238E27FC236}">
                          <a16:creationId xmlns:a16="http://schemas.microsoft.com/office/drawing/2014/main" id="{A88F0DAF-F304-457D-9F4F-D3F6DBD11A2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061" y="3018"/>
                      <a:ext cx="1490" cy="451"/>
                    </a:xfrm>
                    <a:custGeom>
                      <a:avLst/>
                      <a:gdLst>
                        <a:gd name="T0" fmla="*/ 1 w 2532"/>
                        <a:gd name="T1" fmla="*/ 0 h 723"/>
                        <a:gd name="T2" fmla="*/ 1 w 2532"/>
                        <a:gd name="T3" fmla="*/ 0 h 723"/>
                        <a:gd name="T4" fmla="*/ 12 w 2532"/>
                        <a:gd name="T5" fmla="*/ 6 h 723"/>
                        <a:gd name="T6" fmla="*/ 12 w 2532"/>
                        <a:gd name="T7" fmla="*/ 6 h 723"/>
                        <a:gd name="T8" fmla="*/ 0 w 2532"/>
                        <a:gd name="T9" fmla="*/ 1 h 723"/>
                        <a:gd name="T10" fmla="*/ 1 w 2532"/>
                        <a:gd name="T11" fmla="*/ 0 h 7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532"/>
                        <a:gd name="T19" fmla="*/ 0 h 723"/>
                        <a:gd name="T20" fmla="*/ 2532 w 2532"/>
                        <a:gd name="T21" fmla="*/ 723 h 7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532" h="723">
                          <a:moveTo>
                            <a:pt x="6" y="0"/>
                          </a:moveTo>
                          <a:cubicBezTo>
                            <a:pt x="16" y="0"/>
                            <a:pt x="26" y="0"/>
                            <a:pt x="36" y="0"/>
                          </a:cubicBezTo>
                          <a:lnTo>
                            <a:pt x="2532" y="678"/>
                          </a:lnTo>
                          <a:lnTo>
                            <a:pt x="2529" y="723"/>
                          </a:lnTo>
                          <a:lnTo>
                            <a:pt x="0" y="24"/>
                          </a:lnTo>
                          <a:lnTo>
                            <a:pt x="6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74" name="Freeform 1165">
                      <a:extLst>
                        <a:ext uri="{FF2B5EF4-FFF2-40B4-BE49-F238E27FC236}">
                          <a16:creationId xmlns:a16="http://schemas.microsoft.com/office/drawing/2014/main" id="{41D39A96-C32B-4FEB-BD87-B68DC98D224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2549" y="2986"/>
                      <a:ext cx="608" cy="467"/>
                    </a:xfrm>
                    <a:custGeom>
                      <a:avLst/>
                      <a:gdLst>
                        <a:gd name="T0" fmla="*/ 0 w 2532"/>
                        <a:gd name="T1" fmla="*/ 0 h 723"/>
                        <a:gd name="T2" fmla="*/ 0 w 2532"/>
                        <a:gd name="T3" fmla="*/ 0 h 723"/>
                        <a:gd name="T4" fmla="*/ 0 w 2532"/>
                        <a:gd name="T5" fmla="*/ 9 h 723"/>
                        <a:gd name="T6" fmla="*/ 0 w 2532"/>
                        <a:gd name="T7" fmla="*/ 9 h 723"/>
                        <a:gd name="T8" fmla="*/ 0 w 2532"/>
                        <a:gd name="T9" fmla="*/ 1 h 723"/>
                        <a:gd name="T10" fmla="*/ 0 w 2532"/>
                        <a:gd name="T11" fmla="*/ 0 h 72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2532"/>
                        <a:gd name="T19" fmla="*/ 0 h 723"/>
                        <a:gd name="T20" fmla="*/ 2532 w 2532"/>
                        <a:gd name="T21" fmla="*/ 723 h 72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2532" h="723">
                          <a:moveTo>
                            <a:pt x="6" y="0"/>
                          </a:moveTo>
                          <a:cubicBezTo>
                            <a:pt x="16" y="0"/>
                            <a:pt x="26" y="0"/>
                            <a:pt x="36" y="0"/>
                          </a:cubicBezTo>
                          <a:lnTo>
                            <a:pt x="2532" y="678"/>
                          </a:lnTo>
                          <a:lnTo>
                            <a:pt x="2529" y="723"/>
                          </a:lnTo>
                          <a:lnTo>
                            <a:pt x="0" y="24"/>
                          </a:lnTo>
                          <a:lnTo>
                            <a:pt x="6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</p:grpSp>
            <p:sp>
              <p:nvSpPr>
                <p:cNvPr id="433" name="Text Box 580">
                  <a:extLst>
                    <a:ext uri="{FF2B5EF4-FFF2-40B4-BE49-F238E27FC236}">
                      <a16:creationId xmlns:a16="http://schemas.microsoft.com/office/drawing/2014/main" id="{786C00B7-5BD2-4383-BCDB-476DE17466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371" y="6246813"/>
                  <a:ext cx="1295400" cy="482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80000"/>
                    </a:lnSpc>
                  </a:pPr>
                  <a:r>
                    <a:rPr lang="en-US" altLang="ko-KR" sz="1600" dirty="0"/>
                    <a:t>institutional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altLang="ko-KR" sz="1600" dirty="0"/>
                    <a:t>       network</a:t>
                  </a:r>
                </a:p>
              </p:txBody>
            </p:sp>
          </p:grpSp>
          <p:grpSp>
            <p:nvGrpSpPr>
              <p:cNvPr id="304" name="그룹 303">
                <a:extLst>
                  <a:ext uri="{FF2B5EF4-FFF2-40B4-BE49-F238E27FC236}">
                    <a16:creationId xmlns:a16="http://schemas.microsoft.com/office/drawing/2014/main" id="{636E7F13-9120-463D-8423-06F808D594F0}"/>
                  </a:ext>
                </a:extLst>
              </p:cNvPr>
              <p:cNvGrpSpPr/>
              <p:nvPr/>
            </p:nvGrpSpPr>
            <p:grpSpPr>
              <a:xfrm>
                <a:off x="315665" y="2436691"/>
                <a:ext cx="1941512" cy="944562"/>
                <a:chOff x="8816420" y="4397284"/>
                <a:chExt cx="1941512" cy="944562"/>
              </a:xfrm>
            </p:grpSpPr>
            <p:grpSp>
              <p:nvGrpSpPr>
                <p:cNvPr id="387" name="Group 418">
                  <a:extLst>
                    <a:ext uri="{FF2B5EF4-FFF2-40B4-BE49-F238E27FC236}">
                      <a16:creationId xmlns:a16="http://schemas.microsoft.com/office/drawing/2014/main" id="{361AA0F9-DA65-4A1D-8F30-BE1F7A941E0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816420" y="4408396"/>
                  <a:ext cx="1458912" cy="933450"/>
                  <a:chOff x="2889" y="1631"/>
                  <a:chExt cx="980" cy="743"/>
                </a:xfrm>
              </p:grpSpPr>
              <p:sp>
                <p:nvSpPr>
                  <p:cNvPr id="430" name="Rectangle 419">
                    <a:extLst>
                      <a:ext uri="{FF2B5EF4-FFF2-40B4-BE49-F238E27FC236}">
                        <a16:creationId xmlns:a16="http://schemas.microsoft.com/office/drawing/2014/main" id="{A283B09A-B732-4955-8F2B-768B334A7B5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046" y="1841"/>
                    <a:ext cx="663" cy="533"/>
                  </a:xfrm>
                  <a:prstGeom prst="rect">
                    <a:avLst/>
                  </a:prstGeom>
                  <a:solidFill>
                    <a:srgbClr val="00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431" name="AutoShape 420">
                    <a:extLst>
                      <a:ext uri="{FF2B5EF4-FFF2-40B4-BE49-F238E27FC236}">
                        <a16:creationId xmlns:a16="http://schemas.microsoft.com/office/drawing/2014/main" id="{611495AE-B4EF-420B-84EB-B5D5B2CB95D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9" y="1631"/>
                    <a:ext cx="980" cy="253"/>
                  </a:xfrm>
                  <a:prstGeom prst="triangle">
                    <a:avLst>
                      <a:gd name="adj" fmla="val 50000"/>
                    </a:avLst>
                  </a:prstGeom>
                  <a:solidFill>
                    <a:srgbClr val="00CC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algn="ctr"/>
                    <a:endParaRPr lang="ko-KR" altLang="ko-KR">
                      <a:solidFill>
                        <a:srgbClr val="00CCFF"/>
                      </a:solidFill>
                    </a:endParaRPr>
                  </a:p>
                </p:txBody>
              </p:sp>
            </p:grpSp>
            <p:sp>
              <p:nvSpPr>
                <p:cNvPr id="388" name="Line 443">
                  <a:extLst>
                    <a:ext uri="{FF2B5EF4-FFF2-40B4-BE49-F238E27FC236}">
                      <a16:creationId xmlns:a16="http://schemas.microsoft.com/office/drawing/2014/main" id="{2D1AE59E-229A-4C2B-9A72-DF11DB3627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19720" y="4956084"/>
                  <a:ext cx="0" cy="1317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89" name="Line 449">
                  <a:extLst>
                    <a:ext uri="{FF2B5EF4-FFF2-40B4-BE49-F238E27FC236}">
                      <a16:creationId xmlns:a16="http://schemas.microsoft.com/office/drawing/2014/main" id="{F89EF0D4-266C-454E-84AC-AF3A78A139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9429195" y="5167221"/>
                  <a:ext cx="168275" cy="31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390" name="Group 757">
                  <a:extLst>
                    <a:ext uri="{FF2B5EF4-FFF2-40B4-BE49-F238E27FC236}">
                      <a16:creationId xmlns:a16="http://schemas.microsoft.com/office/drawing/2014/main" id="{AD3BF08B-AA16-44DB-900A-D6FBF5D8C6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591120" y="5073559"/>
                  <a:ext cx="390525" cy="169863"/>
                  <a:chOff x="4650" y="1129"/>
                  <a:chExt cx="246" cy="95"/>
                </a:xfrm>
              </p:grpSpPr>
              <p:sp>
                <p:nvSpPr>
                  <p:cNvPr id="422" name="Oval 407">
                    <a:extLst>
                      <a:ext uri="{FF2B5EF4-FFF2-40B4-BE49-F238E27FC236}">
                        <a16:creationId xmlns:a16="http://schemas.microsoft.com/office/drawing/2014/main" id="{675E8816-63AA-4773-8C01-0A7B9A3B1BF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1" y="1171"/>
                    <a:ext cx="244" cy="53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23" name="Rectangle 410">
                    <a:extLst>
                      <a:ext uri="{FF2B5EF4-FFF2-40B4-BE49-F238E27FC236}">
                        <a16:creationId xmlns:a16="http://schemas.microsoft.com/office/drawing/2014/main" id="{3E5BF42D-2E3F-4C75-858E-5895B53AA6B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1" y="1165"/>
                    <a:ext cx="245" cy="33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algn="ctr"/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24" name="Oval 411">
                    <a:extLst>
                      <a:ext uri="{FF2B5EF4-FFF2-40B4-BE49-F238E27FC236}">
                        <a16:creationId xmlns:a16="http://schemas.microsoft.com/office/drawing/2014/main" id="{B68F0135-272E-4270-B995-EAA8F322477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0" y="1129"/>
                    <a:ext cx="244" cy="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425" name="Group 761">
                    <a:extLst>
                      <a:ext uri="{FF2B5EF4-FFF2-40B4-BE49-F238E27FC236}">
                        <a16:creationId xmlns:a16="http://schemas.microsoft.com/office/drawing/2014/main" id="{1FDFD177-911C-4419-8CC2-93B2E249829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699" y="1145"/>
                    <a:ext cx="138" cy="29"/>
                    <a:chOff x="2468" y="1332"/>
                    <a:chExt cx="310" cy="60"/>
                  </a:xfrm>
                </p:grpSpPr>
                <p:sp>
                  <p:nvSpPr>
                    <p:cNvPr id="428" name="Freeform 762">
                      <a:extLst>
                        <a:ext uri="{FF2B5EF4-FFF2-40B4-BE49-F238E27FC236}">
                          <a16:creationId xmlns:a16="http://schemas.microsoft.com/office/drawing/2014/main" id="{5EC50613-AF7F-4EF2-9537-E8E92BC0529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29" name="Freeform 763">
                      <a:extLst>
                        <a:ext uri="{FF2B5EF4-FFF2-40B4-BE49-F238E27FC236}">
                          <a16:creationId xmlns:a16="http://schemas.microsoft.com/office/drawing/2014/main" id="{D39E9A99-9661-43A4-B011-ACFF2B292A8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426" name="Line 764">
                    <a:extLst>
                      <a:ext uri="{FF2B5EF4-FFF2-40B4-BE49-F238E27FC236}">
                        <a16:creationId xmlns:a16="http://schemas.microsoft.com/office/drawing/2014/main" id="{9AF3719A-EE10-40D3-ADEA-916BEF667F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51" y="1158"/>
                    <a:ext cx="0" cy="4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27" name="Line 765">
                    <a:extLst>
                      <a:ext uri="{FF2B5EF4-FFF2-40B4-BE49-F238E27FC236}">
                        <a16:creationId xmlns:a16="http://schemas.microsoft.com/office/drawing/2014/main" id="{FEA908A9-2E26-48A1-9B04-4E1D866ED9A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94" y="1160"/>
                    <a:ext cx="0" cy="4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91" name="Group 776">
                  <a:extLst>
                    <a:ext uri="{FF2B5EF4-FFF2-40B4-BE49-F238E27FC236}">
                      <a16:creationId xmlns:a16="http://schemas.microsoft.com/office/drawing/2014/main" id="{6FAC1991-8604-49CC-BDC9-8EF05643BB1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149795" y="4933859"/>
                  <a:ext cx="506412" cy="352425"/>
                  <a:chOff x="2967" y="478"/>
                  <a:chExt cx="788" cy="625"/>
                </a:xfrm>
              </p:grpSpPr>
              <p:pic>
                <p:nvPicPr>
                  <p:cNvPr id="420" name="Picture 777" descr="access_point_stylized_small">
                    <a:extLst>
                      <a:ext uri="{FF2B5EF4-FFF2-40B4-BE49-F238E27FC236}">
                        <a16:creationId xmlns:a16="http://schemas.microsoft.com/office/drawing/2014/main" id="{06162998-C326-4CDD-950A-AD8E3ABA4D1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12" y="559"/>
                    <a:ext cx="576" cy="5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421" name="Picture 778" descr="antenna_radiation_stylized">
                    <a:extLst>
                      <a:ext uri="{FF2B5EF4-FFF2-40B4-BE49-F238E27FC236}">
                        <a16:creationId xmlns:a16="http://schemas.microsoft.com/office/drawing/2014/main" id="{A8372400-CB1E-4A99-9136-EAA4A503F32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67" y="478"/>
                    <a:ext cx="788" cy="1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sp>
              <p:nvSpPr>
                <p:cNvPr id="392" name="Text Box 580">
                  <a:extLst>
                    <a:ext uri="{FF2B5EF4-FFF2-40B4-BE49-F238E27FC236}">
                      <a16:creationId xmlns:a16="http://schemas.microsoft.com/office/drawing/2014/main" id="{A847AE8A-6014-43B2-B909-50095DBB9F8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862582" y="4397284"/>
                  <a:ext cx="895350" cy="4826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>
                    <a:lnSpc>
                      <a:spcPct val="80000"/>
                    </a:lnSpc>
                  </a:pPr>
                  <a:r>
                    <a:rPr lang="en-US" altLang="ko-KR" sz="1600" dirty="0"/>
                    <a:t>home </a:t>
                  </a:r>
                </a:p>
                <a:p>
                  <a:pPr>
                    <a:lnSpc>
                      <a:spcPct val="80000"/>
                    </a:lnSpc>
                  </a:pPr>
                  <a:r>
                    <a:rPr lang="en-US" altLang="ko-KR" sz="1600" dirty="0"/>
                    <a:t>network</a:t>
                  </a:r>
                </a:p>
              </p:txBody>
            </p:sp>
            <p:grpSp>
              <p:nvGrpSpPr>
                <p:cNvPr id="393" name="Group 1114">
                  <a:extLst>
                    <a:ext uri="{FF2B5EF4-FFF2-40B4-BE49-F238E27FC236}">
                      <a16:creationId xmlns:a16="http://schemas.microsoft.com/office/drawing/2014/main" id="{485FA716-9969-4D57-86C3-ECD6552C1B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098995" y="4475071"/>
                  <a:ext cx="444500" cy="407988"/>
                  <a:chOff x="877" y="1008"/>
                  <a:chExt cx="2747" cy="2591"/>
                </a:xfrm>
              </p:grpSpPr>
              <p:pic>
                <p:nvPicPr>
                  <p:cNvPr id="397" name="Picture 1115" descr="antenna_stylized">
                    <a:extLst>
                      <a:ext uri="{FF2B5EF4-FFF2-40B4-BE49-F238E27FC236}">
                        <a16:creationId xmlns:a16="http://schemas.microsoft.com/office/drawing/2014/main" id="{0DA43CAA-73F0-4970-90C1-D8ABE38B6DF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77" y="1008"/>
                    <a:ext cx="2725" cy="14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398" name="Picture 1116" descr="laptop_keyboard">
                    <a:extLst>
                      <a:ext uri="{FF2B5EF4-FFF2-40B4-BE49-F238E27FC236}">
                        <a16:creationId xmlns:a16="http://schemas.microsoft.com/office/drawing/2014/main" id="{94A2473E-47BF-428A-AE62-1243DC84268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9064" flipH="1">
                    <a:off x="1009" y="2586"/>
                    <a:ext cx="2245" cy="1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99" name="Freeform 1117">
                    <a:extLst>
                      <a:ext uri="{FF2B5EF4-FFF2-40B4-BE49-F238E27FC236}">
                        <a16:creationId xmlns:a16="http://schemas.microsoft.com/office/drawing/2014/main" id="{AF28E9B9-4446-4FF1-8228-93CF8E27A9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3" y="1603"/>
                    <a:ext cx="1807" cy="1322"/>
                  </a:xfrm>
                  <a:custGeom>
                    <a:avLst/>
                    <a:gdLst>
                      <a:gd name="T0" fmla="*/ 4 w 2982"/>
                      <a:gd name="T1" fmla="*/ 0 h 2442"/>
                      <a:gd name="T2" fmla="*/ 0 w 2982"/>
                      <a:gd name="T3" fmla="*/ 4 h 2442"/>
                      <a:gd name="T4" fmla="*/ 16 w 2982"/>
                      <a:gd name="T5" fmla="*/ 5 h 2442"/>
                      <a:gd name="T6" fmla="*/ 20 w 2982"/>
                      <a:gd name="T7" fmla="*/ 1 h 2442"/>
                      <a:gd name="T8" fmla="*/ 4 w 2982"/>
                      <a:gd name="T9" fmla="*/ 0 h 24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82"/>
                      <a:gd name="T16" fmla="*/ 0 h 2442"/>
                      <a:gd name="T17" fmla="*/ 2982 w 2982"/>
                      <a:gd name="T18" fmla="*/ 2442 h 24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82" h="2442">
                        <a:moveTo>
                          <a:pt x="540" y="0"/>
                        </a:moveTo>
                        <a:lnTo>
                          <a:pt x="0" y="1734"/>
                        </a:lnTo>
                        <a:lnTo>
                          <a:pt x="2394" y="2442"/>
                        </a:lnTo>
                        <a:lnTo>
                          <a:pt x="2982" y="318"/>
                        </a:lnTo>
                        <a:lnTo>
                          <a:pt x="54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pic>
                <p:nvPicPr>
                  <p:cNvPr id="400" name="Picture 1118" descr="screen">
                    <a:extLst>
                      <a:ext uri="{FF2B5EF4-FFF2-40B4-BE49-F238E27FC236}">
                        <a16:creationId xmlns:a16="http://schemas.microsoft.com/office/drawing/2014/main" id="{1472A4B2-3B99-4D1A-A924-6FFD0712A29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42" y="1637"/>
                    <a:ext cx="1642" cy="12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01" name="Freeform 1119">
                    <a:extLst>
                      <a:ext uri="{FF2B5EF4-FFF2-40B4-BE49-F238E27FC236}">
                        <a16:creationId xmlns:a16="http://schemas.microsoft.com/office/drawing/2014/main" id="{98C65CC2-87EB-4E15-87A6-BA24FF5818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2" y="1564"/>
                    <a:ext cx="1531" cy="246"/>
                  </a:xfrm>
                  <a:custGeom>
                    <a:avLst/>
                    <a:gdLst>
                      <a:gd name="T0" fmla="*/ 1 w 2528"/>
                      <a:gd name="T1" fmla="*/ 0 h 455"/>
                      <a:gd name="T2" fmla="*/ 17 w 2528"/>
                      <a:gd name="T3" fmla="*/ 1 h 455"/>
                      <a:gd name="T4" fmla="*/ 16 w 2528"/>
                      <a:gd name="T5" fmla="*/ 1 h 455"/>
                      <a:gd name="T6" fmla="*/ 0 w 2528"/>
                      <a:gd name="T7" fmla="*/ 1 h 455"/>
                      <a:gd name="T8" fmla="*/ 1 w 2528"/>
                      <a:gd name="T9" fmla="*/ 0 h 45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28"/>
                      <a:gd name="T16" fmla="*/ 0 h 455"/>
                      <a:gd name="T17" fmla="*/ 2528 w 2528"/>
                      <a:gd name="T18" fmla="*/ 455 h 45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28" h="455">
                        <a:moveTo>
                          <a:pt x="14" y="0"/>
                        </a:moveTo>
                        <a:lnTo>
                          <a:pt x="2528" y="341"/>
                        </a:lnTo>
                        <a:lnTo>
                          <a:pt x="2480" y="455"/>
                        </a:lnTo>
                        <a:lnTo>
                          <a:pt x="0" y="86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EAEAEA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2" name="Freeform 1120">
                    <a:extLst>
                      <a:ext uri="{FF2B5EF4-FFF2-40B4-BE49-F238E27FC236}">
                        <a16:creationId xmlns:a16="http://schemas.microsoft.com/office/drawing/2014/main" id="{6BEBC2A3-6868-4D72-B045-71D31B29F0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7" y="1562"/>
                    <a:ext cx="425" cy="1024"/>
                  </a:xfrm>
                  <a:custGeom>
                    <a:avLst/>
                    <a:gdLst>
                      <a:gd name="T0" fmla="*/ 4 w 702"/>
                      <a:gd name="T1" fmla="*/ 0 h 1893"/>
                      <a:gd name="T2" fmla="*/ 0 w 702"/>
                      <a:gd name="T3" fmla="*/ 4 h 1893"/>
                      <a:gd name="T4" fmla="*/ 1 w 702"/>
                      <a:gd name="T5" fmla="*/ 4 h 1893"/>
                      <a:gd name="T6" fmla="*/ 5 w 702"/>
                      <a:gd name="T7" fmla="*/ 1 h 1893"/>
                      <a:gd name="T8" fmla="*/ 4 w 702"/>
                      <a:gd name="T9" fmla="*/ 0 h 18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02"/>
                      <a:gd name="T16" fmla="*/ 0 h 1893"/>
                      <a:gd name="T17" fmla="*/ 702 w 702"/>
                      <a:gd name="T18" fmla="*/ 1893 h 18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02" h="1893">
                        <a:moveTo>
                          <a:pt x="579" y="0"/>
                        </a:moveTo>
                        <a:lnTo>
                          <a:pt x="0" y="1869"/>
                        </a:lnTo>
                        <a:lnTo>
                          <a:pt x="114" y="1893"/>
                        </a:lnTo>
                        <a:lnTo>
                          <a:pt x="702" y="51"/>
                        </a:lnTo>
                        <a:lnTo>
                          <a:pt x="579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3" name="Freeform 1121">
                    <a:extLst>
                      <a:ext uri="{FF2B5EF4-FFF2-40B4-BE49-F238E27FC236}">
                        <a16:creationId xmlns:a16="http://schemas.microsoft.com/office/drawing/2014/main" id="{E8B18396-A16D-4E5F-B563-8EF0A422CF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4" y="1745"/>
                    <a:ext cx="458" cy="1182"/>
                  </a:xfrm>
                  <a:custGeom>
                    <a:avLst/>
                    <a:gdLst>
                      <a:gd name="T0" fmla="*/ 5 w 756"/>
                      <a:gd name="T1" fmla="*/ 0 h 2184"/>
                      <a:gd name="T2" fmla="*/ 1 w 756"/>
                      <a:gd name="T3" fmla="*/ 5 h 2184"/>
                      <a:gd name="T4" fmla="*/ 0 w 756"/>
                      <a:gd name="T5" fmla="*/ 5 h 2184"/>
                      <a:gd name="T6" fmla="*/ 4 w 756"/>
                      <a:gd name="T7" fmla="*/ 1 h 2184"/>
                      <a:gd name="T8" fmla="*/ 5 w 756"/>
                      <a:gd name="T9" fmla="*/ 0 h 21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6"/>
                      <a:gd name="T16" fmla="*/ 0 h 2184"/>
                      <a:gd name="T17" fmla="*/ 756 w 756"/>
                      <a:gd name="T18" fmla="*/ 2184 h 21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6" h="2184">
                        <a:moveTo>
                          <a:pt x="756" y="0"/>
                        </a:moveTo>
                        <a:lnTo>
                          <a:pt x="138" y="2184"/>
                        </a:lnTo>
                        <a:lnTo>
                          <a:pt x="0" y="2148"/>
                        </a:lnTo>
                        <a:lnTo>
                          <a:pt x="606" y="78"/>
                        </a:lnTo>
                        <a:lnTo>
                          <a:pt x="756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4" name="Freeform 1122">
                    <a:extLst>
                      <a:ext uri="{FF2B5EF4-FFF2-40B4-BE49-F238E27FC236}">
                        <a16:creationId xmlns:a16="http://schemas.microsoft.com/office/drawing/2014/main" id="{7AB31A8E-38BF-4B53-BC4C-C59349522C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2" y="2534"/>
                    <a:ext cx="1680" cy="399"/>
                  </a:xfrm>
                  <a:custGeom>
                    <a:avLst/>
                    <a:gdLst>
                      <a:gd name="T0" fmla="*/ 1 w 2773"/>
                      <a:gd name="T1" fmla="*/ 0 h 738"/>
                      <a:gd name="T2" fmla="*/ 0 w 2773"/>
                      <a:gd name="T3" fmla="*/ 1 h 738"/>
                      <a:gd name="T4" fmla="*/ 16 w 2773"/>
                      <a:gd name="T5" fmla="*/ 2 h 738"/>
                      <a:gd name="T6" fmla="*/ 16 w 2773"/>
                      <a:gd name="T7" fmla="*/ 1 h 738"/>
                      <a:gd name="T8" fmla="*/ 1 w 2773"/>
                      <a:gd name="T9" fmla="*/ 0 h 7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3"/>
                      <a:gd name="T16" fmla="*/ 0 h 738"/>
                      <a:gd name="T17" fmla="*/ 2773 w 2773"/>
                      <a:gd name="T18" fmla="*/ 738 h 7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3" h="738">
                        <a:moveTo>
                          <a:pt x="33" y="0"/>
                        </a:moveTo>
                        <a:lnTo>
                          <a:pt x="0" y="99"/>
                        </a:lnTo>
                        <a:lnTo>
                          <a:pt x="2436" y="738"/>
                        </a:lnTo>
                        <a:cubicBezTo>
                          <a:pt x="2499" y="501"/>
                          <a:pt x="2773" y="727"/>
                          <a:pt x="2373" y="603"/>
                        </a:cubicBezTo>
                        <a:lnTo>
                          <a:pt x="3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CC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5" name="Freeform 1123">
                    <a:extLst>
                      <a:ext uri="{FF2B5EF4-FFF2-40B4-BE49-F238E27FC236}">
                        <a16:creationId xmlns:a16="http://schemas.microsoft.com/office/drawing/2014/main" id="{A0B592A5-FEB0-487E-B814-2D87E2E631C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95" y="1755"/>
                    <a:ext cx="429" cy="1187"/>
                  </a:xfrm>
                  <a:custGeom>
                    <a:avLst/>
                    <a:gdLst>
                      <a:gd name="T0" fmla="*/ 12 w 637"/>
                      <a:gd name="T1" fmla="*/ 0 h 1659"/>
                      <a:gd name="T2" fmla="*/ 12 w 637"/>
                      <a:gd name="T3" fmla="*/ 0 h 1659"/>
                      <a:gd name="T4" fmla="*/ 1 w 637"/>
                      <a:gd name="T5" fmla="*/ 59 h 1659"/>
                      <a:gd name="T6" fmla="*/ 0 w 637"/>
                      <a:gd name="T7" fmla="*/ 57 h 1659"/>
                      <a:gd name="T8" fmla="*/ 12 w 637"/>
                      <a:gd name="T9" fmla="*/ 0 h 16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7"/>
                      <a:gd name="T16" fmla="*/ 0 h 1659"/>
                      <a:gd name="T17" fmla="*/ 637 w 637"/>
                      <a:gd name="T18" fmla="*/ 1659 h 16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7" h="1659">
                        <a:moveTo>
                          <a:pt x="615" y="0"/>
                        </a:moveTo>
                        <a:lnTo>
                          <a:pt x="637" y="0"/>
                        </a:lnTo>
                        <a:lnTo>
                          <a:pt x="68" y="1659"/>
                        </a:lnTo>
                        <a:lnTo>
                          <a:pt x="0" y="1647"/>
                        </a:lnTo>
                        <a:lnTo>
                          <a:pt x="615" y="0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6" name="Freeform 1124">
                    <a:extLst>
                      <a:ext uri="{FF2B5EF4-FFF2-40B4-BE49-F238E27FC236}">
                        <a16:creationId xmlns:a16="http://schemas.microsoft.com/office/drawing/2014/main" id="{1805A72E-34AF-48FD-826A-B819300049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4" y="2587"/>
                    <a:ext cx="1494" cy="394"/>
                  </a:xfrm>
                  <a:custGeom>
                    <a:avLst/>
                    <a:gdLst>
                      <a:gd name="T0" fmla="*/ 0 w 2216"/>
                      <a:gd name="T1" fmla="*/ 0 h 550"/>
                      <a:gd name="T2" fmla="*/ 1 w 2216"/>
                      <a:gd name="T3" fmla="*/ 2 h 550"/>
                      <a:gd name="T4" fmla="*/ 42 w 2216"/>
                      <a:gd name="T5" fmla="*/ 20 h 550"/>
                      <a:gd name="T6" fmla="*/ 42 w 2216"/>
                      <a:gd name="T7" fmla="*/ 17 h 550"/>
                      <a:gd name="T8" fmla="*/ 0 w 2216"/>
                      <a:gd name="T9" fmla="*/ 0 h 5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16"/>
                      <a:gd name="T16" fmla="*/ 0 h 550"/>
                      <a:gd name="T17" fmla="*/ 2216 w 2216"/>
                      <a:gd name="T18" fmla="*/ 550 h 5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16" h="550">
                        <a:moveTo>
                          <a:pt x="0" y="0"/>
                        </a:moveTo>
                        <a:lnTo>
                          <a:pt x="9" y="57"/>
                        </a:lnTo>
                        <a:lnTo>
                          <a:pt x="2164" y="550"/>
                        </a:lnTo>
                        <a:lnTo>
                          <a:pt x="2216" y="49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407" name="Group 1125">
                    <a:extLst>
                      <a:ext uri="{FF2B5EF4-FFF2-40B4-BE49-F238E27FC236}">
                        <a16:creationId xmlns:a16="http://schemas.microsoft.com/office/drawing/2014/main" id="{B5BC026A-2B1C-4BCD-BD71-4789465615F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09" y="3008"/>
                    <a:ext cx="507" cy="234"/>
                    <a:chOff x="1740" y="2642"/>
                    <a:chExt cx="752" cy="327"/>
                  </a:xfrm>
                </p:grpSpPr>
                <p:sp>
                  <p:nvSpPr>
                    <p:cNvPr id="414" name="Freeform 1126">
                      <a:extLst>
                        <a:ext uri="{FF2B5EF4-FFF2-40B4-BE49-F238E27FC236}">
                          <a16:creationId xmlns:a16="http://schemas.microsoft.com/office/drawing/2014/main" id="{8CC361B1-F083-4FA6-8C68-B443AB0DFA2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40" y="2642"/>
                      <a:ext cx="752" cy="327"/>
                    </a:xfrm>
                    <a:custGeom>
                      <a:avLst/>
                      <a:gdLst>
                        <a:gd name="T0" fmla="*/ 293 w 752"/>
                        <a:gd name="T1" fmla="*/ 0 h 327"/>
                        <a:gd name="T2" fmla="*/ 752 w 752"/>
                        <a:gd name="T3" fmla="*/ 124 h 327"/>
                        <a:gd name="T4" fmla="*/ 470 w 752"/>
                        <a:gd name="T5" fmla="*/ 327 h 327"/>
                        <a:gd name="T6" fmla="*/ 0 w 752"/>
                        <a:gd name="T7" fmla="*/ 183 h 327"/>
                        <a:gd name="T8" fmla="*/ 293 w 752"/>
                        <a:gd name="T9" fmla="*/ 0 h 3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52"/>
                        <a:gd name="T16" fmla="*/ 0 h 327"/>
                        <a:gd name="T17" fmla="*/ 752 w 752"/>
                        <a:gd name="T18" fmla="*/ 327 h 32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52" h="327">
                          <a:moveTo>
                            <a:pt x="293" y="0"/>
                          </a:moveTo>
                          <a:lnTo>
                            <a:pt x="752" y="124"/>
                          </a:lnTo>
                          <a:lnTo>
                            <a:pt x="470" y="327"/>
                          </a:lnTo>
                          <a:lnTo>
                            <a:pt x="0" y="183"/>
                          </a:lnTo>
                          <a:lnTo>
                            <a:pt x="293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15" name="Freeform 1127">
                      <a:extLst>
                        <a:ext uri="{FF2B5EF4-FFF2-40B4-BE49-F238E27FC236}">
                          <a16:creationId xmlns:a16="http://schemas.microsoft.com/office/drawing/2014/main" id="{8BA264B3-779F-4E39-BC04-08FD17086F4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54" y="2649"/>
                      <a:ext cx="726" cy="311"/>
                    </a:xfrm>
                    <a:custGeom>
                      <a:avLst/>
                      <a:gdLst>
                        <a:gd name="T0" fmla="*/ 282 w 726"/>
                        <a:gd name="T1" fmla="*/ 0 h 311"/>
                        <a:gd name="T2" fmla="*/ 726 w 726"/>
                        <a:gd name="T3" fmla="*/ 119 h 311"/>
                        <a:gd name="T4" fmla="*/ 457 w 726"/>
                        <a:gd name="T5" fmla="*/ 311 h 311"/>
                        <a:gd name="T6" fmla="*/ 0 w 726"/>
                        <a:gd name="T7" fmla="*/ 173 h 311"/>
                        <a:gd name="T8" fmla="*/ 282 w 726"/>
                        <a:gd name="T9" fmla="*/ 0 h 31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6"/>
                        <a:gd name="T16" fmla="*/ 0 h 311"/>
                        <a:gd name="T17" fmla="*/ 726 w 726"/>
                        <a:gd name="T18" fmla="*/ 311 h 31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6" h="311">
                          <a:moveTo>
                            <a:pt x="282" y="0"/>
                          </a:moveTo>
                          <a:lnTo>
                            <a:pt x="726" y="119"/>
                          </a:lnTo>
                          <a:lnTo>
                            <a:pt x="457" y="311"/>
                          </a:lnTo>
                          <a:lnTo>
                            <a:pt x="0" y="173"/>
                          </a:lnTo>
                          <a:lnTo>
                            <a:pt x="282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4D4D4D"/>
                        </a:gs>
                        <a:gs pos="100000">
                          <a:srgbClr val="DDDDDD"/>
                        </a:gs>
                      </a:gsLst>
                      <a:lin ang="189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16" name="Freeform 1128">
                      <a:extLst>
                        <a:ext uri="{FF2B5EF4-FFF2-40B4-BE49-F238E27FC236}">
                          <a16:creationId xmlns:a16="http://schemas.microsoft.com/office/drawing/2014/main" id="{5705F18C-EE74-4AEA-8600-E49B1BCDE87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808" y="2770"/>
                      <a:ext cx="258" cy="100"/>
                    </a:xfrm>
                    <a:custGeom>
                      <a:avLst/>
                      <a:gdLst>
                        <a:gd name="T0" fmla="*/ 0 w 258"/>
                        <a:gd name="T1" fmla="*/ 44 h 100"/>
                        <a:gd name="T2" fmla="*/ 75 w 258"/>
                        <a:gd name="T3" fmla="*/ 0 h 100"/>
                        <a:gd name="T4" fmla="*/ 258 w 258"/>
                        <a:gd name="T5" fmla="*/ 50 h 100"/>
                        <a:gd name="T6" fmla="*/ 183 w 258"/>
                        <a:gd name="T7" fmla="*/ 100 h 100"/>
                        <a:gd name="T8" fmla="*/ 0 w 258"/>
                        <a:gd name="T9" fmla="*/ 44 h 1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0"/>
                        <a:gd name="T17" fmla="*/ 258 w 258"/>
                        <a:gd name="T18" fmla="*/ 100 h 1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0">
                          <a:moveTo>
                            <a:pt x="0" y="44"/>
                          </a:moveTo>
                          <a:lnTo>
                            <a:pt x="75" y="0"/>
                          </a:lnTo>
                          <a:lnTo>
                            <a:pt x="258" y="50"/>
                          </a:lnTo>
                          <a:lnTo>
                            <a:pt x="183" y="100"/>
                          </a:lnTo>
                          <a:lnTo>
                            <a:pt x="0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17" name="Freeform 1129">
                      <a:extLst>
                        <a:ext uri="{FF2B5EF4-FFF2-40B4-BE49-F238E27FC236}">
                          <a16:creationId xmlns:a16="http://schemas.microsoft.com/office/drawing/2014/main" id="{27238248-F05A-4742-A148-8E901F69305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99" y="2816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18" name="Freeform 1130">
                      <a:extLst>
                        <a:ext uri="{FF2B5EF4-FFF2-40B4-BE49-F238E27FC236}">
                          <a16:creationId xmlns:a16="http://schemas.microsoft.com/office/drawing/2014/main" id="{FB353ADB-0169-4FB2-B127-25C0A26E0E0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20" y="2834"/>
                      <a:ext cx="258" cy="102"/>
                    </a:xfrm>
                    <a:custGeom>
                      <a:avLst/>
                      <a:gdLst>
                        <a:gd name="T0" fmla="*/ 0 w 258"/>
                        <a:gd name="T1" fmla="*/ 46 h 102"/>
                        <a:gd name="T2" fmla="*/ 71 w 258"/>
                        <a:gd name="T3" fmla="*/ 0 h 102"/>
                        <a:gd name="T4" fmla="*/ 258 w 258"/>
                        <a:gd name="T5" fmla="*/ 52 h 102"/>
                        <a:gd name="T6" fmla="*/ 183 w 258"/>
                        <a:gd name="T7" fmla="*/ 102 h 102"/>
                        <a:gd name="T8" fmla="*/ 0 w 258"/>
                        <a:gd name="T9" fmla="*/ 46 h 10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2"/>
                        <a:gd name="T17" fmla="*/ 258 w 258"/>
                        <a:gd name="T18" fmla="*/ 102 h 10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2">
                          <a:moveTo>
                            <a:pt x="0" y="46"/>
                          </a:moveTo>
                          <a:lnTo>
                            <a:pt x="71" y="0"/>
                          </a:lnTo>
                          <a:lnTo>
                            <a:pt x="258" y="52"/>
                          </a:lnTo>
                          <a:lnTo>
                            <a:pt x="183" y="102"/>
                          </a:lnTo>
                          <a:lnTo>
                            <a:pt x="0" y="46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19" name="Freeform 1131">
                      <a:extLst>
                        <a:ext uri="{FF2B5EF4-FFF2-40B4-BE49-F238E27FC236}">
                          <a16:creationId xmlns:a16="http://schemas.microsoft.com/office/drawing/2014/main" id="{6840BDCC-9F6F-4802-BEBE-2B50743E80F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11" y="2882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408" name="Freeform 1132">
                    <a:extLst>
                      <a:ext uri="{FF2B5EF4-FFF2-40B4-BE49-F238E27FC236}">
                        <a16:creationId xmlns:a16="http://schemas.microsoft.com/office/drawing/2014/main" id="{C06220CD-C59B-46BF-A549-02BD7B4065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77" y="3043"/>
                    <a:ext cx="614" cy="514"/>
                  </a:xfrm>
                  <a:custGeom>
                    <a:avLst/>
                    <a:gdLst>
                      <a:gd name="T0" fmla="*/ 1 w 990"/>
                      <a:gd name="T1" fmla="*/ 10 h 792"/>
                      <a:gd name="T2" fmla="*/ 9 w 990"/>
                      <a:gd name="T3" fmla="*/ 0 h 792"/>
                      <a:gd name="T4" fmla="*/ 9 w 990"/>
                      <a:gd name="T5" fmla="*/ 1 h 792"/>
                      <a:gd name="T6" fmla="*/ 0 w 990"/>
                      <a:gd name="T7" fmla="*/ 10 h 792"/>
                      <a:gd name="T8" fmla="*/ 1 w 990"/>
                      <a:gd name="T9" fmla="*/ 10 h 7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0"/>
                      <a:gd name="T16" fmla="*/ 0 h 792"/>
                      <a:gd name="T17" fmla="*/ 990 w 990"/>
                      <a:gd name="T18" fmla="*/ 792 h 79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0" h="792">
                        <a:moveTo>
                          <a:pt x="3" y="738"/>
                        </a:moveTo>
                        <a:lnTo>
                          <a:pt x="990" y="0"/>
                        </a:lnTo>
                        <a:lnTo>
                          <a:pt x="987" y="60"/>
                        </a:lnTo>
                        <a:lnTo>
                          <a:pt x="0" y="792"/>
                        </a:lnTo>
                        <a:lnTo>
                          <a:pt x="3" y="738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9" name="Freeform 1133">
                    <a:extLst>
                      <a:ext uri="{FF2B5EF4-FFF2-40B4-BE49-F238E27FC236}">
                        <a16:creationId xmlns:a16="http://schemas.microsoft.com/office/drawing/2014/main" id="{D9D80CE1-5D7B-49DB-A326-AA129678A9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0" y="3084"/>
                    <a:ext cx="1571" cy="469"/>
                  </a:xfrm>
                  <a:custGeom>
                    <a:avLst/>
                    <a:gdLst>
                      <a:gd name="T0" fmla="*/ 1 w 2532"/>
                      <a:gd name="T1" fmla="*/ 0 h 723"/>
                      <a:gd name="T2" fmla="*/ 1 w 2532"/>
                      <a:gd name="T3" fmla="*/ 0 h 723"/>
                      <a:gd name="T4" fmla="*/ 22 w 2532"/>
                      <a:gd name="T5" fmla="*/ 9 h 723"/>
                      <a:gd name="T6" fmla="*/ 22 w 2532"/>
                      <a:gd name="T7" fmla="*/ 10 h 723"/>
                      <a:gd name="T8" fmla="*/ 0 w 2532"/>
                      <a:gd name="T9" fmla="*/ 1 h 723"/>
                      <a:gd name="T10" fmla="*/ 1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10" name="Freeform 1134">
                    <a:extLst>
                      <a:ext uri="{FF2B5EF4-FFF2-40B4-BE49-F238E27FC236}">
                        <a16:creationId xmlns:a16="http://schemas.microsoft.com/office/drawing/2014/main" id="{9B337BC1-40EC-4CA3-B51F-4C483899B5D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1" y="2998"/>
                    <a:ext cx="17" cy="95"/>
                  </a:xfrm>
                  <a:custGeom>
                    <a:avLst/>
                    <a:gdLst>
                      <a:gd name="T0" fmla="*/ 1 w 26"/>
                      <a:gd name="T1" fmla="*/ 1 h 147"/>
                      <a:gd name="T2" fmla="*/ 1 w 26"/>
                      <a:gd name="T3" fmla="*/ 2 h 147"/>
                      <a:gd name="T4" fmla="*/ 0 w 26"/>
                      <a:gd name="T5" fmla="*/ 2 h 147"/>
                      <a:gd name="T6" fmla="*/ 1 w 26"/>
                      <a:gd name="T7" fmla="*/ 0 h 147"/>
                      <a:gd name="T8" fmla="*/ 1 w 26"/>
                      <a:gd name="T9" fmla="*/ 1 h 1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147"/>
                      <a:gd name="T17" fmla="*/ 26 w 26"/>
                      <a:gd name="T18" fmla="*/ 147 h 14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147">
                        <a:moveTo>
                          <a:pt x="26" y="10"/>
                        </a:moveTo>
                        <a:lnTo>
                          <a:pt x="23" y="147"/>
                        </a:lnTo>
                        <a:lnTo>
                          <a:pt x="0" y="144"/>
                        </a:lnTo>
                        <a:lnTo>
                          <a:pt x="3" y="0"/>
                        </a:lnTo>
                        <a:lnTo>
                          <a:pt x="26" y="1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11" name="Freeform 1135">
                    <a:extLst>
                      <a:ext uri="{FF2B5EF4-FFF2-40B4-BE49-F238E27FC236}">
                        <a16:creationId xmlns:a16="http://schemas.microsoft.com/office/drawing/2014/main" id="{FFE156F7-5651-4CAD-9D63-D1FD42DBF8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2" y="2611"/>
                    <a:ext cx="730" cy="393"/>
                  </a:xfrm>
                  <a:custGeom>
                    <a:avLst/>
                    <a:gdLst>
                      <a:gd name="T0" fmla="*/ 10 w 1176"/>
                      <a:gd name="T1" fmla="*/ 0 h 606"/>
                      <a:gd name="T2" fmla="*/ 0 w 1176"/>
                      <a:gd name="T3" fmla="*/ 8 h 606"/>
                      <a:gd name="T4" fmla="*/ 1 w 1176"/>
                      <a:gd name="T5" fmla="*/ 8 h 606"/>
                      <a:gd name="T6" fmla="*/ 10 w 1176"/>
                      <a:gd name="T7" fmla="*/ 1 h 606"/>
                      <a:gd name="T8" fmla="*/ 10 w 1176"/>
                      <a:gd name="T9" fmla="*/ 0 h 6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6"/>
                      <a:gd name="T16" fmla="*/ 0 h 606"/>
                      <a:gd name="T17" fmla="*/ 1176 w 1176"/>
                      <a:gd name="T18" fmla="*/ 606 h 6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6" h="606">
                        <a:moveTo>
                          <a:pt x="1170" y="0"/>
                        </a:moveTo>
                        <a:lnTo>
                          <a:pt x="0" y="597"/>
                        </a:lnTo>
                        <a:lnTo>
                          <a:pt x="30" y="606"/>
                        </a:lnTo>
                        <a:lnTo>
                          <a:pt x="1176" y="18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12" name="Freeform 1136">
                    <a:extLst>
                      <a:ext uri="{FF2B5EF4-FFF2-40B4-BE49-F238E27FC236}">
                        <a16:creationId xmlns:a16="http://schemas.microsoft.com/office/drawing/2014/main" id="{22138AA2-5C10-492C-AD3E-00042B2714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1" y="3018"/>
                    <a:ext cx="1490" cy="451"/>
                  </a:xfrm>
                  <a:custGeom>
                    <a:avLst/>
                    <a:gdLst>
                      <a:gd name="T0" fmla="*/ 1 w 2532"/>
                      <a:gd name="T1" fmla="*/ 0 h 723"/>
                      <a:gd name="T2" fmla="*/ 1 w 2532"/>
                      <a:gd name="T3" fmla="*/ 0 h 723"/>
                      <a:gd name="T4" fmla="*/ 12 w 2532"/>
                      <a:gd name="T5" fmla="*/ 6 h 723"/>
                      <a:gd name="T6" fmla="*/ 12 w 2532"/>
                      <a:gd name="T7" fmla="*/ 6 h 723"/>
                      <a:gd name="T8" fmla="*/ 0 w 2532"/>
                      <a:gd name="T9" fmla="*/ 1 h 723"/>
                      <a:gd name="T10" fmla="*/ 1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13" name="Freeform 1137">
                    <a:extLst>
                      <a:ext uri="{FF2B5EF4-FFF2-40B4-BE49-F238E27FC236}">
                        <a16:creationId xmlns:a16="http://schemas.microsoft.com/office/drawing/2014/main" id="{D012DBA8-00AD-462B-8E68-2E0CF0ECA56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549" y="2986"/>
                    <a:ext cx="608" cy="467"/>
                  </a:xfrm>
                  <a:custGeom>
                    <a:avLst/>
                    <a:gdLst>
                      <a:gd name="T0" fmla="*/ 0 w 2532"/>
                      <a:gd name="T1" fmla="*/ 0 h 723"/>
                      <a:gd name="T2" fmla="*/ 0 w 2532"/>
                      <a:gd name="T3" fmla="*/ 0 h 723"/>
                      <a:gd name="T4" fmla="*/ 0 w 2532"/>
                      <a:gd name="T5" fmla="*/ 9 h 723"/>
                      <a:gd name="T6" fmla="*/ 0 w 2532"/>
                      <a:gd name="T7" fmla="*/ 9 h 723"/>
                      <a:gd name="T8" fmla="*/ 0 w 2532"/>
                      <a:gd name="T9" fmla="*/ 1 h 723"/>
                      <a:gd name="T10" fmla="*/ 0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94" name="Group 1139">
                  <a:extLst>
                    <a:ext uri="{FF2B5EF4-FFF2-40B4-BE49-F238E27FC236}">
                      <a16:creationId xmlns:a16="http://schemas.microsoft.com/office/drawing/2014/main" id="{2DB212B1-F468-4A75-B322-4ED79262815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9478407" y="4656046"/>
                  <a:ext cx="414337" cy="373063"/>
                  <a:chOff x="2839" y="3501"/>
                  <a:chExt cx="755" cy="803"/>
                </a:xfrm>
              </p:grpSpPr>
              <p:pic>
                <p:nvPicPr>
                  <p:cNvPr id="395" name="Picture 1140" descr="desktop_computer_stylized_medium">
                    <a:extLst>
                      <a:ext uri="{FF2B5EF4-FFF2-40B4-BE49-F238E27FC236}">
                        <a16:creationId xmlns:a16="http://schemas.microsoft.com/office/drawing/2014/main" id="{157959C6-5B04-4382-8483-2789AA769F9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96" name="Freeform 1141">
                    <a:extLst>
                      <a:ext uri="{FF2B5EF4-FFF2-40B4-BE49-F238E27FC236}">
                        <a16:creationId xmlns:a16="http://schemas.microsoft.com/office/drawing/2014/main" id="{4DDACBFA-6495-4508-BEE4-81451D56D3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305" name="Line 424">
                <a:extLst>
                  <a:ext uri="{FF2B5EF4-FFF2-40B4-BE49-F238E27FC236}">
                    <a16:creationId xmlns:a16="http://schemas.microsoft.com/office/drawing/2014/main" id="{4897BDE8-003E-4B3A-B0E2-93D5E5DFD5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66703" y="4812119"/>
                <a:ext cx="1564365" cy="5287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06" name="Line 424">
                <a:extLst>
                  <a:ext uri="{FF2B5EF4-FFF2-40B4-BE49-F238E27FC236}">
                    <a16:creationId xmlns:a16="http://schemas.microsoft.com/office/drawing/2014/main" id="{AAAB0145-6567-4F77-A66B-9C8B974DBE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57135" y="4118488"/>
                <a:ext cx="213704" cy="5355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cxnSp>
            <p:nvCxnSpPr>
              <p:cNvPr id="307" name="Straight Connector 515">
                <a:extLst>
                  <a:ext uri="{FF2B5EF4-FFF2-40B4-BE49-F238E27FC236}">
                    <a16:creationId xmlns:a16="http://schemas.microsoft.com/office/drawing/2014/main" id="{28212E8E-4C50-4C7C-9C38-2A359004CF7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5458249" y="2958250"/>
                <a:ext cx="299134" cy="242448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308" name="Group 518">
                <a:extLst>
                  <a:ext uri="{FF2B5EF4-FFF2-40B4-BE49-F238E27FC236}">
                    <a16:creationId xmlns:a16="http://schemas.microsoft.com/office/drawing/2014/main" id="{19C6D53C-5232-4329-9F6E-1E917FDCCF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666544" y="2659011"/>
                <a:ext cx="531077" cy="338832"/>
                <a:chOff x="5573768" y="2726239"/>
                <a:chExt cx="530938" cy="338554"/>
              </a:xfrm>
            </p:grpSpPr>
            <p:sp>
              <p:nvSpPr>
                <p:cNvPr id="385" name="Oval 521">
                  <a:extLst>
                    <a:ext uri="{FF2B5EF4-FFF2-40B4-BE49-F238E27FC236}">
                      <a16:creationId xmlns:a16="http://schemas.microsoft.com/office/drawing/2014/main" id="{6A6E0E6D-FE36-4CC3-A985-DF8B59AB5A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73768" y="2751297"/>
                  <a:ext cx="528092" cy="304800"/>
                </a:xfrm>
                <a:prstGeom prst="ellipse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386" name="TextBox 522">
                  <a:extLst>
                    <a:ext uri="{FF2B5EF4-FFF2-40B4-BE49-F238E27FC236}">
                      <a16:creationId xmlns:a16="http://schemas.microsoft.com/office/drawing/2014/main" id="{3F6B7707-4359-467C-915C-00073EF6E1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93027" y="2726239"/>
                  <a:ext cx="511679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ko-KR" sz="1600" dirty="0">
                      <a:solidFill>
                        <a:schemeClr val="bg1"/>
                      </a:solidFill>
                    </a:rPr>
                    <a:t>IXP</a:t>
                  </a:r>
                </a:p>
              </p:txBody>
            </p:sp>
          </p:grpSp>
          <p:cxnSp>
            <p:nvCxnSpPr>
              <p:cNvPr id="309" name="Straight Connector 519">
                <a:extLst>
                  <a:ext uri="{FF2B5EF4-FFF2-40B4-BE49-F238E27FC236}">
                    <a16:creationId xmlns:a16="http://schemas.microsoft.com/office/drawing/2014/main" id="{076BC526-66DF-4CCB-B4B8-7FCEC603EE0D}"/>
                  </a:ext>
                </a:extLst>
              </p:cNvPr>
              <p:cNvCxnSpPr>
                <a:cxnSpLocks noChangeShapeType="1"/>
                <a:stCxn id="385" idx="6"/>
                <a:endCxn id="714" idx="3"/>
              </p:cNvCxnSpPr>
              <p:nvPr/>
            </p:nvCxnSpPr>
            <p:spPr bwMode="auto">
              <a:xfrm flipV="1">
                <a:off x="6194774" y="2371994"/>
                <a:ext cx="1126778" cy="464621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0" name="Straight Connector 520">
                <a:extLst>
                  <a:ext uri="{FF2B5EF4-FFF2-40B4-BE49-F238E27FC236}">
                    <a16:creationId xmlns:a16="http://schemas.microsoft.com/office/drawing/2014/main" id="{5632FDA6-7783-4F36-8836-BFD9779D97C4}"/>
                  </a:ext>
                </a:extLst>
              </p:cNvPr>
              <p:cNvCxnSpPr>
                <a:cxnSpLocks noChangeShapeType="1"/>
                <a:stCxn id="901" idx="1"/>
              </p:cNvCxnSpPr>
              <p:nvPr/>
            </p:nvCxnSpPr>
            <p:spPr bwMode="auto">
              <a:xfrm>
                <a:off x="5473986" y="2450749"/>
                <a:ext cx="295368" cy="268159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11" name="Straight Connector 520">
                <a:extLst>
                  <a:ext uri="{FF2B5EF4-FFF2-40B4-BE49-F238E27FC236}">
                    <a16:creationId xmlns:a16="http://schemas.microsoft.com/office/drawing/2014/main" id="{89C4A575-235D-42F2-BA5F-0807708F2B81}"/>
                  </a:ext>
                </a:extLst>
              </p:cNvPr>
              <p:cNvCxnSpPr>
                <a:cxnSpLocks noChangeShapeType="1"/>
                <a:stCxn id="888" idx="5"/>
                <a:endCxn id="855" idx="1"/>
              </p:cNvCxnSpPr>
              <p:nvPr/>
            </p:nvCxnSpPr>
            <p:spPr bwMode="auto">
              <a:xfrm>
                <a:off x="4529506" y="2637694"/>
                <a:ext cx="621428" cy="609531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312" name="그룹 311">
                <a:extLst>
                  <a:ext uri="{FF2B5EF4-FFF2-40B4-BE49-F238E27FC236}">
                    <a16:creationId xmlns:a16="http://schemas.microsoft.com/office/drawing/2014/main" id="{B78BB945-A94A-4993-9490-2BB16AF98F52}"/>
                  </a:ext>
                </a:extLst>
              </p:cNvPr>
              <p:cNvGrpSpPr/>
              <p:nvPr/>
            </p:nvGrpSpPr>
            <p:grpSpPr>
              <a:xfrm>
                <a:off x="1738879" y="2984378"/>
                <a:ext cx="1522584" cy="976195"/>
                <a:chOff x="2547390" y="4747434"/>
                <a:chExt cx="1522584" cy="976195"/>
              </a:xfrm>
            </p:grpSpPr>
            <p:sp>
              <p:nvSpPr>
                <p:cNvPr id="353" name="Freeform 415">
                  <a:extLst>
                    <a:ext uri="{FF2B5EF4-FFF2-40B4-BE49-F238E27FC236}">
                      <a16:creationId xmlns:a16="http://schemas.microsoft.com/office/drawing/2014/main" id="{BAAE2E42-8FCB-4821-9ACF-AA7346C8A9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5524" y="4747434"/>
                  <a:ext cx="1314450" cy="674688"/>
                </a:xfrm>
                <a:custGeom>
                  <a:avLst/>
                  <a:gdLst>
                    <a:gd name="T0" fmla="*/ 2147483647 w 828"/>
                    <a:gd name="T1" fmla="*/ 2147483647 h 425"/>
                    <a:gd name="T2" fmla="*/ 2147483647 w 828"/>
                    <a:gd name="T3" fmla="*/ 2147483647 h 425"/>
                    <a:gd name="T4" fmla="*/ 2147483647 w 828"/>
                    <a:gd name="T5" fmla="*/ 2147483647 h 425"/>
                    <a:gd name="T6" fmla="*/ 2147483647 w 828"/>
                    <a:gd name="T7" fmla="*/ 2147483647 h 425"/>
                    <a:gd name="T8" fmla="*/ 2147483647 w 828"/>
                    <a:gd name="T9" fmla="*/ 2147483647 h 425"/>
                    <a:gd name="T10" fmla="*/ 2147483647 w 828"/>
                    <a:gd name="T11" fmla="*/ 2147483647 h 425"/>
                    <a:gd name="T12" fmla="*/ 2147483647 w 828"/>
                    <a:gd name="T13" fmla="*/ 2147483647 h 425"/>
                    <a:gd name="T14" fmla="*/ 2147483647 w 828"/>
                    <a:gd name="T15" fmla="*/ 2147483647 h 425"/>
                    <a:gd name="T16" fmla="*/ 2147483647 w 828"/>
                    <a:gd name="T17" fmla="*/ 2147483647 h 425"/>
                    <a:gd name="T18" fmla="*/ 2147483647 w 828"/>
                    <a:gd name="T19" fmla="*/ 2147483647 h 425"/>
                    <a:gd name="T20" fmla="*/ 2147483647 w 828"/>
                    <a:gd name="T21" fmla="*/ 2147483647 h 425"/>
                    <a:gd name="T22" fmla="*/ 2147483647 w 828"/>
                    <a:gd name="T23" fmla="*/ 2147483647 h 42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828"/>
                    <a:gd name="T37" fmla="*/ 0 h 425"/>
                    <a:gd name="T38" fmla="*/ 828 w 828"/>
                    <a:gd name="T39" fmla="*/ 425 h 425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828" h="425">
                      <a:moveTo>
                        <a:pt x="382" y="30"/>
                      </a:moveTo>
                      <a:cubicBezTo>
                        <a:pt x="350" y="29"/>
                        <a:pt x="413" y="30"/>
                        <a:pt x="370" y="30"/>
                      </a:cubicBezTo>
                      <a:cubicBezTo>
                        <a:pt x="327" y="30"/>
                        <a:pt x="187" y="16"/>
                        <a:pt x="126" y="32"/>
                      </a:cubicBezTo>
                      <a:cubicBezTo>
                        <a:pt x="65" y="48"/>
                        <a:pt x="12" y="86"/>
                        <a:pt x="6" y="126"/>
                      </a:cubicBezTo>
                      <a:cubicBezTo>
                        <a:pt x="0" y="166"/>
                        <a:pt x="44" y="231"/>
                        <a:pt x="92" y="274"/>
                      </a:cubicBezTo>
                      <a:cubicBezTo>
                        <a:pt x="140" y="317"/>
                        <a:pt x="217" y="360"/>
                        <a:pt x="292" y="384"/>
                      </a:cubicBezTo>
                      <a:cubicBezTo>
                        <a:pt x="367" y="408"/>
                        <a:pt x="472" y="425"/>
                        <a:pt x="540" y="416"/>
                      </a:cubicBezTo>
                      <a:cubicBezTo>
                        <a:pt x="608" y="407"/>
                        <a:pt x="659" y="371"/>
                        <a:pt x="698" y="330"/>
                      </a:cubicBezTo>
                      <a:cubicBezTo>
                        <a:pt x="737" y="289"/>
                        <a:pt x="760" y="221"/>
                        <a:pt x="776" y="170"/>
                      </a:cubicBezTo>
                      <a:cubicBezTo>
                        <a:pt x="792" y="119"/>
                        <a:pt x="828" y="44"/>
                        <a:pt x="792" y="22"/>
                      </a:cubicBezTo>
                      <a:cubicBezTo>
                        <a:pt x="756" y="0"/>
                        <a:pt x="630" y="37"/>
                        <a:pt x="560" y="38"/>
                      </a:cubicBezTo>
                      <a:cubicBezTo>
                        <a:pt x="490" y="39"/>
                        <a:pt x="414" y="31"/>
                        <a:pt x="382" y="30"/>
                      </a:cubicBezTo>
                      <a:close/>
                    </a:path>
                  </a:pathLst>
                </a:custGeom>
                <a:solidFill>
                  <a:srgbClr val="00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54" name="Line 421">
                  <a:extLst>
                    <a:ext uri="{FF2B5EF4-FFF2-40B4-BE49-F238E27FC236}">
                      <a16:creationId xmlns:a16="http://schemas.microsoft.com/office/drawing/2014/main" id="{62238171-7A41-43E0-9954-997FECFA8C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47637" y="5033184"/>
                  <a:ext cx="163512" cy="1206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55" name="Line 422">
                  <a:extLst>
                    <a:ext uri="{FF2B5EF4-FFF2-40B4-BE49-F238E27FC236}">
                      <a16:creationId xmlns:a16="http://schemas.microsoft.com/office/drawing/2014/main" id="{856FD797-4D5F-4E2C-AB92-EF06946E53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4474" y="4953809"/>
                  <a:ext cx="2794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56" name="Line 423">
                  <a:extLst>
                    <a:ext uri="{FF2B5EF4-FFF2-40B4-BE49-F238E27FC236}">
                      <a16:creationId xmlns:a16="http://schemas.microsoft.com/office/drawing/2014/main" id="{B91D7EFF-5FB1-4FD1-8EBA-83E483E60A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81012" y="5039534"/>
                  <a:ext cx="134937" cy="1047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357" name="Group 694">
                  <a:extLst>
                    <a:ext uri="{FF2B5EF4-FFF2-40B4-BE49-F238E27FC236}">
                      <a16:creationId xmlns:a16="http://schemas.microsoft.com/office/drawing/2014/main" id="{95736288-18B9-470B-BAF1-CF86FF4923F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52399" y="5131609"/>
                  <a:ext cx="485775" cy="203200"/>
                  <a:chOff x="4650" y="1129"/>
                  <a:chExt cx="246" cy="95"/>
                </a:xfrm>
              </p:grpSpPr>
              <p:sp>
                <p:nvSpPr>
                  <p:cNvPr id="377" name="Oval 407">
                    <a:extLst>
                      <a:ext uri="{FF2B5EF4-FFF2-40B4-BE49-F238E27FC236}">
                        <a16:creationId xmlns:a16="http://schemas.microsoft.com/office/drawing/2014/main" id="{C1231023-B88E-4E3F-8D17-63BDA91608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1" y="1171"/>
                    <a:ext cx="244" cy="53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8" name="Rectangle 410">
                    <a:extLst>
                      <a:ext uri="{FF2B5EF4-FFF2-40B4-BE49-F238E27FC236}">
                        <a16:creationId xmlns:a16="http://schemas.microsoft.com/office/drawing/2014/main" id="{D6FB4BF6-306A-4CE4-92CC-D525CDD2B6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1" y="1165"/>
                    <a:ext cx="245" cy="33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algn="ctr"/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9" name="Oval 411">
                    <a:extLst>
                      <a:ext uri="{FF2B5EF4-FFF2-40B4-BE49-F238E27FC236}">
                        <a16:creationId xmlns:a16="http://schemas.microsoft.com/office/drawing/2014/main" id="{92AFC402-DA5C-4995-A684-9E0E711EE5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0" y="1129"/>
                    <a:ext cx="244" cy="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380" name="Group 698">
                    <a:extLst>
                      <a:ext uri="{FF2B5EF4-FFF2-40B4-BE49-F238E27FC236}">
                        <a16:creationId xmlns:a16="http://schemas.microsoft.com/office/drawing/2014/main" id="{4D9CABA3-8F33-4649-9646-47C21850F5A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699" y="1145"/>
                    <a:ext cx="138" cy="29"/>
                    <a:chOff x="2468" y="1332"/>
                    <a:chExt cx="310" cy="60"/>
                  </a:xfrm>
                </p:grpSpPr>
                <p:sp>
                  <p:nvSpPr>
                    <p:cNvPr id="383" name="Freeform 699">
                      <a:extLst>
                        <a:ext uri="{FF2B5EF4-FFF2-40B4-BE49-F238E27FC236}">
                          <a16:creationId xmlns:a16="http://schemas.microsoft.com/office/drawing/2014/main" id="{3C5CE357-8307-426E-BD58-6F45368C317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84" name="Freeform 700">
                      <a:extLst>
                        <a:ext uri="{FF2B5EF4-FFF2-40B4-BE49-F238E27FC236}">
                          <a16:creationId xmlns:a16="http://schemas.microsoft.com/office/drawing/2014/main" id="{159CCC96-2BA4-4C09-BECF-521B5DE0530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381" name="Line 701">
                    <a:extLst>
                      <a:ext uri="{FF2B5EF4-FFF2-40B4-BE49-F238E27FC236}">
                        <a16:creationId xmlns:a16="http://schemas.microsoft.com/office/drawing/2014/main" id="{5582FE6E-A8C8-49FD-821F-26301E9B7A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51" y="1158"/>
                    <a:ext cx="0" cy="4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382" name="Line 702">
                    <a:extLst>
                      <a:ext uri="{FF2B5EF4-FFF2-40B4-BE49-F238E27FC236}">
                        <a16:creationId xmlns:a16="http://schemas.microsoft.com/office/drawing/2014/main" id="{EAC5EF5F-CD89-498D-8934-14AC58733CA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94" y="1160"/>
                    <a:ext cx="0" cy="4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58" name="Group 712">
                  <a:extLst>
                    <a:ext uri="{FF2B5EF4-FFF2-40B4-BE49-F238E27FC236}">
                      <a16:creationId xmlns:a16="http://schemas.microsoft.com/office/drawing/2014/main" id="{554B85E2-D250-4531-AB88-B81FDB78D77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33312" y="4850622"/>
                  <a:ext cx="485775" cy="203200"/>
                  <a:chOff x="4650" y="1129"/>
                  <a:chExt cx="246" cy="95"/>
                </a:xfrm>
              </p:grpSpPr>
              <p:sp>
                <p:nvSpPr>
                  <p:cNvPr id="369" name="Oval 407">
                    <a:extLst>
                      <a:ext uri="{FF2B5EF4-FFF2-40B4-BE49-F238E27FC236}">
                        <a16:creationId xmlns:a16="http://schemas.microsoft.com/office/drawing/2014/main" id="{A1EC1488-B8CB-4FC0-A871-2A119BD57AC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1" y="1171"/>
                    <a:ext cx="244" cy="53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0" name="Rectangle 410">
                    <a:extLst>
                      <a:ext uri="{FF2B5EF4-FFF2-40B4-BE49-F238E27FC236}">
                        <a16:creationId xmlns:a16="http://schemas.microsoft.com/office/drawing/2014/main" id="{8A4ABFCA-C071-4931-8D9F-31BF5C00BE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1" y="1165"/>
                    <a:ext cx="245" cy="33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algn="ctr"/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71" name="Oval 411">
                    <a:extLst>
                      <a:ext uri="{FF2B5EF4-FFF2-40B4-BE49-F238E27FC236}">
                        <a16:creationId xmlns:a16="http://schemas.microsoft.com/office/drawing/2014/main" id="{666723F7-7F9D-4760-ABCA-4A2EF2F9F7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0" y="1129"/>
                    <a:ext cx="244" cy="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372" name="Group 716">
                    <a:extLst>
                      <a:ext uri="{FF2B5EF4-FFF2-40B4-BE49-F238E27FC236}">
                        <a16:creationId xmlns:a16="http://schemas.microsoft.com/office/drawing/2014/main" id="{72146899-E856-43FF-B2C0-D495C557C6D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699" y="1145"/>
                    <a:ext cx="138" cy="29"/>
                    <a:chOff x="2468" y="1332"/>
                    <a:chExt cx="310" cy="60"/>
                  </a:xfrm>
                </p:grpSpPr>
                <p:sp>
                  <p:nvSpPr>
                    <p:cNvPr id="375" name="Freeform 717">
                      <a:extLst>
                        <a:ext uri="{FF2B5EF4-FFF2-40B4-BE49-F238E27FC236}">
                          <a16:creationId xmlns:a16="http://schemas.microsoft.com/office/drawing/2014/main" id="{68ECAD8D-1FB2-44A1-BA42-4914E46B5B5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76" name="Freeform 718">
                      <a:extLst>
                        <a:ext uri="{FF2B5EF4-FFF2-40B4-BE49-F238E27FC236}">
                          <a16:creationId xmlns:a16="http://schemas.microsoft.com/office/drawing/2014/main" id="{87ECEB8B-9787-44BA-BEA0-7EC4859C331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373" name="Line 719">
                    <a:extLst>
                      <a:ext uri="{FF2B5EF4-FFF2-40B4-BE49-F238E27FC236}">
                        <a16:creationId xmlns:a16="http://schemas.microsoft.com/office/drawing/2014/main" id="{C2CCA32D-563D-45B7-8D22-0AA45309482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51" y="1158"/>
                    <a:ext cx="0" cy="4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374" name="Line 720">
                    <a:extLst>
                      <a:ext uri="{FF2B5EF4-FFF2-40B4-BE49-F238E27FC236}">
                        <a16:creationId xmlns:a16="http://schemas.microsoft.com/office/drawing/2014/main" id="{DC025008-B167-4E6C-A51F-71C8DF7A83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94" y="1160"/>
                    <a:ext cx="0" cy="4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59" name="Group 721">
                  <a:extLst>
                    <a:ext uri="{FF2B5EF4-FFF2-40B4-BE49-F238E27FC236}">
                      <a16:creationId xmlns:a16="http://schemas.microsoft.com/office/drawing/2014/main" id="{843E8E34-7C38-44B7-81F9-2ECD2A5829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95299" y="4863322"/>
                  <a:ext cx="485775" cy="203200"/>
                  <a:chOff x="4650" y="1129"/>
                  <a:chExt cx="246" cy="95"/>
                </a:xfrm>
              </p:grpSpPr>
              <p:sp>
                <p:nvSpPr>
                  <p:cNvPr id="361" name="Oval 407">
                    <a:extLst>
                      <a:ext uri="{FF2B5EF4-FFF2-40B4-BE49-F238E27FC236}">
                        <a16:creationId xmlns:a16="http://schemas.microsoft.com/office/drawing/2014/main" id="{BAA398C5-EC2A-40B8-83A6-FAD5120A01B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1" y="1171"/>
                    <a:ext cx="244" cy="53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2" name="Rectangle 410">
                    <a:extLst>
                      <a:ext uri="{FF2B5EF4-FFF2-40B4-BE49-F238E27FC236}">
                        <a16:creationId xmlns:a16="http://schemas.microsoft.com/office/drawing/2014/main" id="{2C7C0208-5EFE-4AA3-8F4F-B39196565E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1" y="1165"/>
                    <a:ext cx="245" cy="33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algn="ctr"/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63" name="Oval 411">
                    <a:extLst>
                      <a:ext uri="{FF2B5EF4-FFF2-40B4-BE49-F238E27FC236}">
                        <a16:creationId xmlns:a16="http://schemas.microsoft.com/office/drawing/2014/main" id="{0942A255-54DE-45E7-8AE2-EFFFF64C2C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0" y="1129"/>
                    <a:ext cx="244" cy="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364" name="Group 725">
                    <a:extLst>
                      <a:ext uri="{FF2B5EF4-FFF2-40B4-BE49-F238E27FC236}">
                        <a16:creationId xmlns:a16="http://schemas.microsoft.com/office/drawing/2014/main" id="{97AB8DCA-6749-4AB7-950E-EE46E4A37FA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699" y="1145"/>
                    <a:ext cx="138" cy="29"/>
                    <a:chOff x="2468" y="1332"/>
                    <a:chExt cx="310" cy="60"/>
                  </a:xfrm>
                </p:grpSpPr>
                <p:sp>
                  <p:nvSpPr>
                    <p:cNvPr id="367" name="Freeform 726">
                      <a:extLst>
                        <a:ext uri="{FF2B5EF4-FFF2-40B4-BE49-F238E27FC236}">
                          <a16:creationId xmlns:a16="http://schemas.microsoft.com/office/drawing/2014/main" id="{6E114A57-DA0E-4441-A643-3F863BB473F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68" name="Freeform 727">
                      <a:extLst>
                        <a:ext uri="{FF2B5EF4-FFF2-40B4-BE49-F238E27FC236}">
                          <a16:creationId xmlns:a16="http://schemas.microsoft.com/office/drawing/2014/main" id="{B7847F13-D57B-4880-B009-1E99402D546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365" name="Line 728">
                    <a:extLst>
                      <a:ext uri="{FF2B5EF4-FFF2-40B4-BE49-F238E27FC236}">
                        <a16:creationId xmlns:a16="http://schemas.microsoft.com/office/drawing/2014/main" id="{88C6A7D0-6205-49FD-BC85-404845C3DC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51" y="1158"/>
                    <a:ext cx="0" cy="4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366" name="Line 729">
                    <a:extLst>
                      <a:ext uri="{FF2B5EF4-FFF2-40B4-BE49-F238E27FC236}">
                        <a16:creationId xmlns:a16="http://schemas.microsoft.com/office/drawing/2014/main" id="{6FFE5211-04F7-4C7C-84E0-71F6032E2E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94" y="1160"/>
                    <a:ext cx="0" cy="4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360" name="Text Box 580">
                  <a:extLst>
                    <a:ext uri="{FF2B5EF4-FFF2-40B4-BE49-F238E27FC236}">
                      <a16:creationId xmlns:a16="http://schemas.microsoft.com/office/drawing/2014/main" id="{3110053F-3313-47AA-9695-708E539889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47390" y="5387079"/>
                  <a:ext cx="1289050" cy="3365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ko-KR" sz="1600" dirty="0"/>
                    <a:t>regional ISP</a:t>
                  </a:r>
                </a:p>
              </p:txBody>
            </p:sp>
          </p:grpSp>
          <p:cxnSp>
            <p:nvCxnSpPr>
              <p:cNvPr id="313" name="Straight Connector 520">
                <a:extLst>
                  <a:ext uri="{FF2B5EF4-FFF2-40B4-BE49-F238E27FC236}">
                    <a16:creationId xmlns:a16="http://schemas.microsoft.com/office/drawing/2014/main" id="{DB7B47BD-2600-4D40-B398-5C430C2C5C49}"/>
                  </a:ext>
                </a:extLst>
              </p:cNvPr>
              <p:cNvCxnSpPr>
                <a:cxnSpLocks noChangeShapeType="1"/>
                <a:endCxn id="681" idx="1"/>
              </p:cNvCxnSpPr>
              <p:nvPr/>
            </p:nvCxnSpPr>
            <p:spPr bwMode="auto">
              <a:xfrm>
                <a:off x="3129749" y="3246852"/>
                <a:ext cx="894819" cy="1415957"/>
              </a:xfrm>
              <a:prstGeom prst="line">
                <a:avLst/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14" name="Line 424">
                <a:extLst>
                  <a:ext uri="{FF2B5EF4-FFF2-40B4-BE49-F238E27FC236}">
                    <a16:creationId xmlns:a16="http://schemas.microsoft.com/office/drawing/2014/main" id="{1BFA125F-983C-4E2B-9A3F-8527A141C8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92412" y="3196607"/>
                <a:ext cx="536340" cy="131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15" name="Line 671">
                <a:extLst>
                  <a:ext uri="{FF2B5EF4-FFF2-40B4-BE49-F238E27FC236}">
                    <a16:creationId xmlns:a16="http://schemas.microsoft.com/office/drawing/2014/main" id="{3035CD72-B181-46F8-92D3-E7A3A6130F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9543921" y="1689452"/>
                <a:ext cx="3175" cy="85725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6" name="Line 672">
                <a:extLst>
                  <a:ext uri="{FF2B5EF4-FFF2-40B4-BE49-F238E27FC236}">
                    <a16:creationId xmlns:a16="http://schemas.microsoft.com/office/drawing/2014/main" id="{BA41FE47-15B7-43B0-BDCC-554C4096F6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9729659" y="1362427"/>
                <a:ext cx="0" cy="11430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7" name="Line 685">
                <a:extLst>
                  <a:ext uri="{FF2B5EF4-FFF2-40B4-BE49-F238E27FC236}">
                    <a16:creationId xmlns:a16="http://schemas.microsoft.com/office/drawing/2014/main" id="{4B36191E-5964-4500-B88A-6982E0B7CB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9547096" y="1686277"/>
                <a:ext cx="3175" cy="85725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318" name="Line 918">
                <a:extLst>
                  <a:ext uri="{FF2B5EF4-FFF2-40B4-BE49-F238E27FC236}">
                    <a16:creationId xmlns:a16="http://schemas.microsoft.com/office/drawing/2014/main" id="{A0C423CA-1245-4B5A-8C8F-6B4DEF00A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 flipV="1">
                <a:off x="9543921" y="1686277"/>
                <a:ext cx="3175" cy="85725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grpSp>
            <p:nvGrpSpPr>
              <p:cNvPr id="319" name="Group 971">
                <a:extLst>
                  <a:ext uri="{FF2B5EF4-FFF2-40B4-BE49-F238E27FC236}">
                    <a16:creationId xmlns:a16="http://schemas.microsoft.com/office/drawing/2014/main" id="{88656FF0-0DE8-41AB-B669-677F146621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913779" y="1669610"/>
                <a:ext cx="227013" cy="481012"/>
                <a:chOff x="4140" y="429"/>
                <a:chExt cx="1425" cy="2396"/>
              </a:xfrm>
            </p:grpSpPr>
            <p:sp>
              <p:nvSpPr>
                <p:cNvPr id="321" name="Freeform 972">
                  <a:extLst>
                    <a:ext uri="{FF2B5EF4-FFF2-40B4-BE49-F238E27FC236}">
                      <a16:creationId xmlns:a16="http://schemas.microsoft.com/office/drawing/2014/main" id="{30C00CEC-C578-45B5-BCE0-509294AB6A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7 w 354"/>
                    <a:gd name="T1" fmla="*/ 0 h 2742"/>
                    <a:gd name="T2" fmla="*/ 38 w 354"/>
                    <a:gd name="T3" fmla="*/ 55 h 2742"/>
                    <a:gd name="T4" fmla="*/ 37 w 354"/>
                    <a:gd name="T5" fmla="*/ 425 h 2742"/>
                    <a:gd name="T6" fmla="*/ 0 w 354"/>
                    <a:gd name="T7" fmla="*/ 445 h 2742"/>
                    <a:gd name="T8" fmla="*/ 7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22" name="Rectangle 973">
                  <a:extLst>
                    <a:ext uri="{FF2B5EF4-FFF2-40B4-BE49-F238E27FC236}">
                      <a16:creationId xmlns:a16="http://schemas.microsoft.com/office/drawing/2014/main" id="{6E9BDEDC-CFBE-49DB-B5E1-06F007BE96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323" name="Freeform 974">
                  <a:extLst>
                    <a:ext uri="{FF2B5EF4-FFF2-40B4-BE49-F238E27FC236}">
                      <a16:creationId xmlns:a16="http://schemas.microsoft.com/office/drawing/2014/main" id="{6C49976D-78F8-4815-84E8-2CD6A3765A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23 w 211"/>
                    <a:gd name="T3" fmla="*/ 36 h 2537"/>
                    <a:gd name="T4" fmla="*/ 2 w 211"/>
                    <a:gd name="T5" fmla="*/ 405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24" name="Freeform 975">
                  <a:extLst>
                    <a:ext uri="{FF2B5EF4-FFF2-40B4-BE49-F238E27FC236}">
                      <a16:creationId xmlns:a16="http://schemas.microsoft.com/office/drawing/2014/main" id="{24E85839-A66A-426D-A844-11230ACFB1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36 w 328"/>
                    <a:gd name="T3" fmla="*/ 21 h 226"/>
                    <a:gd name="T4" fmla="*/ 36 w 328"/>
                    <a:gd name="T5" fmla="*/ 38 h 226"/>
                    <a:gd name="T6" fmla="*/ 0 w 328"/>
                    <a:gd name="T7" fmla="*/ 1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25" name="Rectangle 976">
                  <a:extLst>
                    <a:ext uri="{FF2B5EF4-FFF2-40B4-BE49-F238E27FC236}">
                      <a16:creationId xmlns:a16="http://schemas.microsoft.com/office/drawing/2014/main" id="{26302075-CDED-4DE9-9E3A-6C34E5367E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grpSp>
              <p:nvGrpSpPr>
                <p:cNvPr id="326" name="Group 977">
                  <a:extLst>
                    <a:ext uri="{FF2B5EF4-FFF2-40B4-BE49-F238E27FC236}">
                      <a16:creationId xmlns:a16="http://schemas.microsoft.com/office/drawing/2014/main" id="{C741909A-EFD8-40C8-9FC4-EBF075C8E1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351" name="AutoShape 978">
                    <a:extLst>
                      <a:ext uri="{FF2B5EF4-FFF2-40B4-BE49-F238E27FC236}">
                        <a16:creationId xmlns:a16="http://schemas.microsoft.com/office/drawing/2014/main" id="{0BA6D041-8CAD-444E-927D-A87D15F75B7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352" name="AutoShape 979">
                    <a:extLst>
                      <a:ext uri="{FF2B5EF4-FFF2-40B4-BE49-F238E27FC236}">
                        <a16:creationId xmlns:a16="http://schemas.microsoft.com/office/drawing/2014/main" id="{C33B1182-D500-40A5-8CB1-6ADA64BF541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</p:grpSp>
            <p:sp>
              <p:nvSpPr>
                <p:cNvPr id="327" name="Rectangle 980">
                  <a:extLst>
                    <a:ext uri="{FF2B5EF4-FFF2-40B4-BE49-F238E27FC236}">
                      <a16:creationId xmlns:a16="http://schemas.microsoft.com/office/drawing/2014/main" id="{492E7434-6711-4E98-BB79-B758B7F6EC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grpSp>
              <p:nvGrpSpPr>
                <p:cNvPr id="328" name="Group 981">
                  <a:extLst>
                    <a:ext uri="{FF2B5EF4-FFF2-40B4-BE49-F238E27FC236}">
                      <a16:creationId xmlns:a16="http://schemas.microsoft.com/office/drawing/2014/main" id="{D39A23F3-56F6-495E-92CB-54847D8771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349" name="AutoShape 982">
                    <a:extLst>
                      <a:ext uri="{FF2B5EF4-FFF2-40B4-BE49-F238E27FC236}">
                        <a16:creationId xmlns:a16="http://schemas.microsoft.com/office/drawing/2014/main" id="{09E06010-958C-4092-9E37-DB640A6166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350" name="AutoShape 983">
                    <a:extLst>
                      <a:ext uri="{FF2B5EF4-FFF2-40B4-BE49-F238E27FC236}">
                        <a16:creationId xmlns:a16="http://schemas.microsoft.com/office/drawing/2014/main" id="{59FB524E-1281-40FE-868C-CB05BC22F02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</p:grpSp>
            <p:sp>
              <p:nvSpPr>
                <p:cNvPr id="329" name="Rectangle 984">
                  <a:extLst>
                    <a:ext uri="{FF2B5EF4-FFF2-40B4-BE49-F238E27FC236}">
                      <a16:creationId xmlns:a16="http://schemas.microsoft.com/office/drawing/2014/main" id="{7047C541-2B45-456D-A7D3-1E0DB7373E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330" name="Rectangle 985">
                  <a:extLst>
                    <a:ext uri="{FF2B5EF4-FFF2-40B4-BE49-F238E27FC236}">
                      <a16:creationId xmlns:a16="http://schemas.microsoft.com/office/drawing/2014/main" id="{912A028F-D922-4D57-B9C5-A3048FBA0B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grpSp>
              <p:nvGrpSpPr>
                <p:cNvPr id="331" name="Group 986">
                  <a:extLst>
                    <a:ext uri="{FF2B5EF4-FFF2-40B4-BE49-F238E27FC236}">
                      <a16:creationId xmlns:a16="http://schemas.microsoft.com/office/drawing/2014/main" id="{438E227D-E0D1-4426-AE01-2E88FDB4F55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347" name="AutoShape 987">
                    <a:extLst>
                      <a:ext uri="{FF2B5EF4-FFF2-40B4-BE49-F238E27FC236}">
                        <a16:creationId xmlns:a16="http://schemas.microsoft.com/office/drawing/2014/main" id="{54979BBB-123A-4624-93E5-7D6931E8384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348" name="AutoShape 988">
                    <a:extLst>
                      <a:ext uri="{FF2B5EF4-FFF2-40B4-BE49-F238E27FC236}">
                        <a16:creationId xmlns:a16="http://schemas.microsoft.com/office/drawing/2014/main" id="{A15EC783-E9D0-4BD2-92DD-C8558410A7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</p:grpSp>
            <p:sp>
              <p:nvSpPr>
                <p:cNvPr id="332" name="Freeform 989">
                  <a:extLst>
                    <a:ext uri="{FF2B5EF4-FFF2-40B4-BE49-F238E27FC236}">
                      <a16:creationId xmlns:a16="http://schemas.microsoft.com/office/drawing/2014/main" id="{EF166C8A-27F9-4C29-A07A-D8C10AD06D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36 w 328"/>
                    <a:gd name="T3" fmla="*/ 20 h 226"/>
                    <a:gd name="T4" fmla="*/ 36 w 328"/>
                    <a:gd name="T5" fmla="*/ 36 h 226"/>
                    <a:gd name="T6" fmla="*/ 0 w 328"/>
                    <a:gd name="T7" fmla="*/ 15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333" name="Group 990">
                  <a:extLst>
                    <a:ext uri="{FF2B5EF4-FFF2-40B4-BE49-F238E27FC236}">
                      <a16:creationId xmlns:a16="http://schemas.microsoft.com/office/drawing/2014/main" id="{63E9D01D-EDA4-4323-9C47-3DA164D87E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345" name="AutoShape 991">
                    <a:extLst>
                      <a:ext uri="{FF2B5EF4-FFF2-40B4-BE49-F238E27FC236}">
                        <a16:creationId xmlns:a16="http://schemas.microsoft.com/office/drawing/2014/main" id="{31AA369F-3B9A-4450-AD4E-370B9FC2A5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346" name="AutoShape 992">
                    <a:extLst>
                      <a:ext uri="{FF2B5EF4-FFF2-40B4-BE49-F238E27FC236}">
                        <a16:creationId xmlns:a16="http://schemas.microsoft.com/office/drawing/2014/main" id="{F65E8CE7-EB94-4DF0-827B-E4BE92ED6BD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</p:grpSp>
            <p:sp>
              <p:nvSpPr>
                <p:cNvPr id="334" name="Rectangle 993">
                  <a:extLst>
                    <a:ext uri="{FF2B5EF4-FFF2-40B4-BE49-F238E27FC236}">
                      <a16:creationId xmlns:a16="http://schemas.microsoft.com/office/drawing/2014/main" id="{574AAAC2-321E-47E1-AB5F-0D50E649E4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335" name="Freeform 994">
                  <a:extLst>
                    <a:ext uri="{FF2B5EF4-FFF2-40B4-BE49-F238E27FC236}">
                      <a16:creationId xmlns:a16="http://schemas.microsoft.com/office/drawing/2014/main" id="{4BA68D1A-7EE8-44BB-865C-AA91D0FB67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32 w 296"/>
                    <a:gd name="T3" fmla="*/ 22 h 256"/>
                    <a:gd name="T4" fmla="*/ 32 w 296"/>
                    <a:gd name="T5" fmla="*/ 41 h 256"/>
                    <a:gd name="T6" fmla="*/ 0 w 296"/>
                    <a:gd name="T7" fmla="*/ 15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36" name="Freeform 995">
                  <a:extLst>
                    <a:ext uri="{FF2B5EF4-FFF2-40B4-BE49-F238E27FC236}">
                      <a16:creationId xmlns:a16="http://schemas.microsoft.com/office/drawing/2014/main" id="{3A4E9892-2487-4163-A11B-6D3899EAC6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34 w 304"/>
                    <a:gd name="T3" fmla="*/ 27 h 288"/>
                    <a:gd name="T4" fmla="*/ 31 w 304"/>
                    <a:gd name="T5" fmla="*/ 47 h 288"/>
                    <a:gd name="T6" fmla="*/ 2 w 304"/>
                    <a:gd name="T7" fmla="*/ 20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37" name="Oval 996">
                  <a:extLst>
                    <a:ext uri="{FF2B5EF4-FFF2-40B4-BE49-F238E27FC236}">
                      <a16:creationId xmlns:a16="http://schemas.microsoft.com/office/drawing/2014/main" id="{DBE437D1-B439-461C-B456-B39852A23C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338" name="Freeform 997">
                  <a:extLst>
                    <a:ext uri="{FF2B5EF4-FFF2-40B4-BE49-F238E27FC236}">
                      <a16:creationId xmlns:a16="http://schemas.microsoft.com/office/drawing/2014/main" id="{F0160142-19DA-4060-AF75-3F56E0216A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18 h 240"/>
                    <a:gd name="T2" fmla="*/ 2 w 306"/>
                    <a:gd name="T3" fmla="*/ 40 h 240"/>
                    <a:gd name="T4" fmla="*/ 34 w 306"/>
                    <a:gd name="T5" fmla="*/ 18 h 240"/>
                    <a:gd name="T6" fmla="*/ 32 w 306"/>
                    <a:gd name="T7" fmla="*/ 0 h 240"/>
                    <a:gd name="T8" fmla="*/ 0 w 306"/>
                    <a:gd name="T9" fmla="*/ 1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39" name="AutoShape 998">
                  <a:extLst>
                    <a:ext uri="{FF2B5EF4-FFF2-40B4-BE49-F238E27FC236}">
                      <a16:creationId xmlns:a16="http://schemas.microsoft.com/office/drawing/2014/main" id="{47D224FC-805B-466A-9305-3F15075466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340" name="AutoShape 999">
                  <a:extLst>
                    <a:ext uri="{FF2B5EF4-FFF2-40B4-BE49-F238E27FC236}">
                      <a16:creationId xmlns:a16="http://schemas.microsoft.com/office/drawing/2014/main" id="{EE469D9B-397E-4861-B7AC-1DE57419B1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341" name="Oval 1000">
                  <a:extLst>
                    <a:ext uri="{FF2B5EF4-FFF2-40B4-BE49-F238E27FC236}">
                      <a16:creationId xmlns:a16="http://schemas.microsoft.com/office/drawing/2014/main" id="{AD586740-01BC-4904-B768-906C8850D6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342" name="Oval 1001">
                  <a:extLst>
                    <a:ext uri="{FF2B5EF4-FFF2-40B4-BE49-F238E27FC236}">
                      <a16:creationId xmlns:a16="http://schemas.microsoft.com/office/drawing/2014/main" id="{97F36CE8-FB21-421E-A716-63B7A18F31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 eaLnBrk="1" hangingPunct="1"/>
                  <a:endParaRPr lang="ko-KR" altLang="ko-KR" sz="180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343" name="Oval 1002">
                  <a:extLst>
                    <a:ext uri="{FF2B5EF4-FFF2-40B4-BE49-F238E27FC236}">
                      <a16:creationId xmlns:a16="http://schemas.microsoft.com/office/drawing/2014/main" id="{D25E116A-1F80-463B-ADBB-21BB954EBC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344" name="Rectangle 1003">
                  <a:extLst>
                    <a:ext uri="{FF2B5EF4-FFF2-40B4-BE49-F238E27FC236}">
                      <a16:creationId xmlns:a16="http://schemas.microsoft.com/office/drawing/2014/main" id="{11F7BADB-BB47-4ACC-889E-205EF9DFAD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</p:grpSp>
          <p:cxnSp>
            <p:nvCxnSpPr>
              <p:cNvPr id="320" name="Straight Connector 303">
                <a:extLst>
                  <a:ext uri="{FF2B5EF4-FFF2-40B4-BE49-F238E27FC236}">
                    <a16:creationId xmlns:a16="http://schemas.microsoft.com/office/drawing/2014/main" id="{4E31DA8C-37BC-4876-B889-0251DB58008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7108139" y="1666709"/>
                <a:ext cx="285612" cy="15943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947" name="Line 424">
              <a:extLst>
                <a:ext uri="{FF2B5EF4-FFF2-40B4-BE49-F238E27FC236}">
                  <a16:creationId xmlns:a16="http://schemas.microsoft.com/office/drawing/2014/main" id="{DCA137A1-69ED-4163-853D-FC63D7FBDF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48741" y="2987929"/>
              <a:ext cx="154323" cy="3867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1371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044B3-611C-4C61-BCB6-AC22F624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설명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224CE7-5E99-45B6-9298-2ECBBE50E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849" y="2927891"/>
            <a:ext cx="7668695" cy="341995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ABAA9B9-9E19-4AC2-B187-8A5DA9CB2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059" y="193008"/>
            <a:ext cx="6811326" cy="33723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24817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3DAA5-E822-4163-9237-78783EDA0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284" y="1253331"/>
            <a:ext cx="3866147" cy="4351338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Network edge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Access network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Network core</a:t>
            </a:r>
            <a:endParaRPr lang="ko-KR" altLang="en-US" b="1" dirty="0"/>
          </a:p>
        </p:txBody>
      </p:sp>
      <p:grpSp>
        <p:nvGrpSpPr>
          <p:cNvPr id="297" name="그룹 296">
            <a:extLst>
              <a:ext uri="{FF2B5EF4-FFF2-40B4-BE49-F238E27FC236}">
                <a16:creationId xmlns:a16="http://schemas.microsoft.com/office/drawing/2014/main" id="{1B6ED194-8825-4205-8725-608B5693C42B}"/>
              </a:ext>
            </a:extLst>
          </p:cNvPr>
          <p:cNvGrpSpPr/>
          <p:nvPr/>
        </p:nvGrpSpPr>
        <p:grpSpPr>
          <a:xfrm>
            <a:off x="4021392" y="1380572"/>
            <a:ext cx="6963440" cy="4642676"/>
            <a:chOff x="315665" y="376179"/>
            <a:chExt cx="9642888" cy="6429122"/>
          </a:xfrm>
        </p:grpSpPr>
        <p:grpSp>
          <p:nvGrpSpPr>
            <p:cNvPr id="298" name="Group 416">
              <a:extLst>
                <a:ext uri="{FF2B5EF4-FFF2-40B4-BE49-F238E27FC236}">
                  <a16:creationId xmlns:a16="http://schemas.microsoft.com/office/drawing/2014/main" id="{C56C243B-3DCE-41B4-95A9-480E2EFB64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64113" y="1617457"/>
              <a:ext cx="3086100" cy="1168400"/>
              <a:chOff x="7848600" y="2044700"/>
              <a:chExt cx="3200399" cy="1371600"/>
            </a:xfrm>
          </p:grpSpPr>
          <p:sp>
            <p:nvSpPr>
              <p:cNvPr id="861" name="Oval 417">
                <a:extLst>
                  <a:ext uri="{FF2B5EF4-FFF2-40B4-BE49-F238E27FC236}">
                    <a16:creationId xmlns:a16="http://schemas.microsoft.com/office/drawing/2014/main" id="{DE13681F-2D36-49D2-A788-E330309A6A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8600" y="2044700"/>
                <a:ext cx="3200399" cy="1371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/>
              </a:p>
            </p:txBody>
          </p:sp>
          <p:grpSp>
            <p:nvGrpSpPr>
              <p:cNvPr id="862" name="Group 133">
                <a:extLst>
                  <a:ext uri="{FF2B5EF4-FFF2-40B4-BE49-F238E27FC236}">
                    <a16:creationId xmlns:a16="http://schemas.microsoft.com/office/drawing/2014/main" id="{3646D8A7-9FD1-418E-8B8A-5991579EC0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26482" y="2160804"/>
                <a:ext cx="532759" cy="184809"/>
                <a:chOff x="2356" y="1300"/>
                <a:chExt cx="555" cy="194"/>
              </a:xfrm>
            </p:grpSpPr>
            <p:sp>
              <p:nvSpPr>
                <p:cNvPr id="936" name="Oval 492">
                  <a:extLst>
                    <a:ext uri="{FF2B5EF4-FFF2-40B4-BE49-F238E27FC236}">
                      <a16:creationId xmlns:a16="http://schemas.microsoft.com/office/drawing/2014/main" id="{A0AC5485-4D35-4AB4-86CC-5858289B03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37" name="Rectangle 410">
                  <a:extLst>
                    <a:ext uri="{FF2B5EF4-FFF2-40B4-BE49-F238E27FC236}">
                      <a16:creationId xmlns:a16="http://schemas.microsoft.com/office/drawing/2014/main" id="{AB5A699B-B174-4CFE-8608-A2506870BD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38" name="Oval 411">
                  <a:extLst>
                    <a:ext uri="{FF2B5EF4-FFF2-40B4-BE49-F238E27FC236}">
                      <a16:creationId xmlns:a16="http://schemas.microsoft.com/office/drawing/2014/main" id="{AE1978F3-D23A-4D24-89A5-C4E958401E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939" name="Group 137">
                  <a:extLst>
                    <a:ext uri="{FF2B5EF4-FFF2-40B4-BE49-F238E27FC236}">
                      <a16:creationId xmlns:a16="http://schemas.microsoft.com/office/drawing/2014/main" id="{939BFB18-2E5F-431A-B876-FA924CE5EF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942" name="Freeform 138">
                    <a:extLst>
                      <a:ext uri="{FF2B5EF4-FFF2-40B4-BE49-F238E27FC236}">
                        <a16:creationId xmlns:a16="http://schemas.microsoft.com/office/drawing/2014/main" id="{CE39ACA6-D0EC-49BC-A25B-661505813B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943" name="Freeform 139">
                    <a:extLst>
                      <a:ext uri="{FF2B5EF4-FFF2-40B4-BE49-F238E27FC236}">
                        <a16:creationId xmlns:a16="http://schemas.microsoft.com/office/drawing/2014/main" id="{51014705-5365-482E-906D-55165FD827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940" name="Line 140">
                  <a:extLst>
                    <a:ext uri="{FF2B5EF4-FFF2-40B4-BE49-F238E27FC236}">
                      <a16:creationId xmlns:a16="http://schemas.microsoft.com/office/drawing/2014/main" id="{8E1D6FAF-3F70-4B3B-8D43-441596728E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0"/>
                  <a:ext cx="0" cy="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941" name="Line 141">
                  <a:extLst>
                    <a:ext uri="{FF2B5EF4-FFF2-40B4-BE49-F238E27FC236}">
                      <a16:creationId xmlns:a16="http://schemas.microsoft.com/office/drawing/2014/main" id="{8105EC71-D7B3-4E98-A013-E64CE76FF4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2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cxnSp>
            <p:nvCxnSpPr>
              <p:cNvPr id="863" name="Straight Connector 419">
                <a:extLst>
                  <a:ext uri="{FF2B5EF4-FFF2-40B4-BE49-F238E27FC236}">
                    <a16:creationId xmlns:a16="http://schemas.microsoft.com/office/drawing/2014/main" id="{9543D3EB-E686-4D7D-BFEC-1363ECB4D25E}"/>
                  </a:ext>
                </a:extLst>
              </p:cNvPr>
              <p:cNvCxnSpPr>
                <a:cxnSpLocks noChangeShapeType="1"/>
                <a:stCxn id="941" idx="0"/>
              </p:cNvCxnSpPr>
              <p:nvPr/>
            </p:nvCxnSpPr>
            <p:spPr bwMode="auto">
              <a:xfrm>
                <a:off x="9055401" y="2220819"/>
                <a:ext cx="975377" cy="13653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4" name="Straight Connector 420">
                <a:extLst>
                  <a:ext uri="{FF2B5EF4-FFF2-40B4-BE49-F238E27FC236}">
                    <a16:creationId xmlns:a16="http://schemas.microsoft.com/office/drawing/2014/main" id="{6A4BFE96-ACAB-43B7-AC1B-DAEAE307341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522191" y="2583188"/>
                <a:ext cx="120745" cy="833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5" name="Straight Connector 421">
                <a:extLst>
                  <a:ext uri="{FF2B5EF4-FFF2-40B4-BE49-F238E27FC236}">
                    <a16:creationId xmlns:a16="http://schemas.microsoft.com/office/drawing/2014/main" id="{F689E991-15A5-483B-935C-B5113AEC97C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323081" y="2786992"/>
                <a:ext cx="243358" cy="4562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6" name="Straight Connector 422">
                <a:extLst>
                  <a:ext uri="{FF2B5EF4-FFF2-40B4-BE49-F238E27FC236}">
                    <a16:creationId xmlns:a16="http://schemas.microsoft.com/office/drawing/2014/main" id="{E5A19CE1-3FC4-4C70-A45F-9B4A4710B8C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028147" y="2611644"/>
                <a:ext cx="192778" cy="1095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7" name="Straight Connector 423">
                <a:extLst>
                  <a:ext uri="{FF2B5EF4-FFF2-40B4-BE49-F238E27FC236}">
                    <a16:creationId xmlns:a16="http://schemas.microsoft.com/office/drawing/2014/main" id="{9F16E976-9DC3-43C5-9443-C3A851817C0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8729859" y="2909476"/>
                <a:ext cx="192778" cy="1095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8" name="Straight Connector 424">
                <a:extLst>
                  <a:ext uri="{FF2B5EF4-FFF2-40B4-BE49-F238E27FC236}">
                    <a16:creationId xmlns:a16="http://schemas.microsoft.com/office/drawing/2014/main" id="{9C666C1D-436F-4949-A65F-2B8B667DC94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537887" y="2836224"/>
                <a:ext cx="252969" cy="25294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9" name="Straight Connector 425">
                <a:extLst>
                  <a:ext uri="{FF2B5EF4-FFF2-40B4-BE49-F238E27FC236}">
                    <a16:creationId xmlns:a16="http://schemas.microsoft.com/office/drawing/2014/main" id="{E0BA1C17-B143-4F46-A2F3-0799E99F569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0029359" y="2822067"/>
                <a:ext cx="354959" cy="12439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70" name="Straight Connector 426">
                <a:extLst>
                  <a:ext uri="{FF2B5EF4-FFF2-40B4-BE49-F238E27FC236}">
                    <a16:creationId xmlns:a16="http://schemas.microsoft.com/office/drawing/2014/main" id="{E744AFC2-8430-4FD0-B7E2-8F4F6D669ED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0015190" y="2475242"/>
                <a:ext cx="283363" cy="19566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71" name="Straight Connector 427">
                <a:extLst>
                  <a:ext uri="{FF2B5EF4-FFF2-40B4-BE49-F238E27FC236}">
                    <a16:creationId xmlns:a16="http://schemas.microsoft.com/office/drawing/2014/main" id="{9AE12AA0-03DE-4160-BC7E-57FB91B58C94}"/>
                  </a:ext>
                </a:extLst>
              </p:cNvPr>
              <p:cNvCxnSpPr>
                <a:cxnSpLocks noChangeShapeType="1"/>
                <a:endCxn id="936" idx="4"/>
              </p:cNvCxnSpPr>
              <p:nvPr/>
            </p:nvCxnSpPr>
            <p:spPr bwMode="auto">
              <a:xfrm flipH="1" flipV="1">
                <a:off x="8791902" y="2345614"/>
                <a:ext cx="410984" cy="8718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872" name="TextBox 428">
                <a:extLst>
                  <a:ext uri="{FF2B5EF4-FFF2-40B4-BE49-F238E27FC236}">
                    <a16:creationId xmlns:a16="http://schemas.microsoft.com/office/drawing/2014/main" id="{BE2B2E55-65E3-47B2-8EB7-4E9CAB2690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58081" y="2471292"/>
                <a:ext cx="851734" cy="4696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r>
                  <a:rPr lang="en-US" altLang="ko-KR" sz="2000" i="1" dirty="0"/>
                  <a:t>ISP A</a:t>
                </a:r>
              </a:p>
            </p:txBody>
          </p:sp>
          <p:grpSp>
            <p:nvGrpSpPr>
              <p:cNvPr id="873" name="Group 133">
                <a:extLst>
                  <a:ext uri="{FF2B5EF4-FFF2-40B4-BE49-F238E27FC236}">
                    <a16:creationId xmlns:a16="http://schemas.microsoft.com/office/drawing/2014/main" id="{CB2ECD24-898A-46C7-82F2-D24F4625B7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55206" y="2650627"/>
                <a:ext cx="532759" cy="184809"/>
                <a:chOff x="2356" y="1300"/>
                <a:chExt cx="555" cy="194"/>
              </a:xfrm>
            </p:grpSpPr>
            <p:sp>
              <p:nvSpPr>
                <p:cNvPr id="928" name="Oval 407">
                  <a:extLst>
                    <a:ext uri="{FF2B5EF4-FFF2-40B4-BE49-F238E27FC236}">
                      <a16:creationId xmlns:a16="http://schemas.microsoft.com/office/drawing/2014/main" id="{D264100B-B16E-4787-8CE1-7D188F2C62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9" name="Rectangle 410">
                  <a:extLst>
                    <a:ext uri="{FF2B5EF4-FFF2-40B4-BE49-F238E27FC236}">
                      <a16:creationId xmlns:a16="http://schemas.microsoft.com/office/drawing/2014/main" id="{E0B1EA0A-E179-45AD-A0B5-39CC7D3005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30" name="Oval 411">
                  <a:extLst>
                    <a:ext uri="{FF2B5EF4-FFF2-40B4-BE49-F238E27FC236}">
                      <a16:creationId xmlns:a16="http://schemas.microsoft.com/office/drawing/2014/main" id="{48860B2C-8FFC-4EAC-B082-4AAAB133FC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931" name="Group 137">
                  <a:extLst>
                    <a:ext uri="{FF2B5EF4-FFF2-40B4-BE49-F238E27FC236}">
                      <a16:creationId xmlns:a16="http://schemas.microsoft.com/office/drawing/2014/main" id="{928DC4D2-E135-4C1C-A6FF-E38817836C7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934" name="Freeform 138">
                    <a:extLst>
                      <a:ext uri="{FF2B5EF4-FFF2-40B4-BE49-F238E27FC236}">
                        <a16:creationId xmlns:a16="http://schemas.microsoft.com/office/drawing/2014/main" id="{47D504C8-442F-4CA7-914F-2E0A812ADC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935" name="Freeform 139">
                    <a:extLst>
                      <a:ext uri="{FF2B5EF4-FFF2-40B4-BE49-F238E27FC236}">
                        <a16:creationId xmlns:a16="http://schemas.microsoft.com/office/drawing/2014/main" id="{78458508-B788-4427-B2E8-69F9F802DC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932" name="Line 140">
                  <a:extLst>
                    <a:ext uri="{FF2B5EF4-FFF2-40B4-BE49-F238E27FC236}">
                      <a16:creationId xmlns:a16="http://schemas.microsoft.com/office/drawing/2014/main" id="{DCC053E1-D183-4B70-9022-0AC503BB64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0"/>
                  <a:ext cx="0" cy="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933" name="Line 141">
                  <a:extLst>
                    <a:ext uri="{FF2B5EF4-FFF2-40B4-BE49-F238E27FC236}">
                      <a16:creationId xmlns:a16="http://schemas.microsoft.com/office/drawing/2014/main" id="{A27AE4BF-0982-49F4-A819-F5DE33C8BC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2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874" name="Group 133">
                <a:extLst>
                  <a:ext uri="{FF2B5EF4-FFF2-40B4-BE49-F238E27FC236}">
                    <a16:creationId xmlns:a16="http://schemas.microsoft.com/office/drawing/2014/main" id="{C5CCB4F3-4D2A-4A6A-A16C-BCAE55C0B6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772607" y="2725609"/>
                <a:ext cx="532759" cy="184809"/>
                <a:chOff x="2356" y="1300"/>
                <a:chExt cx="555" cy="194"/>
              </a:xfrm>
            </p:grpSpPr>
            <p:sp>
              <p:nvSpPr>
                <p:cNvPr id="920" name="Oval 407">
                  <a:extLst>
                    <a:ext uri="{FF2B5EF4-FFF2-40B4-BE49-F238E27FC236}">
                      <a16:creationId xmlns:a16="http://schemas.microsoft.com/office/drawing/2014/main" id="{C3BDDE3A-AEC4-4B28-B252-B619E3D15B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1" name="Rectangle 410">
                  <a:extLst>
                    <a:ext uri="{FF2B5EF4-FFF2-40B4-BE49-F238E27FC236}">
                      <a16:creationId xmlns:a16="http://schemas.microsoft.com/office/drawing/2014/main" id="{89832703-0E39-4214-9AF5-DC33FA2564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22" name="Oval 411">
                  <a:extLst>
                    <a:ext uri="{FF2B5EF4-FFF2-40B4-BE49-F238E27FC236}">
                      <a16:creationId xmlns:a16="http://schemas.microsoft.com/office/drawing/2014/main" id="{54418300-6103-4D6E-81F7-DB952AB593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923" name="Group 137">
                  <a:extLst>
                    <a:ext uri="{FF2B5EF4-FFF2-40B4-BE49-F238E27FC236}">
                      <a16:creationId xmlns:a16="http://schemas.microsoft.com/office/drawing/2014/main" id="{AB5B4C41-6EF3-4DAF-B95D-2EEF8DD40DF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926" name="Freeform 138">
                    <a:extLst>
                      <a:ext uri="{FF2B5EF4-FFF2-40B4-BE49-F238E27FC236}">
                        <a16:creationId xmlns:a16="http://schemas.microsoft.com/office/drawing/2014/main" id="{4CD35DFE-9D8E-46D9-95B2-A3079BCDED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927" name="Freeform 139">
                    <a:extLst>
                      <a:ext uri="{FF2B5EF4-FFF2-40B4-BE49-F238E27FC236}">
                        <a16:creationId xmlns:a16="http://schemas.microsoft.com/office/drawing/2014/main" id="{5BF6F742-B822-41F1-8649-D4BA2325461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924" name="Line 140">
                  <a:extLst>
                    <a:ext uri="{FF2B5EF4-FFF2-40B4-BE49-F238E27FC236}">
                      <a16:creationId xmlns:a16="http://schemas.microsoft.com/office/drawing/2014/main" id="{21450B3A-7066-4C23-85B8-E2032B9D97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0"/>
                  <a:ext cx="0" cy="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925" name="Line 141">
                  <a:extLst>
                    <a:ext uri="{FF2B5EF4-FFF2-40B4-BE49-F238E27FC236}">
                      <a16:creationId xmlns:a16="http://schemas.microsoft.com/office/drawing/2014/main" id="{5B59EF46-812C-4C63-8DFB-110DB36D35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2"/>
                  <a:ext cx="0" cy="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875" name="Group 133">
                <a:extLst>
                  <a:ext uri="{FF2B5EF4-FFF2-40B4-BE49-F238E27FC236}">
                    <a16:creationId xmlns:a16="http://schemas.microsoft.com/office/drawing/2014/main" id="{0F667E8C-5F0A-4849-8C33-1A0C12DE1D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60908" y="2428111"/>
                <a:ext cx="532759" cy="184809"/>
                <a:chOff x="2356" y="1300"/>
                <a:chExt cx="555" cy="194"/>
              </a:xfrm>
            </p:grpSpPr>
            <p:sp>
              <p:nvSpPr>
                <p:cNvPr id="912" name="Oval 407">
                  <a:extLst>
                    <a:ext uri="{FF2B5EF4-FFF2-40B4-BE49-F238E27FC236}">
                      <a16:creationId xmlns:a16="http://schemas.microsoft.com/office/drawing/2014/main" id="{6712BD14-5651-485B-833D-62B33A0349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13" name="Rectangle 410">
                  <a:extLst>
                    <a:ext uri="{FF2B5EF4-FFF2-40B4-BE49-F238E27FC236}">
                      <a16:creationId xmlns:a16="http://schemas.microsoft.com/office/drawing/2014/main" id="{065485EC-5579-42BB-971B-5A83609498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14" name="Oval 411">
                  <a:extLst>
                    <a:ext uri="{FF2B5EF4-FFF2-40B4-BE49-F238E27FC236}">
                      <a16:creationId xmlns:a16="http://schemas.microsoft.com/office/drawing/2014/main" id="{544BDDCC-7937-41CC-B012-0B286E320F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915" name="Group 137">
                  <a:extLst>
                    <a:ext uri="{FF2B5EF4-FFF2-40B4-BE49-F238E27FC236}">
                      <a16:creationId xmlns:a16="http://schemas.microsoft.com/office/drawing/2014/main" id="{5818CE5C-2C80-49AE-B8F4-78662924521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918" name="Freeform 138">
                    <a:extLst>
                      <a:ext uri="{FF2B5EF4-FFF2-40B4-BE49-F238E27FC236}">
                        <a16:creationId xmlns:a16="http://schemas.microsoft.com/office/drawing/2014/main" id="{9B375529-1A4F-45B8-B372-872723CC27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919" name="Freeform 139">
                    <a:extLst>
                      <a:ext uri="{FF2B5EF4-FFF2-40B4-BE49-F238E27FC236}">
                        <a16:creationId xmlns:a16="http://schemas.microsoft.com/office/drawing/2014/main" id="{204DF5B3-2586-42E1-83DF-F2A488E691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916" name="Line 140">
                  <a:extLst>
                    <a:ext uri="{FF2B5EF4-FFF2-40B4-BE49-F238E27FC236}">
                      <a16:creationId xmlns:a16="http://schemas.microsoft.com/office/drawing/2014/main" id="{C641AF82-73BB-4625-AE36-7F263FCDC4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917" name="Line 141">
                  <a:extLst>
                    <a:ext uri="{FF2B5EF4-FFF2-40B4-BE49-F238E27FC236}">
                      <a16:creationId xmlns:a16="http://schemas.microsoft.com/office/drawing/2014/main" id="{F9D3A42C-8C86-4E44-9BD4-47731C2F8F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876" name="Group 133">
                <a:extLst>
                  <a:ext uri="{FF2B5EF4-FFF2-40B4-BE49-F238E27FC236}">
                    <a16:creationId xmlns:a16="http://schemas.microsoft.com/office/drawing/2014/main" id="{D33D0E59-235E-4922-ABD1-91D2BF45F9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05281" y="2289952"/>
                <a:ext cx="532759" cy="184809"/>
                <a:chOff x="2356" y="1300"/>
                <a:chExt cx="555" cy="194"/>
              </a:xfrm>
            </p:grpSpPr>
            <p:sp>
              <p:nvSpPr>
                <p:cNvPr id="904" name="Oval 407">
                  <a:extLst>
                    <a:ext uri="{FF2B5EF4-FFF2-40B4-BE49-F238E27FC236}">
                      <a16:creationId xmlns:a16="http://schemas.microsoft.com/office/drawing/2014/main" id="{A2EC4CA1-4F71-4B26-9A82-4041D343CD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05" name="Rectangle 410">
                  <a:extLst>
                    <a:ext uri="{FF2B5EF4-FFF2-40B4-BE49-F238E27FC236}">
                      <a16:creationId xmlns:a16="http://schemas.microsoft.com/office/drawing/2014/main" id="{2B0D5D2C-783F-4A38-9F01-63C7234612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06" name="Oval 411">
                  <a:extLst>
                    <a:ext uri="{FF2B5EF4-FFF2-40B4-BE49-F238E27FC236}">
                      <a16:creationId xmlns:a16="http://schemas.microsoft.com/office/drawing/2014/main" id="{2B752775-CB1E-4188-8C63-D8F47DB84C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907" name="Group 137">
                  <a:extLst>
                    <a:ext uri="{FF2B5EF4-FFF2-40B4-BE49-F238E27FC236}">
                      <a16:creationId xmlns:a16="http://schemas.microsoft.com/office/drawing/2014/main" id="{626BBBF6-6913-4FA1-B068-0CF4339FF54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910" name="Freeform 138">
                    <a:extLst>
                      <a:ext uri="{FF2B5EF4-FFF2-40B4-BE49-F238E27FC236}">
                        <a16:creationId xmlns:a16="http://schemas.microsoft.com/office/drawing/2014/main" id="{B716E652-72A3-4A67-81FC-39F2FBE965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911" name="Freeform 139">
                    <a:extLst>
                      <a:ext uri="{FF2B5EF4-FFF2-40B4-BE49-F238E27FC236}">
                        <a16:creationId xmlns:a16="http://schemas.microsoft.com/office/drawing/2014/main" id="{9E18697D-0128-46E5-B065-E423D3D22D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908" name="Line 140">
                  <a:extLst>
                    <a:ext uri="{FF2B5EF4-FFF2-40B4-BE49-F238E27FC236}">
                      <a16:creationId xmlns:a16="http://schemas.microsoft.com/office/drawing/2014/main" id="{7BC35DB2-7F5C-4DCD-9512-6811DB4BA8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909" name="Line 141">
                  <a:extLst>
                    <a:ext uri="{FF2B5EF4-FFF2-40B4-BE49-F238E27FC236}">
                      <a16:creationId xmlns:a16="http://schemas.microsoft.com/office/drawing/2014/main" id="{19F9F18D-3958-4270-A460-78D09FD557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877" name="Group 133">
                <a:extLst>
                  <a:ext uri="{FF2B5EF4-FFF2-40B4-BE49-F238E27FC236}">
                    <a16:creationId xmlns:a16="http://schemas.microsoft.com/office/drawing/2014/main" id="{F333A8DB-A941-45C6-A526-0BC51FEE66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32661" y="2882876"/>
                <a:ext cx="532759" cy="184809"/>
                <a:chOff x="2356" y="1300"/>
                <a:chExt cx="555" cy="194"/>
              </a:xfrm>
            </p:grpSpPr>
            <p:sp>
              <p:nvSpPr>
                <p:cNvPr id="896" name="Oval 407">
                  <a:extLst>
                    <a:ext uri="{FF2B5EF4-FFF2-40B4-BE49-F238E27FC236}">
                      <a16:creationId xmlns:a16="http://schemas.microsoft.com/office/drawing/2014/main" id="{2542AA7C-E466-4675-9A09-782DD7BDA4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97" name="Rectangle 410">
                  <a:extLst>
                    <a:ext uri="{FF2B5EF4-FFF2-40B4-BE49-F238E27FC236}">
                      <a16:creationId xmlns:a16="http://schemas.microsoft.com/office/drawing/2014/main" id="{C6E99CC9-079D-46AC-A4A7-F3F06FF693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98" name="Oval 411">
                  <a:extLst>
                    <a:ext uri="{FF2B5EF4-FFF2-40B4-BE49-F238E27FC236}">
                      <a16:creationId xmlns:a16="http://schemas.microsoft.com/office/drawing/2014/main" id="{52D70E74-81E8-4FC8-AEC4-FEFF78B7EE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899" name="Group 137">
                  <a:extLst>
                    <a:ext uri="{FF2B5EF4-FFF2-40B4-BE49-F238E27FC236}">
                      <a16:creationId xmlns:a16="http://schemas.microsoft.com/office/drawing/2014/main" id="{9222AB64-A152-44D3-9148-035C6F970A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902" name="Freeform 138">
                    <a:extLst>
                      <a:ext uri="{FF2B5EF4-FFF2-40B4-BE49-F238E27FC236}">
                        <a16:creationId xmlns:a16="http://schemas.microsoft.com/office/drawing/2014/main" id="{3AFA1C3A-E077-4FD7-91AC-D96A999454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903" name="Freeform 139">
                    <a:extLst>
                      <a:ext uri="{FF2B5EF4-FFF2-40B4-BE49-F238E27FC236}">
                        <a16:creationId xmlns:a16="http://schemas.microsoft.com/office/drawing/2014/main" id="{5E6BE7C3-7B45-4964-8023-00B1C9CB8C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900" name="Line 140">
                  <a:extLst>
                    <a:ext uri="{FF2B5EF4-FFF2-40B4-BE49-F238E27FC236}">
                      <a16:creationId xmlns:a16="http://schemas.microsoft.com/office/drawing/2014/main" id="{FEC97D56-B332-470B-B3AA-1F1F03B9B9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901" name="Line 141">
                  <a:extLst>
                    <a:ext uri="{FF2B5EF4-FFF2-40B4-BE49-F238E27FC236}">
                      <a16:creationId xmlns:a16="http://schemas.microsoft.com/office/drawing/2014/main" id="{3D15F636-EBA1-4163-8911-D2FD326B13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878" name="Group 133">
                <a:extLst>
                  <a:ext uri="{FF2B5EF4-FFF2-40B4-BE49-F238E27FC236}">
                    <a16:creationId xmlns:a16="http://schemas.microsoft.com/office/drawing/2014/main" id="{A2C2EFA4-E4B8-40FD-8DDA-9B4699F8AB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30660" y="3072767"/>
                <a:ext cx="532759" cy="184809"/>
                <a:chOff x="2356" y="1300"/>
                <a:chExt cx="555" cy="194"/>
              </a:xfrm>
            </p:grpSpPr>
            <p:sp>
              <p:nvSpPr>
                <p:cNvPr id="888" name="Oval 407">
                  <a:extLst>
                    <a:ext uri="{FF2B5EF4-FFF2-40B4-BE49-F238E27FC236}">
                      <a16:creationId xmlns:a16="http://schemas.microsoft.com/office/drawing/2014/main" id="{5D4696E4-8B28-48CC-A9E5-634ED36032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89" name="Rectangle 410">
                  <a:extLst>
                    <a:ext uri="{FF2B5EF4-FFF2-40B4-BE49-F238E27FC236}">
                      <a16:creationId xmlns:a16="http://schemas.microsoft.com/office/drawing/2014/main" id="{655D98E4-C3E2-47C9-8C36-0FA99AE6F7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90" name="Oval 411">
                  <a:extLst>
                    <a:ext uri="{FF2B5EF4-FFF2-40B4-BE49-F238E27FC236}">
                      <a16:creationId xmlns:a16="http://schemas.microsoft.com/office/drawing/2014/main" id="{79655D68-9EB7-498B-B35E-61038B924F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891" name="Group 137">
                  <a:extLst>
                    <a:ext uri="{FF2B5EF4-FFF2-40B4-BE49-F238E27FC236}">
                      <a16:creationId xmlns:a16="http://schemas.microsoft.com/office/drawing/2014/main" id="{79A7BA88-DF3D-4DE2-8627-827DE62580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894" name="Freeform 138">
                    <a:extLst>
                      <a:ext uri="{FF2B5EF4-FFF2-40B4-BE49-F238E27FC236}">
                        <a16:creationId xmlns:a16="http://schemas.microsoft.com/office/drawing/2014/main" id="{5FC1AB0B-F74B-45B0-AE25-CDE1EF35D0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895" name="Freeform 139">
                    <a:extLst>
                      <a:ext uri="{FF2B5EF4-FFF2-40B4-BE49-F238E27FC236}">
                        <a16:creationId xmlns:a16="http://schemas.microsoft.com/office/drawing/2014/main" id="{3A5E3A69-97EB-4BF3-B9AE-ACAA2DD456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892" name="Line 140">
                  <a:extLst>
                    <a:ext uri="{FF2B5EF4-FFF2-40B4-BE49-F238E27FC236}">
                      <a16:creationId xmlns:a16="http://schemas.microsoft.com/office/drawing/2014/main" id="{7BB5F58F-755B-481A-8725-F3AF1E0590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893" name="Line 141">
                  <a:extLst>
                    <a:ext uri="{FF2B5EF4-FFF2-40B4-BE49-F238E27FC236}">
                      <a16:creationId xmlns:a16="http://schemas.microsoft.com/office/drawing/2014/main" id="{055AFC28-8662-4B34-9825-EDC6B24F10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879" name="Group 133">
                <a:extLst>
                  <a:ext uri="{FF2B5EF4-FFF2-40B4-BE49-F238E27FC236}">
                    <a16:creationId xmlns:a16="http://schemas.microsoft.com/office/drawing/2014/main" id="{E6707709-D0E7-40F1-B592-46EBDC160E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38032" y="3018963"/>
                <a:ext cx="532759" cy="184809"/>
                <a:chOff x="2356" y="1300"/>
                <a:chExt cx="555" cy="194"/>
              </a:xfrm>
            </p:grpSpPr>
            <p:sp>
              <p:nvSpPr>
                <p:cNvPr id="880" name="Oval 407">
                  <a:extLst>
                    <a:ext uri="{FF2B5EF4-FFF2-40B4-BE49-F238E27FC236}">
                      <a16:creationId xmlns:a16="http://schemas.microsoft.com/office/drawing/2014/main" id="{0FD380E6-1233-42D2-A670-6ECFF0AD65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81" name="Rectangle 410">
                  <a:extLst>
                    <a:ext uri="{FF2B5EF4-FFF2-40B4-BE49-F238E27FC236}">
                      <a16:creationId xmlns:a16="http://schemas.microsoft.com/office/drawing/2014/main" id="{0D3E2AF8-957A-4BBB-83ED-76C7968E17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82" name="Oval 411">
                  <a:extLst>
                    <a:ext uri="{FF2B5EF4-FFF2-40B4-BE49-F238E27FC236}">
                      <a16:creationId xmlns:a16="http://schemas.microsoft.com/office/drawing/2014/main" id="{E6D55BCF-AF3F-4D5A-B0BD-C28AB92ED3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883" name="Group 137">
                  <a:extLst>
                    <a:ext uri="{FF2B5EF4-FFF2-40B4-BE49-F238E27FC236}">
                      <a16:creationId xmlns:a16="http://schemas.microsoft.com/office/drawing/2014/main" id="{D7F67962-83ED-4269-B7B6-0C69B6EEEC4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886" name="Freeform 138">
                    <a:extLst>
                      <a:ext uri="{FF2B5EF4-FFF2-40B4-BE49-F238E27FC236}">
                        <a16:creationId xmlns:a16="http://schemas.microsoft.com/office/drawing/2014/main" id="{2B7CACAC-C973-4BC0-BF95-A534804FCA6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887" name="Freeform 139">
                    <a:extLst>
                      <a:ext uri="{FF2B5EF4-FFF2-40B4-BE49-F238E27FC236}">
                        <a16:creationId xmlns:a16="http://schemas.microsoft.com/office/drawing/2014/main" id="{0F53D643-1C1E-401B-9E78-3F09278908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884" name="Line 140">
                  <a:extLst>
                    <a:ext uri="{FF2B5EF4-FFF2-40B4-BE49-F238E27FC236}">
                      <a16:creationId xmlns:a16="http://schemas.microsoft.com/office/drawing/2014/main" id="{9F696E84-EBBC-4835-832A-1F8CBD533D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885" name="Line 141">
                  <a:extLst>
                    <a:ext uri="{FF2B5EF4-FFF2-40B4-BE49-F238E27FC236}">
                      <a16:creationId xmlns:a16="http://schemas.microsoft.com/office/drawing/2014/main" id="{6F09CA6B-66B8-498C-9218-2720144BD2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</p:grpSp>
        <p:grpSp>
          <p:nvGrpSpPr>
            <p:cNvPr id="299" name="Group 416">
              <a:extLst>
                <a:ext uri="{FF2B5EF4-FFF2-40B4-BE49-F238E27FC236}">
                  <a16:creationId xmlns:a16="http://schemas.microsoft.com/office/drawing/2014/main" id="{965CC207-2FD5-4B91-A54E-62C5E1F6A5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2570" y="3133229"/>
              <a:ext cx="3086100" cy="1168400"/>
              <a:chOff x="7848600" y="2044700"/>
              <a:chExt cx="3200399" cy="1371600"/>
            </a:xfrm>
          </p:grpSpPr>
          <p:sp>
            <p:nvSpPr>
              <p:cNvPr id="778" name="Oval 417">
                <a:extLst>
                  <a:ext uri="{FF2B5EF4-FFF2-40B4-BE49-F238E27FC236}">
                    <a16:creationId xmlns:a16="http://schemas.microsoft.com/office/drawing/2014/main" id="{A9ECC1ED-50FA-4832-9DCE-B373452A14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8600" y="2044700"/>
                <a:ext cx="3200399" cy="1371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/>
              </a:p>
            </p:txBody>
          </p:sp>
          <p:grpSp>
            <p:nvGrpSpPr>
              <p:cNvPr id="779" name="Group 133">
                <a:extLst>
                  <a:ext uri="{FF2B5EF4-FFF2-40B4-BE49-F238E27FC236}">
                    <a16:creationId xmlns:a16="http://schemas.microsoft.com/office/drawing/2014/main" id="{82E786B6-3063-46E2-8947-B8AD0E5ED3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26482" y="2160804"/>
                <a:ext cx="532759" cy="184809"/>
                <a:chOff x="2356" y="1300"/>
                <a:chExt cx="555" cy="194"/>
              </a:xfrm>
            </p:grpSpPr>
            <p:sp>
              <p:nvSpPr>
                <p:cNvPr id="853" name="Oval 492">
                  <a:extLst>
                    <a:ext uri="{FF2B5EF4-FFF2-40B4-BE49-F238E27FC236}">
                      <a16:creationId xmlns:a16="http://schemas.microsoft.com/office/drawing/2014/main" id="{0078DEC8-1615-4153-AB71-DE942CCD18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54" name="Rectangle 410">
                  <a:extLst>
                    <a:ext uri="{FF2B5EF4-FFF2-40B4-BE49-F238E27FC236}">
                      <a16:creationId xmlns:a16="http://schemas.microsoft.com/office/drawing/2014/main" id="{485B8EAE-35CE-4E27-8B0F-C87BBFA990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55" name="Oval 411">
                  <a:extLst>
                    <a:ext uri="{FF2B5EF4-FFF2-40B4-BE49-F238E27FC236}">
                      <a16:creationId xmlns:a16="http://schemas.microsoft.com/office/drawing/2014/main" id="{CF684661-5A5D-4E9C-9D85-5D610390BF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856" name="Group 137">
                  <a:extLst>
                    <a:ext uri="{FF2B5EF4-FFF2-40B4-BE49-F238E27FC236}">
                      <a16:creationId xmlns:a16="http://schemas.microsoft.com/office/drawing/2014/main" id="{A7DCC900-4D75-46B6-A8F5-5ADCB96326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859" name="Freeform 138">
                    <a:extLst>
                      <a:ext uri="{FF2B5EF4-FFF2-40B4-BE49-F238E27FC236}">
                        <a16:creationId xmlns:a16="http://schemas.microsoft.com/office/drawing/2014/main" id="{DD8855AC-818D-4A93-9EF2-2092628D55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860" name="Freeform 139">
                    <a:extLst>
                      <a:ext uri="{FF2B5EF4-FFF2-40B4-BE49-F238E27FC236}">
                        <a16:creationId xmlns:a16="http://schemas.microsoft.com/office/drawing/2014/main" id="{25B2857C-ACDE-411D-A7DE-978D7AB4AD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857" name="Line 140">
                  <a:extLst>
                    <a:ext uri="{FF2B5EF4-FFF2-40B4-BE49-F238E27FC236}">
                      <a16:creationId xmlns:a16="http://schemas.microsoft.com/office/drawing/2014/main" id="{F85C8779-624B-4D56-B7AD-3173DD1DD0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0"/>
                  <a:ext cx="0" cy="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858" name="Line 141">
                  <a:extLst>
                    <a:ext uri="{FF2B5EF4-FFF2-40B4-BE49-F238E27FC236}">
                      <a16:creationId xmlns:a16="http://schemas.microsoft.com/office/drawing/2014/main" id="{1F068A43-5193-48E9-A988-37E53397CA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2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cxnSp>
            <p:nvCxnSpPr>
              <p:cNvPr id="780" name="Straight Connector 419">
                <a:extLst>
                  <a:ext uri="{FF2B5EF4-FFF2-40B4-BE49-F238E27FC236}">
                    <a16:creationId xmlns:a16="http://schemas.microsoft.com/office/drawing/2014/main" id="{28F45C95-455F-4FA7-9209-B40C57609EE5}"/>
                  </a:ext>
                </a:extLst>
              </p:cNvPr>
              <p:cNvCxnSpPr>
                <a:cxnSpLocks noChangeShapeType="1"/>
                <a:stCxn id="858" idx="0"/>
              </p:cNvCxnSpPr>
              <p:nvPr/>
            </p:nvCxnSpPr>
            <p:spPr bwMode="auto">
              <a:xfrm>
                <a:off x="9055401" y="2220819"/>
                <a:ext cx="975377" cy="13653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81" name="Straight Connector 420">
                <a:extLst>
                  <a:ext uri="{FF2B5EF4-FFF2-40B4-BE49-F238E27FC236}">
                    <a16:creationId xmlns:a16="http://schemas.microsoft.com/office/drawing/2014/main" id="{C7590810-D8DC-4C14-AB10-427AD9332A7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522191" y="2583188"/>
                <a:ext cx="120745" cy="833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82" name="Straight Connector 421">
                <a:extLst>
                  <a:ext uri="{FF2B5EF4-FFF2-40B4-BE49-F238E27FC236}">
                    <a16:creationId xmlns:a16="http://schemas.microsoft.com/office/drawing/2014/main" id="{60141392-2419-449B-8F1E-A6293076B97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323081" y="2786992"/>
                <a:ext cx="243358" cy="4562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83" name="Straight Connector 422">
                <a:extLst>
                  <a:ext uri="{FF2B5EF4-FFF2-40B4-BE49-F238E27FC236}">
                    <a16:creationId xmlns:a16="http://schemas.microsoft.com/office/drawing/2014/main" id="{E19226DE-5E75-44C7-97D5-00B5A9E1F2E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028147" y="2611644"/>
                <a:ext cx="192778" cy="1095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84" name="Straight Connector 423">
                <a:extLst>
                  <a:ext uri="{FF2B5EF4-FFF2-40B4-BE49-F238E27FC236}">
                    <a16:creationId xmlns:a16="http://schemas.microsoft.com/office/drawing/2014/main" id="{71C5317B-A196-47AC-BF84-999E23CE7EF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8729859" y="2909476"/>
                <a:ext cx="192778" cy="1095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85" name="Straight Connector 424">
                <a:extLst>
                  <a:ext uri="{FF2B5EF4-FFF2-40B4-BE49-F238E27FC236}">
                    <a16:creationId xmlns:a16="http://schemas.microsoft.com/office/drawing/2014/main" id="{980D5764-97A0-4DEA-82E1-4956EA3E041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537887" y="2836224"/>
                <a:ext cx="252969" cy="25294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86" name="Straight Connector 425">
                <a:extLst>
                  <a:ext uri="{FF2B5EF4-FFF2-40B4-BE49-F238E27FC236}">
                    <a16:creationId xmlns:a16="http://schemas.microsoft.com/office/drawing/2014/main" id="{BA8C31BD-F7AA-4540-BA20-4C1171A3DB4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0029359" y="2822067"/>
                <a:ext cx="354959" cy="12439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87" name="Straight Connector 426">
                <a:extLst>
                  <a:ext uri="{FF2B5EF4-FFF2-40B4-BE49-F238E27FC236}">
                    <a16:creationId xmlns:a16="http://schemas.microsoft.com/office/drawing/2014/main" id="{11A7616C-5623-4004-A8FA-5E6F42EAB64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0015190" y="2475242"/>
                <a:ext cx="283363" cy="19566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88" name="Straight Connector 427">
                <a:extLst>
                  <a:ext uri="{FF2B5EF4-FFF2-40B4-BE49-F238E27FC236}">
                    <a16:creationId xmlns:a16="http://schemas.microsoft.com/office/drawing/2014/main" id="{4595CD10-3E7D-4BB7-9C57-0DA040C65F41}"/>
                  </a:ext>
                </a:extLst>
              </p:cNvPr>
              <p:cNvCxnSpPr>
                <a:cxnSpLocks noChangeShapeType="1"/>
                <a:endCxn id="853" idx="4"/>
              </p:cNvCxnSpPr>
              <p:nvPr/>
            </p:nvCxnSpPr>
            <p:spPr bwMode="auto">
              <a:xfrm flipH="1" flipV="1">
                <a:off x="8791902" y="2345614"/>
                <a:ext cx="410984" cy="8718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89" name="TextBox 428">
                <a:extLst>
                  <a:ext uri="{FF2B5EF4-FFF2-40B4-BE49-F238E27FC236}">
                    <a16:creationId xmlns:a16="http://schemas.microsoft.com/office/drawing/2014/main" id="{A911624C-CCDF-422F-81B8-175E418005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58081" y="2471292"/>
                <a:ext cx="926532" cy="4696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r>
                  <a:rPr lang="en-US" altLang="ko-KR" sz="2000" i="1" dirty="0"/>
                  <a:t>ISP B</a:t>
                </a:r>
              </a:p>
            </p:txBody>
          </p:sp>
          <p:grpSp>
            <p:nvGrpSpPr>
              <p:cNvPr id="790" name="Group 133">
                <a:extLst>
                  <a:ext uri="{FF2B5EF4-FFF2-40B4-BE49-F238E27FC236}">
                    <a16:creationId xmlns:a16="http://schemas.microsoft.com/office/drawing/2014/main" id="{A5021B27-130D-4F6F-BD90-6503F0B09A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55206" y="2650627"/>
                <a:ext cx="532759" cy="184809"/>
                <a:chOff x="2356" y="1300"/>
                <a:chExt cx="555" cy="194"/>
              </a:xfrm>
            </p:grpSpPr>
            <p:sp>
              <p:nvSpPr>
                <p:cNvPr id="845" name="Oval 407">
                  <a:extLst>
                    <a:ext uri="{FF2B5EF4-FFF2-40B4-BE49-F238E27FC236}">
                      <a16:creationId xmlns:a16="http://schemas.microsoft.com/office/drawing/2014/main" id="{1A29F487-0D94-4105-8806-D0AD34AEA8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46" name="Rectangle 410">
                  <a:extLst>
                    <a:ext uri="{FF2B5EF4-FFF2-40B4-BE49-F238E27FC236}">
                      <a16:creationId xmlns:a16="http://schemas.microsoft.com/office/drawing/2014/main" id="{666C9B97-B11D-4FDB-9BD8-FF026520D5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47" name="Oval 411">
                  <a:extLst>
                    <a:ext uri="{FF2B5EF4-FFF2-40B4-BE49-F238E27FC236}">
                      <a16:creationId xmlns:a16="http://schemas.microsoft.com/office/drawing/2014/main" id="{B0213530-05D8-4487-A8C1-21F0BB75F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848" name="Group 137">
                  <a:extLst>
                    <a:ext uri="{FF2B5EF4-FFF2-40B4-BE49-F238E27FC236}">
                      <a16:creationId xmlns:a16="http://schemas.microsoft.com/office/drawing/2014/main" id="{6179DC1A-EF2D-427A-8B14-5C40C25CD2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851" name="Freeform 138">
                    <a:extLst>
                      <a:ext uri="{FF2B5EF4-FFF2-40B4-BE49-F238E27FC236}">
                        <a16:creationId xmlns:a16="http://schemas.microsoft.com/office/drawing/2014/main" id="{AED2FF11-002A-4E9F-AF71-8AF9AB57A2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852" name="Freeform 139">
                    <a:extLst>
                      <a:ext uri="{FF2B5EF4-FFF2-40B4-BE49-F238E27FC236}">
                        <a16:creationId xmlns:a16="http://schemas.microsoft.com/office/drawing/2014/main" id="{DE093356-47EA-4860-BA1D-155224ACEB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849" name="Line 140">
                  <a:extLst>
                    <a:ext uri="{FF2B5EF4-FFF2-40B4-BE49-F238E27FC236}">
                      <a16:creationId xmlns:a16="http://schemas.microsoft.com/office/drawing/2014/main" id="{795D02BD-F9AD-4301-9E6B-79869D5E82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0"/>
                  <a:ext cx="0" cy="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850" name="Line 141">
                  <a:extLst>
                    <a:ext uri="{FF2B5EF4-FFF2-40B4-BE49-F238E27FC236}">
                      <a16:creationId xmlns:a16="http://schemas.microsoft.com/office/drawing/2014/main" id="{AFA310ED-ABA8-4DC3-A968-B4BFA74AF2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2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791" name="Group 133">
                <a:extLst>
                  <a:ext uri="{FF2B5EF4-FFF2-40B4-BE49-F238E27FC236}">
                    <a16:creationId xmlns:a16="http://schemas.microsoft.com/office/drawing/2014/main" id="{CBA7C1A8-CB68-46AF-A9DE-324D229602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772607" y="2725609"/>
                <a:ext cx="532759" cy="184809"/>
                <a:chOff x="2356" y="1300"/>
                <a:chExt cx="555" cy="194"/>
              </a:xfrm>
            </p:grpSpPr>
            <p:sp>
              <p:nvSpPr>
                <p:cNvPr id="837" name="Oval 407">
                  <a:extLst>
                    <a:ext uri="{FF2B5EF4-FFF2-40B4-BE49-F238E27FC236}">
                      <a16:creationId xmlns:a16="http://schemas.microsoft.com/office/drawing/2014/main" id="{3760783C-6F24-4A13-98E4-A3E8DC590C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38" name="Rectangle 410">
                  <a:extLst>
                    <a:ext uri="{FF2B5EF4-FFF2-40B4-BE49-F238E27FC236}">
                      <a16:creationId xmlns:a16="http://schemas.microsoft.com/office/drawing/2014/main" id="{A5EF56FE-26C5-4CE7-A81E-9CE09486C2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39" name="Oval 411">
                  <a:extLst>
                    <a:ext uri="{FF2B5EF4-FFF2-40B4-BE49-F238E27FC236}">
                      <a16:creationId xmlns:a16="http://schemas.microsoft.com/office/drawing/2014/main" id="{0C1D578D-2FE3-4716-8AE7-8779D5A89B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840" name="Group 137">
                  <a:extLst>
                    <a:ext uri="{FF2B5EF4-FFF2-40B4-BE49-F238E27FC236}">
                      <a16:creationId xmlns:a16="http://schemas.microsoft.com/office/drawing/2014/main" id="{E40DD7F6-9014-41CE-BA69-23570E0DBA6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843" name="Freeform 138">
                    <a:extLst>
                      <a:ext uri="{FF2B5EF4-FFF2-40B4-BE49-F238E27FC236}">
                        <a16:creationId xmlns:a16="http://schemas.microsoft.com/office/drawing/2014/main" id="{AF442149-6F24-49BD-BC1E-7F4E5C32AAE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844" name="Freeform 139">
                    <a:extLst>
                      <a:ext uri="{FF2B5EF4-FFF2-40B4-BE49-F238E27FC236}">
                        <a16:creationId xmlns:a16="http://schemas.microsoft.com/office/drawing/2014/main" id="{4F6CFFA0-C803-48A1-9624-C5294790F5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841" name="Line 140">
                  <a:extLst>
                    <a:ext uri="{FF2B5EF4-FFF2-40B4-BE49-F238E27FC236}">
                      <a16:creationId xmlns:a16="http://schemas.microsoft.com/office/drawing/2014/main" id="{E6DCF80E-3941-4E85-B3E2-6ECB812C7C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0"/>
                  <a:ext cx="0" cy="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842" name="Line 141">
                  <a:extLst>
                    <a:ext uri="{FF2B5EF4-FFF2-40B4-BE49-F238E27FC236}">
                      <a16:creationId xmlns:a16="http://schemas.microsoft.com/office/drawing/2014/main" id="{F4217978-0DA6-4FAE-8F57-F8E7D92933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2"/>
                  <a:ext cx="0" cy="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792" name="Group 133">
                <a:extLst>
                  <a:ext uri="{FF2B5EF4-FFF2-40B4-BE49-F238E27FC236}">
                    <a16:creationId xmlns:a16="http://schemas.microsoft.com/office/drawing/2014/main" id="{6BC2E3FF-489D-4496-A5DB-19BAC2B33D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60908" y="2428111"/>
                <a:ext cx="532759" cy="184809"/>
                <a:chOff x="2356" y="1300"/>
                <a:chExt cx="555" cy="194"/>
              </a:xfrm>
            </p:grpSpPr>
            <p:sp>
              <p:nvSpPr>
                <p:cNvPr id="829" name="Oval 407">
                  <a:extLst>
                    <a:ext uri="{FF2B5EF4-FFF2-40B4-BE49-F238E27FC236}">
                      <a16:creationId xmlns:a16="http://schemas.microsoft.com/office/drawing/2014/main" id="{3CB5C9F3-F90A-41ED-94BA-935A855C67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30" name="Rectangle 410">
                  <a:extLst>
                    <a:ext uri="{FF2B5EF4-FFF2-40B4-BE49-F238E27FC236}">
                      <a16:creationId xmlns:a16="http://schemas.microsoft.com/office/drawing/2014/main" id="{095EAAA1-BEB3-4D85-886C-B1684988C7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31" name="Oval 411">
                  <a:extLst>
                    <a:ext uri="{FF2B5EF4-FFF2-40B4-BE49-F238E27FC236}">
                      <a16:creationId xmlns:a16="http://schemas.microsoft.com/office/drawing/2014/main" id="{32827E2E-AF69-411B-8CF9-9F844E120A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832" name="Group 137">
                  <a:extLst>
                    <a:ext uri="{FF2B5EF4-FFF2-40B4-BE49-F238E27FC236}">
                      <a16:creationId xmlns:a16="http://schemas.microsoft.com/office/drawing/2014/main" id="{E88A9E26-E59D-4C12-A9EE-6303A74880B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835" name="Freeform 138">
                    <a:extLst>
                      <a:ext uri="{FF2B5EF4-FFF2-40B4-BE49-F238E27FC236}">
                        <a16:creationId xmlns:a16="http://schemas.microsoft.com/office/drawing/2014/main" id="{7D027B7B-B3DF-4B2B-A4B5-48B86BDC6CB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836" name="Freeform 139">
                    <a:extLst>
                      <a:ext uri="{FF2B5EF4-FFF2-40B4-BE49-F238E27FC236}">
                        <a16:creationId xmlns:a16="http://schemas.microsoft.com/office/drawing/2014/main" id="{73597F75-048D-4CBC-8619-C0526BD417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833" name="Line 140">
                  <a:extLst>
                    <a:ext uri="{FF2B5EF4-FFF2-40B4-BE49-F238E27FC236}">
                      <a16:creationId xmlns:a16="http://schemas.microsoft.com/office/drawing/2014/main" id="{31247B3A-F32D-4B00-8C4D-8FCC6399AF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834" name="Line 141">
                  <a:extLst>
                    <a:ext uri="{FF2B5EF4-FFF2-40B4-BE49-F238E27FC236}">
                      <a16:creationId xmlns:a16="http://schemas.microsoft.com/office/drawing/2014/main" id="{74D99E50-B2EF-42AC-BE03-536EE8A90F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793" name="Group 133">
                <a:extLst>
                  <a:ext uri="{FF2B5EF4-FFF2-40B4-BE49-F238E27FC236}">
                    <a16:creationId xmlns:a16="http://schemas.microsoft.com/office/drawing/2014/main" id="{6A60DA36-398F-4F2B-A15C-F02ABBBE26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05281" y="2289952"/>
                <a:ext cx="532759" cy="184809"/>
                <a:chOff x="2356" y="1300"/>
                <a:chExt cx="555" cy="194"/>
              </a:xfrm>
            </p:grpSpPr>
            <p:sp>
              <p:nvSpPr>
                <p:cNvPr id="821" name="Oval 407">
                  <a:extLst>
                    <a:ext uri="{FF2B5EF4-FFF2-40B4-BE49-F238E27FC236}">
                      <a16:creationId xmlns:a16="http://schemas.microsoft.com/office/drawing/2014/main" id="{45BFEDE4-B254-47C4-A0A6-0A74AA6011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2" name="Rectangle 410">
                  <a:extLst>
                    <a:ext uri="{FF2B5EF4-FFF2-40B4-BE49-F238E27FC236}">
                      <a16:creationId xmlns:a16="http://schemas.microsoft.com/office/drawing/2014/main" id="{58EAB7B1-ABC3-46BF-A296-61B1D6DA87B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3" name="Oval 411">
                  <a:extLst>
                    <a:ext uri="{FF2B5EF4-FFF2-40B4-BE49-F238E27FC236}">
                      <a16:creationId xmlns:a16="http://schemas.microsoft.com/office/drawing/2014/main" id="{7B24544F-2626-446A-B34D-5DD5575337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824" name="Group 137">
                  <a:extLst>
                    <a:ext uri="{FF2B5EF4-FFF2-40B4-BE49-F238E27FC236}">
                      <a16:creationId xmlns:a16="http://schemas.microsoft.com/office/drawing/2014/main" id="{EAA2C0DF-5476-44A4-B4AF-8A2A94C3072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827" name="Freeform 138">
                    <a:extLst>
                      <a:ext uri="{FF2B5EF4-FFF2-40B4-BE49-F238E27FC236}">
                        <a16:creationId xmlns:a16="http://schemas.microsoft.com/office/drawing/2014/main" id="{96E81B83-7888-4BC3-A0D4-32ECF60BE5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828" name="Freeform 139">
                    <a:extLst>
                      <a:ext uri="{FF2B5EF4-FFF2-40B4-BE49-F238E27FC236}">
                        <a16:creationId xmlns:a16="http://schemas.microsoft.com/office/drawing/2014/main" id="{EC565B13-DB08-4C5E-AB27-5E86516444F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825" name="Line 140">
                  <a:extLst>
                    <a:ext uri="{FF2B5EF4-FFF2-40B4-BE49-F238E27FC236}">
                      <a16:creationId xmlns:a16="http://schemas.microsoft.com/office/drawing/2014/main" id="{2B77492D-6BC4-42C9-9702-2BB8EC9D19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826" name="Line 141">
                  <a:extLst>
                    <a:ext uri="{FF2B5EF4-FFF2-40B4-BE49-F238E27FC236}">
                      <a16:creationId xmlns:a16="http://schemas.microsoft.com/office/drawing/2014/main" id="{0B36C851-134C-4CA7-BD98-5E9688B074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794" name="Group 133">
                <a:extLst>
                  <a:ext uri="{FF2B5EF4-FFF2-40B4-BE49-F238E27FC236}">
                    <a16:creationId xmlns:a16="http://schemas.microsoft.com/office/drawing/2014/main" id="{D9102F29-46B7-45FD-AD14-B9CB8417CC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32661" y="2882876"/>
                <a:ext cx="532759" cy="184809"/>
                <a:chOff x="2356" y="1300"/>
                <a:chExt cx="555" cy="194"/>
              </a:xfrm>
            </p:grpSpPr>
            <p:sp>
              <p:nvSpPr>
                <p:cNvPr id="813" name="Oval 407">
                  <a:extLst>
                    <a:ext uri="{FF2B5EF4-FFF2-40B4-BE49-F238E27FC236}">
                      <a16:creationId xmlns:a16="http://schemas.microsoft.com/office/drawing/2014/main" id="{810AAB04-3170-47A2-B763-E4B74578EA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4" name="Rectangle 410">
                  <a:extLst>
                    <a:ext uri="{FF2B5EF4-FFF2-40B4-BE49-F238E27FC236}">
                      <a16:creationId xmlns:a16="http://schemas.microsoft.com/office/drawing/2014/main" id="{75A196F9-A09F-4774-888D-2D9B399D7C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15" name="Oval 411">
                  <a:extLst>
                    <a:ext uri="{FF2B5EF4-FFF2-40B4-BE49-F238E27FC236}">
                      <a16:creationId xmlns:a16="http://schemas.microsoft.com/office/drawing/2014/main" id="{8BD6DB29-3DDB-4C87-B172-9AAC76A52B5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816" name="Group 137">
                  <a:extLst>
                    <a:ext uri="{FF2B5EF4-FFF2-40B4-BE49-F238E27FC236}">
                      <a16:creationId xmlns:a16="http://schemas.microsoft.com/office/drawing/2014/main" id="{0D5E0572-5741-431A-B866-1C7B19E8DD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819" name="Freeform 138">
                    <a:extLst>
                      <a:ext uri="{FF2B5EF4-FFF2-40B4-BE49-F238E27FC236}">
                        <a16:creationId xmlns:a16="http://schemas.microsoft.com/office/drawing/2014/main" id="{9F5D2D2F-ECB3-4124-B43E-D5E4708633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820" name="Freeform 139">
                    <a:extLst>
                      <a:ext uri="{FF2B5EF4-FFF2-40B4-BE49-F238E27FC236}">
                        <a16:creationId xmlns:a16="http://schemas.microsoft.com/office/drawing/2014/main" id="{D4731765-5B00-46E3-84E4-A8A0523BBD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817" name="Line 140">
                  <a:extLst>
                    <a:ext uri="{FF2B5EF4-FFF2-40B4-BE49-F238E27FC236}">
                      <a16:creationId xmlns:a16="http://schemas.microsoft.com/office/drawing/2014/main" id="{76826EFE-D63B-4D1A-9905-1571F28F25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818" name="Line 141">
                  <a:extLst>
                    <a:ext uri="{FF2B5EF4-FFF2-40B4-BE49-F238E27FC236}">
                      <a16:creationId xmlns:a16="http://schemas.microsoft.com/office/drawing/2014/main" id="{5E29A99B-F1D3-4684-8E2F-0470ED7A17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795" name="Group 133">
                <a:extLst>
                  <a:ext uri="{FF2B5EF4-FFF2-40B4-BE49-F238E27FC236}">
                    <a16:creationId xmlns:a16="http://schemas.microsoft.com/office/drawing/2014/main" id="{0D586951-F4C2-4448-B10E-1B481BF90F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30660" y="3072767"/>
                <a:ext cx="532759" cy="184809"/>
                <a:chOff x="2356" y="1300"/>
                <a:chExt cx="555" cy="194"/>
              </a:xfrm>
            </p:grpSpPr>
            <p:sp>
              <p:nvSpPr>
                <p:cNvPr id="805" name="Oval 407">
                  <a:extLst>
                    <a:ext uri="{FF2B5EF4-FFF2-40B4-BE49-F238E27FC236}">
                      <a16:creationId xmlns:a16="http://schemas.microsoft.com/office/drawing/2014/main" id="{0DEB66D6-2FA0-4235-955F-5B965EB5EF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6" name="Rectangle 410">
                  <a:extLst>
                    <a:ext uri="{FF2B5EF4-FFF2-40B4-BE49-F238E27FC236}">
                      <a16:creationId xmlns:a16="http://schemas.microsoft.com/office/drawing/2014/main" id="{E0B6DF84-4FB3-42BB-B56B-C6F77E9BB4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07" name="Oval 411">
                  <a:extLst>
                    <a:ext uri="{FF2B5EF4-FFF2-40B4-BE49-F238E27FC236}">
                      <a16:creationId xmlns:a16="http://schemas.microsoft.com/office/drawing/2014/main" id="{794DFF8F-D916-4D2D-8A1E-347581E093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808" name="Group 137">
                  <a:extLst>
                    <a:ext uri="{FF2B5EF4-FFF2-40B4-BE49-F238E27FC236}">
                      <a16:creationId xmlns:a16="http://schemas.microsoft.com/office/drawing/2014/main" id="{1F9BC6A4-8BF9-47AB-BD11-7662543194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811" name="Freeform 138">
                    <a:extLst>
                      <a:ext uri="{FF2B5EF4-FFF2-40B4-BE49-F238E27FC236}">
                        <a16:creationId xmlns:a16="http://schemas.microsoft.com/office/drawing/2014/main" id="{3CDC6BC5-B7A1-4E8A-899D-9FF2551FDE3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812" name="Freeform 139">
                    <a:extLst>
                      <a:ext uri="{FF2B5EF4-FFF2-40B4-BE49-F238E27FC236}">
                        <a16:creationId xmlns:a16="http://schemas.microsoft.com/office/drawing/2014/main" id="{700B12DE-D7DE-4945-BBA7-2AD8C406EB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809" name="Line 140">
                  <a:extLst>
                    <a:ext uri="{FF2B5EF4-FFF2-40B4-BE49-F238E27FC236}">
                      <a16:creationId xmlns:a16="http://schemas.microsoft.com/office/drawing/2014/main" id="{4AC0E5C6-BE28-4355-B943-14E750FB85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810" name="Line 141">
                  <a:extLst>
                    <a:ext uri="{FF2B5EF4-FFF2-40B4-BE49-F238E27FC236}">
                      <a16:creationId xmlns:a16="http://schemas.microsoft.com/office/drawing/2014/main" id="{7BEBF32A-54E1-47E0-B29F-32D911C328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796" name="Group 133">
                <a:extLst>
                  <a:ext uri="{FF2B5EF4-FFF2-40B4-BE49-F238E27FC236}">
                    <a16:creationId xmlns:a16="http://schemas.microsoft.com/office/drawing/2014/main" id="{FDC73BB2-5435-4689-9004-F4D0FE8221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38032" y="3018963"/>
                <a:ext cx="532759" cy="184809"/>
                <a:chOff x="2356" y="1300"/>
                <a:chExt cx="555" cy="194"/>
              </a:xfrm>
            </p:grpSpPr>
            <p:sp>
              <p:nvSpPr>
                <p:cNvPr id="797" name="Oval 407">
                  <a:extLst>
                    <a:ext uri="{FF2B5EF4-FFF2-40B4-BE49-F238E27FC236}">
                      <a16:creationId xmlns:a16="http://schemas.microsoft.com/office/drawing/2014/main" id="{B3F63706-2AC3-48EA-AF1B-6BCC655DA8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98" name="Rectangle 410">
                  <a:extLst>
                    <a:ext uri="{FF2B5EF4-FFF2-40B4-BE49-F238E27FC236}">
                      <a16:creationId xmlns:a16="http://schemas.microsoft.com/office/drawing/2014/main" id="{4FCA06CA-E130-4DA4-98E4-1E0CBB1D46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99" name="Oval 411">
                  <a:extLst>
                    <a:ext uri="{FF2B5EF4-FFF2-40B4-BE49-F238E27FC236}">
                      <a16:creationId xmlns:a16="http://schemas.microsoft.com/office/drawing/2014/main" id="{5A0D0712-C4D7-40B7-9E34-8BF62D6E1E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800" name="Group 137">
                  <a:extLst>
                    <a:ext uri="{FF2B5EF4-FFF2-40B4-BE49-F238E27FC236}">
                      <a16:creationId xmlns:a16="http://schemas.microsoft.com/office/drawing/2014/main" id="{CB63DC46-9383-4953-9683-50008F9947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803" name="Freeform 138">
                    <a:extLst>
                      <a:ext uri="{FF2B5EF4-FFF2-40B4-BE49-F238E27FC236}">
                        <a16:creationId xmlns:a16="http://schemas.microsoft.com/office/drawing/2014/main" id="{B7C33D33-C290-4832-BD34-35CB8084526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804" name="Freeform 139">
                    <a:extLst>
                      <a:ext uri="{FF2B5EF4-FFF2-40B4-BE49-F238E27FC236}">
                        <a16:creationId xmlns:a16="http://schemas.microsoft.com/office/drawing/2014/main" id="{D665334B-F07C-4EA6-84F7-EEE43BC55B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801" name="Line 140">
                  <a:extLst>
                    <a:ext uri="{FF2B5EF4-FFF2-40B4-BE49-F238E27FC236}">
                      <a16:creationId xmlns:a16="http://schemas.microsoft.com/office/drawing/2014/main" id="{6F4700CA-4A91-4EE8-857B-F3BE990886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802" name="Line 141">
                  <a:extLst>
                    <a:ext uri="{FF2B5EF4-FFF2-40B4-BE49-F238E27FC236}">
                      <a16:creationId xmlns:a16="http://schemas.microsoft.com/office/drawing/2014/main" id="{55143625-1527-45FB-9F43-8F5E3D9EAD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</p:grpSp>
        <p:grpSp>
          <p:nvGrpSpPr>
            <p:cNvPr id="300" name="Group 8">
              <a:extLst>
                <a:ext uri="{FF2B5EF4-FFF2-40B4-BE49-F238E27FC236}">
                  <a16:creationId xmlns:a16="http://schemas.microsoft.com/office/drawing/2014/main" id="{23E807A3-8073-44CC-9805-2D7D2A46A2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8401" y="1017259"/>
              <a:ext cx="3310152" cy="1540296"/>
              <a:chOff x="7848600" y="1525937"/>
              <a:chExt cx="3284087" cy="1890363"/>
            </a:xfrm>
          </p:grpSpPr>
          <p:sp>
            <p:nvSpPr>
              <p:cNvPr id="695" name="Oval 3">
                <a:extLst>
                  <a:ext uri="{FF2B5EF4-FFF2-40B4-BE49-F238E27FC236}">
                    <a16:creationId xmlns:a16="http://schemas.microsoft.com/office/drawing/2014/main" id="{65C842FE-94C7-408A-9619-BB9D82D18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8600" y="2044700"/>
                <a:ext cx="3200399" cy="13716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endParaRPr lang="ko-KR" altLang="ko-KR"/>
              </a:p>
            </p:txBody>
          </p:sp>
          <p:grpSp>
            <p:nvGrpSpPr>
              <p:cNvPr id="696" name="Group 133">
                <a:extLst>
                  <a:ext uri="{FF2B5EF4-FFF2-40B4-BE49-F238E27FC236}">
                    <a16:creationId xmlns:a16="http://schemas.microsoft.com/office/drawing/2014/main" id="{86EF809A-B3E8-4E43-8591-204F86ECED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26482" y="2160804"/>
                <a:ext cx="532759" cy="184809"/>
                <a:chOff x="2356" y="1300"/>
                <a:chExt cx="555" cy="194"/>
              </a:xfrm>
            </p:grpSpPr>
            <p:sp>
              <p:nvSpPr>
                <p:cNvPr id="770" name="Oval 407">
                  <a:extLst>
                    <a:ext uri="{FF2B5EF4-FFF2-40B4-BE49-F238E27FC236}">
                      <a16:creationId xmlns:a16="http://schemas.microsoft.com/office/drawing/2014/main" id="{EA63AF7B-3F64-4124-B6B5-22564B5561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71" name="Rectangle 410">
                  <a:extLst>
                    <a:ext uri="{FF2B5EF4-FFF2-40B4-BE49-F238E27FC236}">
                      <a16:creationId xmlns:a16="http://schemas.microsoft.com/office/drawing/2014/main" id="{33E2BB33-FA04-4234-AD90-858E85E552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72" name="Oval 411">
                  <a:extLst>
                    <a:ext uri="{FF2B5EF4-FFF2-40B4-BE49-F238E27FC236}">
                      <a16:creationId xmlns:a16="http://schemas.microsoft.com/office/drawing/2014/main" id="{3C29C000-1FA8-463D-AC2A-9A20877983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773" name="Group 137">
                  <a:extLst>
                    <a:ext uri="{FF2B5EF4-FFF2-40B4-BE49-F238E27FC236}">
                      <a16:creationId xmlns:a16="http://schemas.microsoft.com/office/drawing/2014/main" id="{E67BC286-E64F-4FDB-A2E2-0469BD7D722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776" name="Freeform 138">
                    <a:extLst>
                      <a:ext uri="{FF2B5EF4-FFF2-40B4-BE49-F238E27FC236}">
                        <a16:creationId xmlns:a16="http://schemas.microsoft.com/office/drawing/2014/main" id="{4C80D8B3-985F-4C99-BF32-EB89971E42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777" name="Freeform 139">
                    <a:extLst>
                      <a:ext uri="{FF2B5EF4-FFF2-40B4-BE49-F238E27FC236}">
                        <a16:creationId xmlns:a16="http://schemas.microsoft.com/office/drawing/2014/main" id="{536F8F73-11C4-4DA8-B56C-F1240498292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774" name="Line 140">
                  <a:extLst>
                    <a:ext uri="{FF2B5EF4-FFF2-40B4-BE49-F238E27FC236}">
                      <a16:creationId xmlns:a16="http://schemas.microsoft.com/office/drawing/2014/main" id="{35DFA53E-6051-4E22-A83A-5FD67A9B21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2"/>
                  <a:ext cx="0" cy="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775" name="Line 141">
                  <a:extLst>
                    <a:ext uri="{FF2B5EF4-FFF2-40B4-BE49-F238E27FC236}">
                      <a16:creationId xmlns:a16="http://schemas.microsoft.com/office/drawing/2014/main" id="{BAF154ED-538D-465C-AE11-E170767A0C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4"/>
                  <a:ext cx="0" cy="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cxnSp>
            <p:nvCxnSpPr>
              <p:cNvPr id="697" name="Straight Connector 10">
                <a:extLst>
                  <a:ext uri="{FF2B5EF4-FFF2-40B4-BE49-F238E27FC236}">
                    <a16:creationId xmlns:a16="http://schemas.microsoft.com/office/drawing/2014/main" id="{7E20F816-FA8F-4DE0-A4E9-FAEEA1B5AA7D}"/>
                  </a:ext>
                </a:extLst>
              </p:cNvPr>
              <p:cNvCxnSpPr>
                <a:cxnSpLocks noChangeShapeType="1"/>
                <a:stCxn id="775" idx="0"/>
              </p:cNvCxnSpPr>
              <p:nvPr/>
            </p:nvCxnSpPr>
            <p:spPr bwMode="auto">
              <a:xfrm>
                <a:off x="9055401" y="2220819"/>
                <a:ext cx="975377" cy="13653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8" name="Straight Connector 297">
                <a:extLst>
                  <a:ext uri="{FF2B5EF4-FFF2-40B4-BE49-F238E27FC236}">
                    <a16:creationId xmlns:a16="http://schemas.microsoft.com/office/drawing/2014/main" id="{BC651347-88F9-45DC-9F93-27B55602D24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9522191" y="2583188"/>
                <a:ext cx="120745" cy="833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99" name="Straight Connector 298">
                <a:extLst>
                  <a:ext uri="{FF2B5EF4-FFF2-40B4-BE49-F238E27FC236}">
                    <a16:creationId xmlns:a16="http://schemas.microsoft.com/office/drawing/2014/main" id="{113EFC7D-2F71-45B5-BE35-756921A9CA5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323081" y="2786992"/>
                <a:ext cx="243358" cy="4562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0" name="Straight Connector 299">
                <a:extLst>
                  <a:ext uri="{FF2B5EF4-FFF2-40B4-BE49-F238E27FC236}">
                    <a16:creationId xmlns:a16="http://schemas.microsoft.com/office/drawing/2014/main" id="{B2AA7824-7145-4E93-818E-A9DFA841481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028147" y="2611644"/>
                <a:ext cx="192778" cy="1095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1" name="Straight Connector 300">
                <a:extLst>
                  <a:ext uri="{FF2B5EF4-FFF2-40B4-BE49-F238E27FC236}">
                    <a16:creationId xmlns:a16="http://schemas.microsoft.com/office/drawing/2014/main" id="{ADCB7EE1-81B6-45C1-B36E-2BC4D59DFD9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8729859" y="2909476"/>
                <a:ext cx="192778" cy="1095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2" name="Straight Connector 301">
                <a:extLst>
                  <a:ext uri="{FF2B5EF4-FFF2-40B4-BE49-F238E27FC236}">
                    <a16:creationId xmlns:a16="http://schemas.microsoft.com/office/drawing/2014/main" id="{0D2D3AFD-35BA-4645-B155-7B4865262B1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9537887" y="2836224"/>
                <a:ext cx="252969" cy="25294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3" name="Straight Connector 302">
                <a:extLst>
                  <a:ext uri="{FF2B5EF4-FFF2-40B4-BE49-F238E27FC236}">
                    <a16:creationId xmlns:a16="http://schemas.microsoft.com/office/drawing/2014/main" id="{1C7F66F6-DD54-4857-B6A9-9F4BDEDAC33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10029359" y="2822067"/>
                <a:ext cx="354959" cy="12439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4" name="Straight Connector 303">
                <a:extLst>
                  <a:ext uri="{FF2B5EF4-FFF2-40B4-BE49-F238E27FC236}">
                    <a16:creationId xmlns:a16="http://schemas.microsoft.com/office/drawing/2014/main" id="{814D970F-90F3-4B65-9E3D-E0E9B2C3879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10015190" y="2475242"/>
                <a:ext cx="283363" cy="19566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05" name="Straight Connector 304">
                <a:extLst>
                  <a:ext uri="{FF2B5EF4-FFF2-40B4-BE49-F238E27FC236}">
                    <a16:creationId xmlns:a16="http://schemas.microsoft.com/office/drawing/2014/main" id="{9E232B94-204D-4FAF-864D-BB41FD16C6E5}"/>
                  </a:ext>
                </a:extLst>
              </p:cNvPr>
              <p:cNvCxnSpPr>
                <a:cxnSpLocks noChangeShapeType="1"/>
                <a:endCxn id="770" idx="4"/>
              </p:cNvCxnSpPr>
              <p:nvPr/>
            </p:nvCxnSpPr>
            <p:spPr bwMode="auto">
              <a:xfrm flipH="1" flipV="1">
                <a:off x="8791902" y="2345614"/>
                <a:ext cx="410984" cy="8718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706" name="TextBox 39958">
                <a:extLst>
                  <a:ext uri="{FF2B5EF4-FFF2-40B4-BE49-F238E27FC236}">
                    <a16:creationId xmlns:a16="http://schemas.microsoft.com/office/drawing/2014/main" id="{D4D348FC-CF0F-4987-A849-B6E65CF14A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6310" y="1525937"/>
                <a:ext cx="2966377" cy="491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1" hangingPunct="1">
                  <a:defRPr sz="2400" kern="12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r>
                  <a:rPr lang="en-US" altLang="ko-KR" sz="2000" dirty="0">
                    <a:solidFill>
                      <a:srgbClr val="CC0000"/>
                    </a:solidFill>
                    <a:ea typeface="굴림" panose="020B0600000101010101" pitchFamily="50" charset="-127"/>
                  </a:rPr>
                  <a:t>content provider network</a:t>
                </a:r>
                <a:endParaRPr lang="en-US" altLang="ko-KR" sz="2000" i="1" dirty="0"/>
              </a:p>
            </p:txBody>
          </p:sp>
          <p:grpSp>
            <p:nvGrpSpPr>
              <p:cNvPr id="707" name="Group 133">
                <a:extLst>
                  <a:ext uri="{FF2B5EF4-FFF2-40B4-BE49-F238E27FC236}">
                    <a16:creationId xmlns:a16="http://schemas.microsoft.com/office/drawing/2014/main" id="{84EE8310-2865-4513-AC8B-EA803F8570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55206" y="2650627"/>
                <a:ext cx="532759" cy="184809"/>
                <a:chOff x="2356" y="1300"/>
                <a:chExt cx="555" cy="194"/>
              </a:xfrm>
            </p:grpSpPr>
            <p:sp>
              <p:nvSpPr>
                <p:cNvPr id="762" name="Oval 407">
                  <a:extLst>
                    <a:ext uri="{FF2B5EF4-FFF2-40B4-BE49-F238E27FC236}">
                      <a16:creationId xmlns:a16="http://schemas.microsoft.com/office/drawing/2014/main" id="{407E26AE-168C-43EC-A703-8B5F545664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63" name="Rectangle 410">
                  <a:extLst>
                    <a:ext uri="{FF2B5EF4-FFF2-40B4-BE49-F238E27FC236}">
                      <a16:creationId xmlns:a16="http://schemas.microsoft.com/office/drawing/2014/main" id="{C615817B-3BCC-46B4-AE8B-1E52D4B226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64" name="Oval 411">
                  <a:extLst>
                    <a:ext uri="{FF2B5EF4-FFF2-40B4-BE49-F238E27FC236}">
                      <a16:creationId xmlns:a16="http://schemas.microsoft.com/office/drawing/2014/main" id="{2A3F98B5-5BF1-4DF0-83F5-9B9B458431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765" name="Group 137">
                  <a:extLst>
                    <a:ext uri="{FF2B5EF4-FFF2-40B4-BE49-F238E27FC236}">
                      <a16:creationId xmlns:a16="http://schemas.microsoft.com/office/drawing/2014/main" id="{C539BDB4-4986-483B-8CDC-A5FB9EBFF5E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768" name="Freeform 138">
                    <a:extLst>
                      <a:ext uri="{FF2B5EF4-FFF2-40B4-BE49-F238E27FC236}">
                        <a16:creationId xmlns:a16="http://schemas.microsoft.com/office/drawing/2014/main" id="{193DD966-089C-4065-B122-722937BD85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769" name="Freeform 139">
                    <a:extLst>
                      <a:ext uri="{FF2B5EF4-FFF2-40B4-BE49-F238E27FC236}">
                        <a16:creationId xmlns:a16="http://schemas.microsoft.com/office/drawing/2014/main" id="{39D7C2D1-5CBC-4F89-9B87-4D05A9C7527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766" name="Line 140">
                  <a:extLst>
                    <a:ext uri="{FF2B5EF4-FFF2-40B4-BE49-F238E27FC236}">
                      <a16:creationId xmlns:a16="http://schemas.microsoft.com/office/drawing/2014/main" id="{43DCCFAF-C81C-4214-853A-AA5E466B89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767" name="Line 141">
                  <a:extLst>
                    <a:ext uri="{FF2B5EF4-FFF2-40B4-BE49-F238E27FC236}">
                      <a16:creationId xmlns:a16="http://schemas.microsoft.com/office/drawing/2014/main" id="{A6CE0441-37C6-43FC-B63E-5ECA80C852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708" name="Group 133">
                <a:extLst>
                  <a:ext uri="{FF2B5EF4-FFF2-40B4-BE49-F238E27FC236}">
                    <a16:creationId xmlns:a16="http://schemas.microsoft.com/office/drawing/2014/main" id="{AFB0AE0C-6C3D-4FC8-A985-F082ACBC98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772607" y="2725609"/>
                <a:ext cx="532759" cy="184809"/>
                <a:chOff x="2356" y="1300"/>
                <a:chExt cx="555" cy="194"/>
              </a:xfrm>
            </p:grpSpPr>
            <p:sp>
              <p:nvSpPr>
                <p:cNvPr id="754" name="Oval 407">
                  <a:extLst>
                    <a:ext uri="{FF2B5EF4-FFF2-40B4-BE49-F238E27FC236}">
                      <a16:creationId xmlns:a16="http://schemas.microsoft.com/office/drawing/2014/main" id="{7036E7E5-E0F7-4125-9B2F-127DA65DFF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5" name="Rectangle 410">
                  <a:extLst>
                    <a:ext uri="{FF2B5EF4-FFF2-40B4-BE49-F238E27FC236}">
                      <a16:creationId xmlns:a16="http://schemas.microsoft.com/office/drawing/2014/main" id="{7F67F199-C7A2-4ABE-920D-40007A4826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56" name="Oval 411">
                  <a:extLst>
                    <a:ext uri="{FF2B5EF4-FFF2-40B4-BE49-F238E27FC236}">
                      <a16:creationId xmlns:a16="http://schemas.microsoft.com/office/drawing/2014/main" id="{5A8CBE70-EA5B-4BB1-9210-DC4CF557F4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757" name="Group 137">
                  <a:extLst>
                    <a:ext uri="{FF2B5EF4-FFF2-40B4-BE49-F238E27FC236}">
                      <a16:creationId xmlns:a16="http://schemas.microsoft.com/office/drawing/2014/main" id="{10983306-5107-476A-9516-E71C4A2854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760" name="Freeform 138">
                    <a:extLst>
                      <a:ext uri="{FF2B5EF4-FFF2-40B4-BE49-F238E27FC236}">
                        <a16:creationId xmlns:a16="http://schemas.microsoft.com/office/drawing/2014/main" id="{F0B6EAD9-8D96-45DB-BC8F-9032CB047E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761" name="Freeform 139">
                    <a:extLst>
                      <a:ext uri="{FF2B5EF4-FFF2-40B4-BE49-F238E27FC236}">
                        <a16:creationId xmlns:a16="http://schemas.microsoft.com/office/drawing/2014/main" id="{82058A04-D73F-4B30-B7A3-9CC328F4D1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758" name="Line 140">
                  <a:extLst>
                    <a:ext uri="{FF2B5EF4-FFF2-40B4-BE49-F238E27FC236}">
                      <a16:creationId xmlns:a16="http://schemas.microsoft.com/office/drawing/2014/main" id="{2711CA84-98A8-4AF6-A549-EFBEC577A3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56"/>
                  <a:ext cx="0" cy="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759" name="Line 141">
                  <a:extLst>
                    <a:ext uri="{FF2B5EF4-FFF2-40B4-BE49-F238E27FC236}">
                      <a16:creationId xmlns:a16="http://schemas.microsoft.com/office/drawing/2014/main" id="{630A2E36-0963-4636-AA85-162C885833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58"/>
                  <a:ext cx="0" cy="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709" name="Group 133">
                <a:extLst>
                  <a:ext uri="{FF2B5EF4-FFF2-40B4-BE49-F238E27FC236}">
                    <a16:creationId xmlns:a16="http://schemas.microsoft.com/office/drawing/2014/main" id="{A848742F-E70E-40F0-914B-F206FDA5ED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60908" y="2428111"/>
                <a:ext cx="532759" cy="184809"/>
                <a:chOff x="2356" y="1300"/>
                <a:chExt cx="555" cy="194"/>
              </a:xfrm>
            </p:grpSpPr>
            <p:sp>
              <p:nvSpPr>
                <p:cNvPr id="746" name="Oval 407">
                  <a:extLst>
                    <a:ext uri="{FF2B5EF4-FFF2-40B4-BE49-F238E27FC236}">
                      <a16:creationId xmlns:a16="http://schemas.microsoft.com/office/drawing/2014/main" id="{C29D399E-2FDB-41DA-8CEA-3419132989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47" name="Rectangle 410">
                  <a:extLst>
                    <a:ext uri="{FF2B5EF4-FFF2-40B4-BE49-F238E27FC236}">
                      <a16:creationId xmlns:a16="http://schemas.microsoft.com/office/drawing/2014/main" id="{16DBEB97-4A11-4D24-8F75-2AF7031697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48" name="Oval 411">
                  <a:extLst>
                    <a:ext uri="{FF2B5EF4-FFF2-40B4-BE49-F238E27FC236}">
                      <a16:creationId xmlns:a16="http://schemas.microsoft.com/office/drawing/2014/main" id="{0F9ABBDA-079C-4E05-908B-8BF72C4B22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749" name="Group 137">
                  <a:extLst>
                    <a:ext uri="{FF2B5EF4-FFF2-40B4-BE49-F238E27FC236}">
                      <a16:creationId xmlns:a16="http://schemas.microsoft.com/office/drawing/2014/main" id="{F5D7147A-AFBB-4456-9581-DAA389DEB0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752" name="Freeform 138">
                    <a:extLst>
                      <a:ext uri="{FF2B5EF4-FFF2-40B4-BE49-F238E27FC236}">
                        <a16:creationId xmlns:a16="http://schemas.microsoft.com/office/drawing/2014/main" id="{89DD36F1-F8B7-43FC-8252-DA7846BCD9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753" name="Freeform 139">
                    <a:extLst>
                      <a:ext uri="{FF2B5EF4-FFF2-40B4-BE49-F238E27FC236}">
                        <a16:creationId xmlns:a16="http://schemas.microsoft.com/office/drawing/2014/main" id="{6BCF92DA-E39B-4B50-B922-DE525BAB05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750" name="Line 140">
                  <a:extLst>
                    <a:ext uri="{FF2B5EF4-FFF2-40B4-BE49-F238E27FC236}">
                      <a16:creationId xmlns:a16="http://schemas.microsoft.com/office/drawing/2014/main" id="{62BD65A5-4D0A-4C5C-A9F4-13A6ABE3BB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751" name="Line 141">
                  <a:extLst>
                    <a:ext uri="{FF2B5EF4-FFF2-40B4-BE49-F238E27FC236}">
                      <a16:creationId xmlns:a16="http://schemas.microsoft.com/office/drawing/2014/main" id="{6CA038E1-ED46-42EE-BAA7-0BC130EF71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4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710" name="Group 133">
                <a:extLst>
                  <a:ext uri="{FF2B5EF4-FFF2-40B4-BE49-F238E27FC236}">
                    <a16:creationId xmlns:a16="http://schemas.microsoft.com/office/drawing/2014/main" id="{9B548DC7-F8BD-406C-8AEE-BC59E99797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05281" y="2289952"/>
                <a:ext cx="532759" cy="184809"/>
                <a:chOff x="2356" y="1300"/>
                <a:chExt cx="555" cy="194"/>
              </a:xfrm>
            </p:grpSpPr>
            <p:sp>
              <p:nvSpPr>
                <p:cNvPr id="738" name="Oval 407">
                  <a:extLst>
                    <a:ext uri="{FF2B5EF4-FFF2-40B4-BE49-F238E27FC236}">
                      <a16:creationId xmlns:a16="http://schemas.microsoft.com/office/drawing/2014/main" id="{A94A0F28-E236-4272-89B8-CDED255027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9" name="Rectangle 410">
                  <a:extLst>
                    <a:ext uri="{FF2B5EF4-FFF2-40B4-BE49-F238E27FC236}">
                      <a16:creationId xmlns:a16="http://schemas.microsoft.com/office/drawing/2014/main" id="{1E8AF995-0DD3-4DF0-BFE1-4CC6B8A246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40" name="Oval 411">
                  <a:extLst>
                    <a:ext uri="{FF2B5EF4-FFF2-40B4-BE49-F238E27FC236}">
                      <a16:creationId xmlns:a16="http://schemas.microsoft.com/office/drawing/2014/main" id="{14247988-2CAA-44FA-8C58-141E8C63F5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741" name="Group 137">
                  <a:extLst>
                    <a:ext uri="{FF2B5EF4-FFF2-40B4-BE49-F238E27FC236}">
                      <a16:creationId xmlns:a16="http://schemas.microsoft.com/office/drawing/2014/main" id="{515B4803-740E-45C1-878B-8C167669D9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744" name="Freeform 138">
                    <a:extLst>
                      <a:ext uri="{FF2B5EF4-FFF2-40B4-BE49-F238E27FC236}">
                        <a16:creationId xmlns:a16="http://schemas.microsoft.com/office/drawing/2014/main" id="{255EAAF5-C4BF-4C50-9FA2-45610B06E4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745" name="Freeform 139">
                    <a:extLst>
                      <a:ext uri="{FF2B5EF4-FFF2-40B4-BE49-F238E27FC236}">
                        <a16:creationId xmlns:a16="http://schemas.microsoft.com/office/drawing/2014/main" id="{D011E602-928C-457F-8F5B-3F1B393867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742" name="Line 140">
                  <a:extLst>
                    <a:ext uri="{FF2B5EF4-FFF2-40B4-BE49-F238E27FC236}">
                      <a16:creationId xmlns:a16="http://schemas.microsoft.com/office/drawing/2014/main" id="{BD2C50EA-4E1A-4AAA-9045-520B0B505D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2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743" name="Line 141">
                  <a:extLst>
                    <a:ext uri="{FF2B5EF4-FFF2-40B4-BE49-F238E27FC236}">
                      <a16:creationId xmlns:a16="http://schemas.microsoft.com/office/drawing/2014/main" id="{42656DEA-72A9-47FB-B8F1-6CA5754D9F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4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711" name="Group 133">
                <a:extLst>
                  <a:ext uri="{FF2B5EF4-FFF2-40B4-BE49-F238E27FC236}">
                    <a16:creationId xmlns:a16="http://schemas.microsoft.com/office/drawing/2014/main" id="{7EF37D17-F1DB-4361-81EA-3DBD232BC1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32661" y="2882876"/>
                <a:ext cx="532759" cy="184809"/>
                <a:chOff x="2356" y="1300"/>
                <a:chExt cx="555" cy="194"/>
              </a:xfrm>
            </p:grpSpPr>
            <p:sp>
              <p:nvSpPr>
                <p:cNvPr id="730" name="Oval 407">
                  <a:extLst>
                    <a:ext uri="{FF2B5EF4-FFF2-40B4-BE49-F238E27FC236}">
                      <a16:creationId xmlns:a16="http://schemas.microsoft.com/office/drawing/2014/main" id="{625BB05C-2435-4541-9D3D-EC5978AE7B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1" name="Rectangle 410">
                  <a:extLst>
                    <a:ext uri="{FF2B5EF4-FFF2-40B4-BE49-F238E27FC236}">
                      <a16:creationId xmlns:a16="http://schemas.microsoft.com/office/drawing/2014/main" id="{30EF3B6A-1BFC-4C24-B529-708DD85E4C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32" name="Oval 411">
                  <a:extLst>
                    <a:ext uri="{FF2B5EF4-FFF2-40B4-BE49-F238E27FC236}">
                      <a16:creationId xmlns:a16="http://schemas.microsoft.com/office/drawing/2014/main" id="{CF1DB7DA-1A68-4544-925F-8229988594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733" name="Group 137">
                  <a:extLst>
                    <a:ext uri="{FF2B5EF4-FFF2-40B4-BE49-F238E27FC236}">
                      <a16:creationId xmlns:a16="http://schemas.microsoft.com/office/drawing/2014/main" id="{877B5345-9BD9-4525-80F0-858D45B49DF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736" name="Freeform 138">
                    <a:extLst>
                      <a:ext uri="{FF2B5EF4-FFF2-40B4-BE49-F238E27FC236}">
                        <a16:creationId xmlns:a16="http://schemas.microsoft.com/office/drawing/2014/main" id="{E9FF4C79-6DC5-4F15-A6C8-4767387337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737" name="Freeform 139">
                    <a:extLst>
                      <a:ext uri="{FF2B5EF4-FFF2-40B4-BE49-F238E27FC236}">
                        <a16:creationId xmlns:a16="http://schemas.microsoft.com/office/drawing/2014/main" id="{FCC37CED-7F88-49B5-81B2-70BF0EF275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734" name="Line 140">
                  <a:extLst>
                    <a:ext uri="{FF2B5EF4-FFF2-40B4-BE49-F238E27FC236}">
                      <a16:creationId xmlns:a16="http://schemas.microsoft.com/office/drawing/2014/main" id="{92777465-C655-43F1-B107-B3415EC0C0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735" name="Line 141">
                  <a:extLst>
                    <a:ext uri="{FF2B5EF4-FFF2-40B4-BE49-F238E27FC236}">
                      <a16:creationId xmlns:a16="http://schemas.microsoft.com/office/drawing/2014/main" id="{E9D6C701-8729-4206-86EC-C532537213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8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712" name="Group 133">
                <a:extLst>
                  <a:ext uri="{FF2B5EF4-FFF2-40B4-BE49-F238E27FC236}">
                    <a16:creationId xmlns:a16="http://schemas.microsoft.com/office/drawing/2014/main" id="{08075EBE-7696-43C9-88ED-AFDB9B0A60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30660" y="3072767"/>
                <a:ext cx="532759" cy="184809"/>
                <a:chOff x="2356" y="1300"/>
                <a:chExt cx="555" cy="194"/>
              </a:xfrm>
            </p:grpSpPr>
            <p:sp>
              <p:nvSpPr>
                <p:cNvPr id="722" name="Oval 407">
                  <a:extLst>
                    <a:ext uri="{FF2B5EF4-FFF2-40B4-BE49-F238E27FC236}">
                      <a16:creationId xmlns:a16="http://schemas.microsoft.com/office/drawing/2014/main" id="{942D8C04-BF6D-4F65-AA2F-4AC78C538C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3" name="Rectangle 410">
                  <a:extLst>
                    <a:ext uri="{FF2B5EF4-FFF2-40B4-BE49-F238E27FC236}">
                      <a16:creationId xmlns:a16="http://schemas.microsoft.com/office/drawing/2014/main" id="{048CA860-3EFB-465A-9945-1117041C40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4" name="Oval 411">
                  <a:extLst>
                    <a:ext uri="{FF2B5EF4-FFF2-40B4-BE49-F238E27FC236}">
                      <a16:creationId xmlns:a16="http://schemas.microsoft.com/office/drawing/2014/main" id="{A610BADC-6CB5-408F-A506-695DFB6A1C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725" name="Group 137">
                  <a:extLst>
                    <a:ext uri="{FF2B5EF4-FFF2-40B4-BE49-F238E27FC236}">
                      <a16:creationId xmlns:a16="http://schemas.microsoft.com/office/drawing/2014/main" id="{F0498778-AF0D-4EF1-8A02-36DF4CEFC2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728" name="Freeform 138">
                    <a:extLst>
                      <a:ext uri="{FF2B5EF4-FFF2-40B4-BE49-F238E27FC236}">
                        <a16:creationId xmlns:a16="http://schemas.microsoft.com/office/drawing/2014/main" id="{BD346C28-4942-4269-8D68-73023C8FD7E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729" name="Freeform 139">
                    <a:extLst>
                      <a:ext uri="{FF2B5EF4-FFF2-40B4-BE49-F238E27FC236}">
                        <a16:creationId xmlns:a16="http://schemas.microsoft.com/office/drawing/2014/main" id="{11897224-C813-489B-B62C-4B16098F768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726" name="Line 140">
                  <a:extLst>
                    <a:ext uri="{FF2B5EF4-FFF2-40B4-BE49-F238E27FC236}">
                      <a16:creationId xmlns:a16="http://schemas.microsoft.com/office/drawing/2014/main" id="{F84B6B68-7838-4ACC-857A-340DACC09E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1362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727" name="Line 141">
                  <a:extLst>
                    <a:ext uri="{FF2B5EF4-FFF2-40B4-BE49-F238E27FC236}">
                      <a16:creationId xmlns:a16="http://schemas.microsoft.com/office/drawing/2014/main" id="{C7527044-FB65-4C8F-A597-D999BA142A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07" y="1364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  <p:grpSp>
            <p:nvGrpSpPr>
              <p:cNvPr id="713" name="Group 133">
                <a:extLst>
                  <a:ext uri="{FF2B5EF4-FFF2-40B4-BE49-F238E27FC236}">
                    <a16:creationId xmlns:a16="http://schemas.microsoft.com/office/drawing/2014/main" id="{BE34C29A-F454-45D1-884A-ED3D4C6D54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38032" y="3018963"/>
                <a:ext cx="532759" cy="184809"/>
                <a:chOff x="2356" y="1300"/>
                <a:chExt cx="555" cy="194"/>
              </a:xfrm>
            </p:grpSpPr>
            <p:sp>
              <p:nvSpPr>
                <p:cNvPr id="714" name="Oval 407">
                  <a:extLst>
                    <a:ext uri="{FF2B5EF4-FFF2-40B4-BE49-F238E27FC236}">
                      <a16:creationId xmlns:a16="http://schemas.microsoft.com/office/drawing/2014/main" id="{2B46B081-0205-4963-8337-9A55D2F268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85"/>
                  <a:ext cx="551" cy="109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5" name="Rectangle 410">
                  <a:extLst>
                    <a:ext uri="{FF2B5EF4-FFF2-40B4-BE49-F238E27FC236}">
                      <a16:creationId xmlns:a16="http://schemas.microsoft.com/office/drawing/2014/main" id="{B4317B53-DF60-4786-86A5-F58287124B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7" y="1374"/>
                  <a:ext cx="554" cy="66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16" name="Oval 411">
                  <a:extLst>
                    <a:ext uri="{FF2B5EF4-FFF2-40B4-BE49-F238E27FC236}">
                      <a16:creationId xmlns:a16="http://schemas.microsoft.com/office/drawing/2014/main" id="{D2D88033-E3C7-4E9A-AEAF-64F6774FBC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6" y="1300"/>
                  <a:ext cx="551" cy="127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717" name="Group 137">
                  <a:extLst>
                    <a:ext uri="{FF2B5EF4-FFF2-40B4-BE49-F238E27FC236}">
                      <a16:creationId xmlns:a16="http://schemas.microsoft.com/office/drawing/2014/main" id="{170F271D-E769-4C11-9A94-5322803D1C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68" y="1332"/>
                  <a:ext cx="310" cy="60"/>
                  <a:chOff x="2468" y="1332"/>
                  <a:chExt cx="310" cy="60"/>
                </a:xfrm>
              </p:grpSpPr>
              <p:sp>
                <p:nvSpPr>
                  <p:cNvPr id="720" name="Freeform 138">
                    <a:extLst>
                      <a:ext uri="{FF2B5EF4-FFF2-40B4-BE49-F238E27FC236}">
                        <a16:creationId xmlns:a16="http://schemas.microsoft.com/office/drawing/2014/main" id="{507D0F67-A633-4D88-AED6-661A347968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  <p:sp>
                <p:nvSpPr>
                  <p:cNvPr id="721" name="Freeform 139">
                    <a:extLst>
                      <a:ext uri="{FF2B5EF4-FFF2-40B4-BE49-F238E27FC236}">
                        <a16:creationId xmlns:a16="http://schemas.microsoft.com/office/drawing/2014/main" id="{4FB9D8E0-F52B-4C8F-A8EE-070BDFF3CE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1pPr>
                    <a:lvl2pPr marL="4572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2pPr>
                    <a:lvl3pPr marL="9144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3pPr>
                    <a:lvl4pPr marL="1371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4pPr>
                    <a:lvl5pPr marL="18288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5pPr>
                    <a:lvl6pPr marL="22860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6pPr>
                    <a:lvl7pPr marL="27432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7pPr>
                    <a:lvl8pPr marL="32004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8pPr>
                    <a:lvl9pPr marL="3657600" algn="l" defTabSz="914400" rtl="0" eaLnBrk="1" latinLnBrk="1" hangingPunct="1">
                      <a:defRPr sz="2400" kern="1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  <a:cs typeface="+mn-cs"/>
                      </a:defRPr>
                    </a:lvl9pPr>
                  </a:lstStyle>
                  <a:p>
                    <a:endParaRPr lang="ko-KR" altLang="en-US"/>
                  </a:p>
                </p:txBody>
              </p:sp>
            </p:grpSp>
            <p:sp>
              <p:nvSpPr>
                <p:cNvPr id="718" name="Line 140">
                  <a:extLst>
                    <a:ext uri="{FF2B5EF4-FFF2-40B4-BE49-F238E27FC236}">
                      <a16:creationId xmlns:a16="http://schemas.microsoft.com/office/drawing/2014/main" id="{2EB95D19-A2B1-44F4-8A28-E9D0DEA11C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7" y="1361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  <p:sp>
              <p:nvSpPr>
                <p:cNvPr id="719" name="Line 141">
                  <a:extLst>
                    <a:ext uri="{FF2B5EF4-FFF2-40B4-BE49-F238E27FC236}">
                      <a16:creationId xmlns:a16="http://schemas.microsoft.com/office/drawing/2014/main" id="{90C9FF7F-D6EA-416D-8E9B-540DDE9360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10" y="1363"/>
                  <a:ext cx="0" cy="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5pPr>
                  <a:lvl6pPr marL="22860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6pPr>
                  <a:lvl7pPr marL="27432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7pPr>
                  <a:lvl8pPr marL="32004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8pPr>
                  <a:lvl9pPr marL="3657600" algn="l" defTabSz="914400" rtl="0" eaLnBrk="1" latinLnBrk="1" hangingPunct="1">
                    <a:defRPr sz="2400" kern="12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  <a:cs typeface="+mn-cs"/>
                    </a:defRPr>
                  </a:lvl9pPr>
                </a:lstStyle>
                <a:p>
                  <a:endParaRPr lang="ko-KR" altLang="en-US"/>
                </a:p>
              </p:txBody>
            </p:sp>
          </p:grpSp>
        </p:grpSp>
        <p:grpSp>
          <p:nvGrpSpPr>
            <p:cNvPr id="301" name="그룹 300">
              <a:extLst>
                <a:ext uri="{FF2B5EF4-FFF2-40B4-BE49-F238E27FC236}">
                  <a16:creationId xmlns:a16="http://schemas.microsoft.com/office/drawing/2014/main" id="{BB0DEBEC-6DEA-4720-909A-04121F2B03BF}"/>
                </a:ext>
              </a:extLst>
            </p:cNvPr>
            <p:cNvGrpSpPr/>
            <p:nvPr/>
          </p:nvGrpSpPr>
          <p:grpSpPr>
            <a:xfrm>
              <a:off x="3668084" y="4540200"/>
              <a:ext cx="1522584" cy="976195"/>
              <a:chOff x="2547390" y="4747434"/>
              <a:chExt cx="1522584" cy="976195"/>
            </a:xfrm>
          </p:grpSpPr>
          <p:sp>
            <p:nvSpPr>
              <p:cNvPr id="663" name="Freeform 415">
                <a:extLst>
                  <a:ext uri="{FF2B5EF4-FFF2-40B4-BE49-F238E27FC236}">
                    <a16:creationId xmlns:a16="http://schemas.microsoft.com/office/drawing/2014/main" id="{D9424D6A-0467-437A-9D6B-9F9B6CCDF2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5524" y="4747434"/>
                <a:ext cx="1314450" cy="674688"/>
              </a:xfrm>
              <a:custGeom>
                <a:avLst/>
                <a:gdLst>
                  <a:gd name="T0" fmla="*/ 2147483647 w 828"/>
                  <a:gd name="T1" fmla="*/ 2147483647 h 425"/>
                  <a:gd name="T2" fmla="*/ 2147483647 w 828"/>
                  <a:gd name="T3" fmla="*/ 2147483647 h 425"/>
                  <a:gd name="T4" fmla="*/ 2147483647 w 828"/>
                  <a:gd name="T5" fmla="*/ 2147483647 h 425"/>
                  <a:gd name="T6" fmla="*/ 2147483647 w 828"/>
                  <a:gd name="T7" fmla="*/ 2147483647 h 425"/>
                  <a:gd name="T8" fmla="*/ 2147483647 w 828"/>
                  <a:gd name="T9" fmla="*/ 2147483647 h 425"/>
                  <a:gd name="T10" fmla="*/ 2147483647 w 828"/>
                  <a:gd name="T11" fmla="*/ 2147483647 h 425"/>
                  <a:gd name="T12" fmla="*/ 2147483647 w 828"/>
                  <a:gd name="T13" fmla="*/ 2147483647 h 425"/>
                  <a:gd name="T14" fmla="*/ 2147483647 w 828"/>
                  <a:gd name="T15" fmla="*/ 2147483647 h 425"/>
                  <a:gd name="T16" fmla="*/ 2147483647 w 828"/>
                  <a:gd name="T17" fmla="*/ 2147483647 h 425"/>
                  <a:gd name="T18" fmla="*/ 2147483647 w 828"/>
                  <a:gd name="T19" fmla="*/ 2147483647 h 425"/>
                  <a:gd name="T20" fmla="*/ 2147483647 w 828"/>
                  <a:gd name="T21" fmla="*/ 2147483647 h 425"/>
                  <a:gd name="T22" fmla="*/ 2147483647 w 828"/>
                  <a:gd name="T23" fmla="*/ 2147483647 h 42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28"/>
                  <a:gd name="T37" fmla="*/ 0 h 425"/>
                  <a:gd name="T38" fmla="*/ 828 w 828"/>
                  <a:gd name="T39" fmla="*/ 425 h 42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28" h="425">
                    <a:moveTo>
                      <a:pt x="382" y="30"/>
                    </a:moveTo>
                    <a:cubicBezTo>
                      <a:pt x="350" y="29"/>
                      <a:pt x="413" y="30"/>
                      <a:pt x="370" y="30"/>
                    </a:cubicBezTo>
                    <a:cubicBezTo>
                      <a:pt x="327" y="30"/>
                      <a:pt x="187" y="16"/>
                      <a:pt x="126" y="32"/>
                    </a:cubicBezTo>
                    <a:cubicBezTo>
                      <a:pt x="65" y="48"/>
                      <a:pt x="12" y="86"/>
                      <a:pt x="6" y="126"/>
                    </a:cubicBezTo>
                    <a:cubicBezTo>
                      <a:pt x="0" y="166"/>
                      <a:pt x="44" y="231"/>
                      <a:pt x="92" y="274"/>
                    </a:cubicBezTo>
                    <a:cubicBezTo>
                      <a:pt x="140" y="317"/>
                      <a:pt x="217" y="360"/>
                      <a:pt x="292" y="384"/>
                    </a:cubicBezTo>
                    <a:cubicBezTo>
                      <a:pt x="367" y="408"/>
                      <a:pt x="472" y="425"/>
                      <a:pt x="540" y="416"/>
                    </a:cubicBezTo>
                    <a:cubicBezTo>
                      <a:pt x="608" y="407"/>
                      <a:pt x="659" y="371"/>
                      <a:pt x="698" y="330"/>
                    </a:cubicBezTo>
                    <a:cubicBezTo>
                      <a:pt x="737" y="289"/>
                      <a:pt x="760" y="221"/>
                      <a:pt x="776" y="170"/>
                    </a:cubicBezTo>
                    <a:cubicBezTo>
                      <a:pt x="792" y="119"/>
                      <a:pt x="828" y="44"/>
                      <a:pt x="792" y="22"/>
                    </a:cubicBezTo>
                    <a:cubicBezTo>
                      <a:pt x="756" y="0"/>
                      <a:pt x="630" y="37"/>
                      <a:pt x="560" y="38"/>
                    </a:cubicBezTo>
                    <a:cubicBezTo>
                      <a:pt x="490" y="39"/>
                      <a:pt x="414" y="31"/>
                      <a:pt x="382" y="30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64" name="Line 421">
                <a:extLst>
                  <a:ext uri="{FF2B5EF4-FFF2-40B4-BE49-F238E27FC236}">
                    <a16:creationId xmlns:a16="http://schemas.microsoft.com/office/drawing/2014/main" id="{0C88D223-1603-4E1D-AA1E-D29C64D888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47637" y="5033184"/>
                <a:ext cx="163512" cy="1206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65" name="Line 422">
                <a:extLst>
                  <a:ext uri="{FF2B5EF4-FFF2-40B4-BE49-F238E27FC236}">
                    <a16:creationId xmlns:a16="http://schemas.microsoft.com/office/drawing/2014/main" id="{A19F3075-3627-4629-B451-D51021E86E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4474" y="4953809"/>
                <a:ext cx="279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666" name="Line 423">
                <a:extLst>
                  <a:ext uri="{FF2B5EF4-FFF2-40B4-BE49-F238E27FC236}">
                    <a16:creationId xmlns:a16="http://schemas.microsoft.com/office/drawing/2014/main" id="{DBC84F17-BF4B-418D-884C-9E716F7610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81012" y="5039534"/>
                <a:ext cx="134937" cy="1047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667" name="Group 694">
                <a:extLst>
                  <a:ext uri="{FF2B5EF4-FFF2-40B4-BE49-F238E27FC236}">
                    <a16:creationId xmlns:a16="http://schemas.microsoft.com/office/drawing/2014/main" id="{AB103B41-1DB7-4CD3-A593-429F6D5AA9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52399" y="5131609"/>
                <a:ext cx="485775" cy="203200"/>
                <a:chOff x="4650" y="1129"/>
                <a:chExt cx="246" cy="95"/>
              </a:xfrm>
            </p:grpSpPr>
            <p:sp>
              <p:nvSpPr>
                <p:cNvPr id="687" name="Oval 407">
                  <a:extLst>
                    <a:ext uri="{FF2B5EF4-FFF2-40B4-BE49-F238E27FC236}">
                      <a16:creationId xmlns:a16="http://schemas.microsoft.com/office/drawing/2014/main" id="{B31FD2B6-6EE2-48E6-A00F-146B9A0149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88" name="Rectangle 410">
                  <a:extLst>
                    <a:ext uri="{FF2B5EF4-FFF2-40B4-BE49-F238E27FC236}">
                      <a16:creationId xmlns:a16="http://schemas.microsoft.com/office/drawing/2014/main" id="{7788D1DF-17B0-4FEE-A702-EF339ADDB2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89" name="Oval 411">
                  <a:extLst>
                    <a:ext uri="{FF2B5EF4-FFF2-40B4-BE49-F238E27FC236}">
                      <a16:creationId xmlns:a16="http://schemas.microsoft.com/office/drawing/2014/main" id="{8C050631-121F-4CBF-A056-070FA12B75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690" name="Group 698">
                  <a:extLst>
                    <a:ext uri="{FF2B5EF4-FFF2-40B4-BE49-F238E27FC236}">
                      <a16:creationId xmlns:a16="http://schemas.microsoft.com/office/drawing/2014/main" id="{F1E0DB04-FCC1-48D8-B888-C4ABD85640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693" name="Freeform 699">
                    <a:extLst>
                      <a:ext uri="{FF2B5EF4-FFF2-40B4-BE49-F238E27FC236}">
                        <a16:creationId xmlns:a16="http://schemas.microsoft.com/office/drawing/2014/main" id="{D41FF54A-B515-4A11-B5FB-6558037533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694" name="Freeform 700">
                    <a:extLst>
                      <a:ext uri="{FF2B5EF4-FFF2-40B4-BE49-F238E27FC236}">
                        <a16:creationId xmlns:a16="http://schemas.microsoft.com/office/drawing/2014/main" id="{B1F038E9-F4F0-4B65-952A-51EDA6F126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691" name="Line 701">
                  <a:extLst>
                    <a:ext uri="{FF2B5EF4-FFF2-40B4-BE49-F238E27FC236}">
                      <a16:creationId xmlns:a16="http://schemas.microsoft.com/office/drawing/2014/main" id="{4FD04679-257E-461E-8882-65FDC9FB9D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692" name="Line 702">
                  <a:extLst>
                    <a:ext uri="{FF2B5EF4-FFF2-40B4-BE49-F238E27FC236}">
                      <a16:creationId xmlns:a16="http://schemas.microsoft.com/office/drawing/2014/main" id="{77C63D1F-3A32-40FB-8345-8E1EE032AD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68" name="Group 712">
                <a:extLst>
                  <a:ext uri="{FF2B5EF4-FFF2-40B4-BE49-F238E27FC236}">
                    <a16:creationId xmlns:a16="http://schemas.microsoft.com/office/drawing/2014/main" id="{234D1E10-0FCA-4617-9066-2EE5D588CA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3312" y="4850622"/>
                <a:ext cx="485775" cy="203200"/>
                <a:chOff x="4650" y="1129"/>
                <a:chExt cx="246" cy="95"/>
              </a:xfrm>
            </p:grpSpPr>
            <p:sp>
              <p:nvSpPr>
                <p:cNvPr id="679" name="Oval 407">
                  <a:extLst>
                    <a:ext uri="{FF2B5EF4-FFF2-40B4-BE49-F238E27FC236}">
                      <a16:creationId xmlns:a16="http://schemas.microsoft.com/office/drawing/2014/main" id="{7CDEE6A6-D72F-46E8-9999-4DDBE5F158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80" name="Rectangle 410">
                  <a:extLst>
                    <a:ext uri="{FF2B5EF4-FFF2-40B4-BE49-F238E27FC236}">
                      <a16:creationId xmlns:a16="http://schemas.microsoft.com/office/drawing/2014/main" id="{599F7FB1-0C83-4830-AB58-D2A6DDF60E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81" name="Oval 411">
                  <a:extLst>
                    <a:ext uri="{FF2B5EF4-FFF2-40B4-BE49-F238E27FC236}">
                      <a16:creationId xmlns:a16="http://schemas.microsoft.com/office/drawing/2014/main" id="{0DDF2497-5091-4BA1-9C2A-8AB492EA49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682" name="Group 716">
                  <a:extLst>
                    <a:ext uri="{FF2B5EF4-FFF2-40B4-BE49-F238E27FC236}">
                      <a16:creationId xmlns:a16="http://schemas.microsoft.com/office/drawing/2014/main" id="{E26D5E5D-8489-44DA-BF7D-D88A058C93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685" name="Freeform 717">
                    <a:extLst>
                      <a:ext uri="{FF2B5EF4-FFF2-40B4-BE49-F238E27FC236}">
                        <a16:creationId xmlns:a16="http://schemas.microsoft.com/office/drawing/2014/main" id="{FD403B3A-4878-4EDD-957C-DB83922078B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686" name="Freeform 718">
                    <a:extLst>
                      <a:ext uri="{FF2B5EF4-FFF2-40B4-BE49-F238E27FC236}">
                        <a16:creationId xmlns:a16="http://schemas.microsoft.com/office/drawing/2014/main" id="{4636F363-5DA0-437A-984E-BEA1F4F6B6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683" name="Line 719">
                  <a:extLst>
                    <a:ext uri="{FF2B5EF4-FFF2-40B4-BE49-F238E27FC236}">
                      <a16:creationId xmlns:a16="http://schemas.microsoft.com/office/drawing/2014/main" id="{F533C8C2-95DD-4E16-929F-4968646E1B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684" name="Line 720">
                  <a:extLst>
                    <a:ext uri="{FF2B5EF4-FFF2-40B4-BE49-F238E27FC236}">
                      <a16:creationId xmlns:a16="http://schemas.microsoft.com/office/drawing/2014/main" id="{AE9C5963-C558-4F93-9CB7-74940BD40E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69" name="Group 721">
                <a:extLst>
                  <a:ext uri="{FF2B5EF4-FFF2-40B4-BE49-F238E27FC236}">
                    <a16:creationId xmlns:a16="http://schemas.microsoft.com/office/drawing/2014/main" id="{C1FA3134-CF2E-4E80-82A2-7AD71979CD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5299" y="4863322"/>
                <a:ext cx="485775" cy="203200"/>
                <a:chOff x="4650" y="1129"/>
                <a:chExt cx="246" cy="95"/>
              </a:xfrm>
            </p:grpSpPr>
            <p:sp>
              <p:nvSpPr>
                <p:cNvPr id="671" name="Oval 407">
                  <a:extLst>
                    <a:ext uri="{FF2B5EF4-FFF2-40B4-BE49-F238E27FC236}">
                      <a16:creationId xmlns:a16="http://schemas.microsoft.com/office/drawing/2014/main" id="{2E24EBF7-6622-4288-9D48-A8BB6A83B0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72" name="Rectangle 410">
                  <a:extLst>
                    <a:ext uri="{FF2B5EF4-FFF2-40B4-BE49-F238E27FC236}">
                      <a16:creationId xmlns:a16="http://schemas.microsoft.com/office/drawing/2014/main" id="{FAFD9685-CB8C-4803-BB92-D07766A25F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73" name="Oval 411">
                  <a:extLst>
                    <a:ext uri="{FF2B5EF4-FFF2-40B4-BE49-F238E27FC236}">
                      <a16:creationId xmlns:a16="http://schemas.microsoft.com/office/drawing/2014/main" id="{C339C133-D8FF-4A3F-9087-0DB39C203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674" name="Group 725">
                  <a:extLst>
                    <a:ext uri="{FF2B5EF4-FFF2-40B4-BE49-F238E27FC236}">
                      <a16:creationId xmlns:a16="http://schemas.microsoft.com/office/drawing/2014/main" id="{CC11C6E8-DE0B-4BD1-9EC5-9E8C24C9E21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677" name="Freeform 726">
                    <a:extLst>
                      <a:ext uri="{FF2B5EF4-FFF2-40B4-BE49-F238E27FC236}">
                        <a16:creationId xmlns:a16="http://schemas.microsoft.com/office/drawing/2014/main" id="{0C26F4F1-4655-492B-98AD-D72E41B6995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678" name="Freeform 727">
                    <a:extLst>
                      <a:ext uri="{FF2B5EF4-FFF2-40B4-BE49-F238E27FC236}">
                        <a16:creationId xmlns:a16="http://schemas.microsoft.com/office/drawing/2014/main" id="{FCBE1ECD-6976-4223-9E8E-CD77BE56F7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675" name="Line 728">
                  <a:extLst>
                    <a:ext uri="{FF2B5EF4-FFF2-40B4-BE49-F238E27FC236}">
                      <a16:creationId xmlns:a16="http://schemas.microsoft.com/office/drawing/2014/main" id="{D3E46534-3E4C-4550-89B5-3BC07186E1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676" name="Line 729">
                  <a:extLst>
                    <a:ext uri="{FF2B5EF4-FFF2-40B4-BE49-F238E27FC236}">
                      <a16:creationId xmlns:a16="http://schemas.microsoft.com/office/drawing/2014/main" id="{32D672CF-72F9-40EC-B955-DFA3E3DD44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670" name="Text Box 580">
                <a:extLst>
                  <a:ext uri="{FF2B5EF4-FFF2-40B4-BE49-F238E27FC236}">
                    <a16:creationId xmlns:a16="http://schemas.microsoft.com/office/drawing/2014/main" id="{36477AEA-3948-44CA-BF56-BFF35DB67C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7390" y="5387079"/>
                <a:ext cx="12890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600" dirty="0"/>
                  <a:t>regional ISP</a:t>
                </a:r>
              </a:p>
            </p:txBody>
          </p:sp>
        </p:grpSp>
        <p:grpSp>
          <p:nvGrpSpPr>
            <p:cNvPr id="302" name="그룹 301">
              <a:extLst>
                <a:ext uri="{FF2B5EF4-FFF2-40B4-BE49-F238E27FC236}">
                  <a16:creationId xmlns:a16="http://schemas.microsoft.com/office/drawing/2014/main" id="{2EFE2A15-E939-4641-A508-E7C0D62E8421}"/>
                </a:ext>
              </a:extLst>
            </p:cNvPr>
            <p:cNvGrpSpPr/>
            <p:nvPr/>
          </p:nvGrpSpPr>
          <p:grpSpPr>
            <a:xfrm>
              <a:off x="1312558" y="376179"/>
              <a:ext cx="2030412" cy="1599558"/>
              <a:chOff x="1290150" y="375439"/>
              <a:chExt cx="2030412" cy="1599558"/>
            </a:xfrm>
          </p:grpSpPr>
          <p:grpSp>
            <p:nvGrpSpPr>
              <p:cNvPr id="602" name="그룹 601">
                <a:extLst>
                  <a:ext uri="{FF2B5EF4-FFF2-40B4-BE49-F238E27FC236}">
                    <a16:creationId xmlns:a16="http://schemas.microsoft.com/office/drawing/2014/main" id="{854B522D-C6F1-4D49-B367-B64AFB6992C5}"/>
                  </a:ext>
                </a:extLst>
              </p:cNvPr>
              <p:cNvGrpSpPr/>
              <p:nvPr/>
            </p:nvGrpSpPr>
            <p:grpSpPr>
              <a:xfrm>
                <a:off x="1290150" y="739921"/>
                <a:ext cx="2030412" cy="1235076"/>
                <a:chOff x="8303419" y="4262937"/>
                <a:chExt cx="2030412" cy="1235076"/>
              </a:xfrm>
            </p:grpSpPr>
            <p:sp>
              <p:nvSpPr>
                <p:cNvPr id="604" name="Freeform 417">
                  <a:extLst>
                    <a:ext uri="{FF2B5EF4-FFF2-40B4-BE49-F238E27FC236}">
                      <a16:creationId xmlns:a16="http://schemas.microsoft.com/office/drawing/2014/main" id="{D8384BC0-5BC3-4478-AC25-4F82F0D01C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303419" y="4426450"/>
                  <a:ext cx="1736725" cy="1071563"/>
                </a:xfrm>
                <a:custGeom>
                  <a:avLst/>
                  <a:gdLst>
                    <a:gd name="T0" fmla="*/ 2147483647 w 1036"/>
                    <a:gd name="T1" fmla="*/ 2147483647 h 675"/>
                    <a:gd name="T2" fmla="*/ 2147483647 w 1036"/>
                    <a:gd name="T3" fmla="*/ 2147483647 h 675"/>
                    <a:gd name="T4" fmla="*/ 2147483647 w 1036"/>
                    <a:gd name="T5" fmla="*/ 2147483647 h 675"/>
                    <a:gd name="T6" fmla="*/ 2147483647 w 1036"/>
                    <a:gd name="T7" fmla="*/ 2147483647 h 675"/>
                    <a:gd name="T8" fmla="*/ 2147483647 w 1036"/>
                    <a:gd name="T9" fmla="*/ 2147483647 h 675"/>
                    <a:gd name="T10" fmla="*/ 2147483647 w 1036"/>
                    <a:gd name="T11" fmla="*/ 2147483647 h 675"/>
                    <a:gd name="T12" fmla="*/ 2147483647 w 1036"/>
                    <a:gd name="T13" fmla="*/ 2147483647 h 675"/>
                    <a:gd name="T14" fmla="*/ 2147483647 w 1036"/>
                    <a:gd name="T15" fmla="*/ 2147483647 h 675"/>
                    <a:gd name="T16" fmla="*/ 2147483647 w 1036"/>
                    <a:gd name="T17" fmla="*/ 2147483647 h 675"/>
                    <a:gd name="T18" fmla="*/ 2147483647 w 1036"/>
                    <a:gd name="T19" fmla="*/ 2147483647 h 675"/>
                    <a:gd name="T20" fmla="*/ 2147483647 w 1036"/>
                    <a:gd name="T21" fmla="*/ 2147483647 h 675"/>
                    <a:gd name="T22" fmla="*/ 2147483647 w 1036"/>
                    <a:gd name="T23" fmla="*/ 2147483647 h 675"/>
                    <a:gd name="T24" fmla="*/ 2147483647 w 1036"/>
                    <a:gd name="T25" fmla="*/ 2147483647 h 675"/>
                    <a:gd name="T26" fmla="*/ 2147483647 w 1036"/>
                    <a:gd name="T27" fmla="*/ 2147483647 h 675"/>
                    <a:gd name="T28" fmla="*/ 2147483647 w 1036"/>
                    <a:gd name="T29" fmla="*/ 2147483647 h 675"/>
                    <a:gd name="T30" fmla="*/ 2147483647 w 1036"/>
                    <a:gd name="T31" fmla="*/ 2147483647 h 675"/>
                    <a:gd name="T32" fmla="*/ 2147483647 w 1036"/>
                    <a:gd name="T33" fmla="*/ 2147483647 h 675"/>
                    <a:gd name="T34" fmla="*/ 2147483647 w 1036"/>
                    <a:gd name="T35" fmla="*/ 2147483647 h 675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036"/>
                    <a:gd name="T55" fmla="*/ 0 h 675"/>
                    <a:gd name="T56" fmla="*/ 1036 w 1036"/>
                    <a:gd name="T57" fmla="*/ 675 h 675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036" h="675">
                      <a:moveTo>
                        <a:pt x="648" y="11"/>
                      </a:moveTo>
                      <a:cubicBezTo>
                        <a:pt x="584" y="19"/>
                        <a:pt x="464" y="33"/>
                        <a:pt x="390" y="53"/>
                      </a:cubicBezTo>
                      <a:cubicBezTo>
                        <a:pt x="316" y="73"/>
                        <a:pt x="246" y="100"/>
                        <a:pt x="206" y="129"/>
                      </a:cubicBezTo>
                      <a:cubicBezTo>
                        <a:pt x="166" y="158"/>
                        <a:pt x="183" y="201"/>
                        <a:pt x="152" y="229"/>
                      </a:cubicBezTo>
                      <a:cubicBezTo>
                        <a:pt x="121" y="257"/>
                        <a:pt x="44" y="259"/>
                        <a:pt x="22" y="297"/>
                      </a:cubicBezTo>
                      <a:cubicBezTo>
                        <a:pt x="0" y="335"/>
                        <a:pt x="0" y="427"/>
                        <a:pt x="18" y="459"/>
                      </a:cubicBezTo>
                      <a:cubicBezTo>
                        <a:pt x="36" y="491"/>
                        <a:pt x="59" y="484"/>
                        <a:pt x="132" y="489"/>
                      </a:cubicBezTo>
                      <a:cubicBezTo>
                        <a:pt x="205" y="494"/>
                        <a:pt x="380" y="478"/>
                        <a:pt x="458" y="489"/>
                      </a:cubicBezTo>
                      <a:cubicBezTo>
                        <a:pt x="536" y="500"/>
                        <a:pt x="549" y="527"/>
                        <a:pt x="598" y="555"/>
                      </a:cubicBezTo>
                      <a:cubicBezTo>
                        <a:pt x="647" y="583"/>
                        <a:pt x="707" y="639"/>
                        <a:pt x="752" y="657"/>
                      </a:cubicBezTo>
                      <a:cubicBezTo>
                        <a:pt x="797" y="675"/>
                        <a:pt x="837" y="670"/>
                        <a:pt x="870" y="661"/>
                      </a:cubicBezTo>
                      <a:cubicBezTo>
                        <a:pt x="903" y="652"/>
                        <a:pt x="932" y="639"/>
                        <a:pt x="952" y="603"/>
                      </a:cubicBezTo>
                      <a:cubicBezTo>
                        <a:pt x="972" y="567"/>
                        <a:pt x="981" y="497"/>
                        <a:pt x="992" y="445"/>
                      </a:cubicBezTo>
                      <a:cubicBezTo>
                        <a:pt x="1003" y="393"/>
                        <a:pt x="1013" y="347"/>
                        <a:pt x="1018" y="291"/>
                      </a:cubicBezTo>
                      <a:cubicBezTo>
                        <a:pt x="1023" y="235"/>
                        <a:pt x="1036" y="153"/>
                        <a:pt x="1022" y="107"/>
                      </a:cubicBezTo>
                      <a:cubicBezTo>
                        <a:pt x="1008" y="61"/>
                        <a:pt x="975" y="34"/>
                        <a:pt x="934" y="17"/>
                      </a:cubicBezTo>
                      <a:cubicBezTo>
                        <a:pt x="893" y="0"/>
                        <a:pt x="824" y="4"/>
                        <a:pt x="776" y="3"/>
                      </a:cubicBezTo>
                      <a:cubicBezTo>
                        <a:pt x="728" y="2"/>
                        <a:pt x="712" y="3"/>
                        <a:pt x="648" y="11"/>
                      </a:cubicBezTo>
                      <a:close/>
                    </a:path>
                  </a:pathLst>
                </a:custGeom>
                <a:solidFill>
                  <a:srgbClr val="00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605" name="Line 425">
                  <a:extLst>
                    <a:ext uri="{FF2B5EF4-FFF2-40B4-BE49-F238E27FC236}">
                      <a16:creationId xmlns:a16="http://schemas.microsoft.com/office/drawing/2014/main" id="{4FB5E08C-D772-457A-8D57-64E65B59C3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24244" y="5304337"/>
                  <a:ext cx="509587" cy="31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606" name="Line 426">
                  <a:extLst>
                    <a:ext uri="{FF2B5EF4-FFF2-40B4-BE49-F238E27FC236}">
                      <a16:creationId xmlns:a16="http://schemas.microsoft.com/office/drawing/2014/main" id="{E34B0DA4-C436-433A-AD48-9039DC77B3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390856" y="5120187"/>
                  <a:ext cx="152400" cy="952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pic>
              <p:nvPicPr>
                <p:cNvPr id="607" name="Picture 603" descr="car_icon_small">
                  <a:extLst>
                    <a:ext uri="{FF2B5EF4-FFF2-40B4-BE49-F238E27FC236}">
                      <a16:creationId xmlns:a16="http://schemas.microsoft.com/office/drawing/2014/main" id="{EA1F71F7-A4A7-48C2-81D8-BC95D130D79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443244" y="4437562"/>
                  <a:ext cx="849312" cy="168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grpSp>
              <p:nvGrpSpPr>
                <p:cNvPr id="608" name="Group 652">
                  <a:extLst>
                    <a:ext uri="{FF2B5EF4-FFF2-40B4-BE49-F238E27FC236}">
                      <a16:creationId xmlns:a16="http://schemas.microsoft.com/office/drawing/2014/main" id="{81C539AF-B418-4D10-AB83-950322D604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714581" y="4262937"/>
                  <a:ext cx="415925" cy="385763"/>
                  <a:chOff x="2751" y="1851"/>
                  <a:chExt cx="462" cy="478"/>
                </a:xfrm>
              </p:grpSpPr>
              <p:pic>
                <p:nvPicPr>
                  <p:cNvPr id="661" name="Picture 653" descr="iphone_stylized_small">
                    <a:extLst>
                      <a:ext uri="{FF2B5EF4-FFF2-40B4-BE49-F238E27FC236}">
                        <a16:creationId xmlns:a16="http://schemas.microsoft.com/office/drawing/2014/main" id="{82DDA3D7-9D33-47FB-9A0B-4649701D1B4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28" y="1922"/>
                    <a:ext cx="152" cy="40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62" name="Picture 654" descr="antenna_radiation_stylized">
                    <a:extLst>
                      <a:ext uri="{FF2B5EF4-FFF2-40B4-BE49-F238E27FC236}">
                        <a16:creationId xmlns:a16="http://schemas.microsoft.com/office/drawing/2014/main" id="{3F4F06F3-ADEA-4FE7-BCFD-88E4D3E27FC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751" y="1851"/>
                    <a:ext cx="462" cy="1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609" name="Group 767">
                  <a:extLst>
                    <a:ext uri="{FF2B5EF4-FFF2-40B4-BE49-F238E27FC236}">
                      <a16:creationId xmlns:a16="http://schemas.microsoft.com/office/drawing/2014/main" id="{7A692CE7-9321-4FFF-9229-5BE7735A2AE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54356" y="5204325"/>
                  <a:ext cx="390525" cy="169863"/>
                  <a:chOff x="4650" y="1129"/>
                  <a:chExt cx="246" cy="95"/>
                </a:xfrm>
              </p:grpSpPr>
              <p:sp>
                <p:nvSpPr>
                  <p:cNvPr id="653" name="Oval 407">
                    <a:extLst>
                      <a:ext uri="{FF2B5EF4-FFF2-40B4-BE49-F238E27FC236}">
                        <a16:creationId xmlns:a16="http://schemas.microsoft.com/office/drawing/2014/main" id="{BDD136AB-66B0-47BE-9B69-357BE2FEFF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1" y="1171"/>
                    <a:ext cx="244" cy="53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4" name="Rectangle 410">
                    <a:extLst>
                      <a:ext uri="{FF2B5EF4-FFF2-40B4-BE49-F238E27FC236}">
                        <a16:creationId xmlns:a16="http://schemas.microsoft.com/office/drawing/2014/main" id="{C4D3F808-A03B-466E-87FF-F033DF9DB1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1" y="1165"/>
                    <a:ext cx="245" cy="33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algn="ctr"/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55" name="Oval 411">
                    <a:extLst>
                      <a:ext uri="{FF2B5EF4-FFF2-40B4-BE49-F238E27FC236}">
                        <a16:creationId xmlns:a16="http://schemas.microsoft.com/office/drawing/2014/main" id="{46CEFB33-466E-46D8-9F6A-8DAA851A47D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0" y="1129"/>
                    <a:ext cx="244" cy="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656" name="Group 771">
                    <a:extLst>
                      <a:ext uri="{FF2B5EF4-FFF2-40B4-BE49-F238E27FC236}">
                        <a16:creationId xmlns:a16="http://schemas.microsoft.com/office/drawing/2014/main" id="{E989FEFC-51E2-4C28-B6BE-C95F4D786BC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699" y="1145"/>
                    <a:ext cx="138" cy="29"/>
                    <a:chOff x="2468" y="1332"/>
                    <a:chExt cx="310" cy="60"/>
                  </a:xfrm>
                </p:grpSpPr>
                <p:sp>
                  <p:nvSpPr>
                    <p:cNvPr id="659" name="Freeform 772">
                      <a:extLst>
                        <a:ext uri="{FF2B5EF4-FFF2-40B4-BE49-F238E27FC236}">
                          <a16:creationId xmlns:a16="http://schemas.microsoft.com/office/drawing/2014/main" id="{C460CE99-C606-4117-AD59-28E6E139E2D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60" name="Freeform 773">
                      <a:extLst>
                        <a:ext uri="{FF2B5EF4-FFF2-40B4-BE49-F238E27FC236}">
                          <a16:creationId xmlns:a16="http://schemas.microsoft.com/office/drawing/2014/main" id="{3A235597-861B-4BC4-925C-5537222BFB8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657" name="Line 774">
                    <a:extLst>
                      <a:ext uri="{FF2B5EF4-FFF2-40B4-BE49-F238E27FC236}">
                        <a16:creationId xmlns:a16="http://schemas.microsoft.com/office/drawing/2014/main" id="{1A08F945-35A6-4289-9FF3-948CDD5424C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51" y="1158"/>
                    <a:ext cx="0" cy="4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658" name="Line 775">
                    <a:extLst>
                      <a:ext uri="{FF2B5EF4-FFF2-40B4-BE49-F238E27FC236}">
                        <a16:creationId xmlns:a16="http://schemas.microsoft.com/office/drawing/2014/main" id="{5E7F9858-822B-41BB-B59F-BCD4E4C4AD4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94" y="1160"/>
                    <a:ext cx="0" cy="4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610" name="Group 782">
                  <a:extLst>
                    <a:ext uri="{FF2B5EF4-FFF2-40B4-BE49-F238E27FC236}">
                      <a16:creationId xmlns:a16="http://schemas.microsoft.com/office/drawing/2014/main" id="{AE483C9D-2E38-41F8-946B-96160AA1BCC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162256" y="4561387"/>
                  <a:ext cx="457200" cy="631825"/>
                  <a:chOff x="742" y="2409"/>
                  <a:chExt cx="576" cy="881"/>
                </a:xfrm>
              </p:grpSpPr>
              <p:grpSp>
                <p:nvGrpSpPr>
                  <p:cNvPr id="635" name="Group 783">
                    <a:extLst>
                      <a:ext uri="{FF2B5EF4-FFF2-40B4-BE49-F238E27FC236}">
                        <a16:creationId xmlns:a16="http://schemas.microsoft.com/office/drawing/2014/main" id="{0A2284D9-7DB3-4F32-8CE8-AD1D57FC3C5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832" y="2643"/>
                    <a:ext cx="376" cy="647"/>
                    <a:chOff x="3130" y="3288"/>
                    <a:chExt cx="410" cy="742"/>
                  </a:xfrm>
                </p:grpSpPr>
                <p:sp>
                  <p:nvSpPr>
                    <p:cNvPr id="638" name="Line 270">
                      <a:extLst>
                        <a:ext uri="{FF2B5EF4-FFF2-40B4-BE49-F238E27FC236}">
                          <a16:creationId xmlns:a16="http://schemas.microsoft.com/office/drawing/2014/main" id="{76A86523-A76A-4DF1-87FF-F166389EE94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130" y="3288"/>
                      <a:ext cx="205" cy="67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39" name="Line 271">
                      <a:extLst>
                        <a:ext uri="{FF2B5EF4-FFF2-40B4-BE49-F238E27FC236}">
                          <a16:creationId xmlns:a16="http://schemas.microsoft.com/office/drawing/2014/main" id="{E5B3C1C9-7CAB-4A5D-B973-14135360D2C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35" y="3288"/>
                      <a:ext cx="205" cy="66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40" name="Line 272">
                      <a:extLst>
                        <a:ext uri="{FF2B5EF4-FFF2-40B4-BE49-F238E27FC236}">
                          <a16:creationId xmlns:a16="http://schemas.microsoft.com/office/drawing/2014/main" id="{02E894AB-5719-4697-9818-1A3AC0E95A7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30" y="3957"/>
                      <a:ext cx="205" cy="73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41" name="Line 273">
                      <a:extLst>
                        <a:ext uri="{FF2B5EF4-FFF2-40B4-BE49-F238E27FC236}">
                          <a16:creationId xmlns:a16="http://schemas.microsoft.com/office/drawing/2014/main" id="{15B688B6-3919-44FD-9C05-CEF656453A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35" y="3957"/>
                      <a:ext cx="205" cy="73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42" name="Line 274">
                      <a:extLst>
                        <a:ext uri="{FF2B5EF4-FFF2-40B4-BE49-F238E27FC236}">
                          <a16:creationId xmlns:a16="http://schemas.microsoft.com/office/drawing/2014/main" id="{D804F43F-BB53-4980-94A0-73159F1AA5C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35" y="3303"/>
                      <a:ext cx="0" cy="72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43" name="Line 275">
                      <a:extLst>
                        <a:ext uri="{FF2B5EF4-FFF2-40B4-BE49-F238E27FC236}">
                          <a16:creationId xmlns:a16="http://schemas.microsoft.com/office/drawing/2014/main" id="{91BEA0AF-04E1-40FA-9302-552F6866A61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30" y="3888"/>
                      <a:ext cx="205" cy="7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44" name="Line 276">
                      <a:extLst>
                        <a:ext uri="{FF2B5EF4-FFF2-40B4-BE49-F238E27FC236}">
                          <a16:creationId xmlns:a16="http://schemas.microsoft.com/office/drawing/2014/main" id="{E6EC31A5-6FD7-4DE0-9389-CBA9E2F2AAB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3335" y="3888"/>
                      <a:ext cx="205" cy="6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45" name="Line 277">
                      <a:extLst>
                        <a:ext uri="{FF2B5EF4-FFF2-40B4-BE49-F238E27FC236}">
                          <a16:creationId xmlns:a16="http://schemas.microsoft.com/office/drawing/2014/main" id="{BE5C91EE-3B55-4A6D-B325-B4707965A93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17" y="3668"/>
                      <a:ext cx="118" cy="5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46" name="Line 278">
                      <a:extLst>
                        <a:ext uri="{FF2B5EF4-FFF2-40B4-BE49-F238E27FC236}">
                          <a16:creationId xmlns:a16="http://schemas.microsoft.com/office/drawing/2014/main" id="{E69532E5-C091-4077-B839-7FEF629C63E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35" y="3668"/>
                      <a:ext cx="124" cy="5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47" name="Line 279">
                      <a:extLst>
                        <a:ext uri="{FF2B5EF4-FFF2-40B4-BE49-F238E27FC236}">
                          <a16:creationId xmlns:a16="http://schemas.microsoft.com/office/drawing/2014/main" id="{8BD5D7B7-00B5-4B53-9B78-E64895179AF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78" y="3766"/>
                      <a:ext cx="152" cy="7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48" name="Line 280">
                      <a:extLst>
                        <a:ext uri="{FF2B5EF4-FFF2-40B4-BE49-F238E27FC236}">
                          <a16:creationId xmlns:a16="http://schemas.microsoft.com/office/drawing/2014/main" id="{DEE61A2E-B3F0-4A1D-A22D-9FF3C43EAA0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35" y="3781"/>
                      <a:ext cx="153" cy="6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49" name="Line 281">
                      <a:extLst>
                        <a:ext uri="{FF2B5EF4-FFF2-40B4-BE49-F238E27FC236}">
                          <a16:creationId xmlns:a16="http://schemas.microsoft.com/office/drawing/2014/main" id="{EF3B6F88-7BAF-4300-8F0E-3B5F1787837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35" y="3567"/>
                      <a:ext cx="78" cy="27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50" name="Line 282">
                      <a:extLst>
                        <a:ext uri="{FF2B5EF4-FFF2-40B4-BE49-F238E27FC236}">
                          <a16:creationId xmlns:a16="http://schemas.microsoft.com/office/drawing/2014/main" id="{BAED85B8-BCD9-4435-8140-6A11E33E9E8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335" y="3428"/>
                      <a:ext cx="49" cy="2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51" name="Line 283">
                      <a:extLst>
                        <a:ext uri="{FF2B5EF4-FFF2-40B4-BE49-F238E27FC236}">
                          <a16:creationId xmlns:a16="http://schemas.microsoft.com/office/drawing/2014/main" id="{AE77673B-D936-47A3-A4C5-7B164F4FDD1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47" y="3558"/>
                      <a:ext cx="95" cy="3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52" name="Line 284">
                      <a:extLst>
                        <a:ext uri="{FF2B5EF4-FFF2-40B4-BE49-F238E27FC236}">
                          <a16:creationId xmlns:a16="http://schemas.microsoft.com/office/drawing/2014/main" id="{BD4C44D7-C3F0-469B-85BA-3366D8B6A83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89" y="3422"/>
                      <a:ext cx="55" cy="3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ko-KR" altLang="en-US"/>
                    </a:p>
                  </p:txBody>
                </p:sp>
              </p:grpSp>
              <p:pic>
                <p:nvPicPr>
                  <p:cNvPr id="636" name="Picture 799" descr="cell_tower_radiation copy">
                    <a:extLst>
                      <a:ext uri="{FF2B5EF4-FFF2-40B4-BE49-F238E27FC236}">
                        <a16:creationId xmlns:a16="http://schemas.microsoft.com/office/drawing/2014/main" id="{996F56C4-944F-463D-9C29-24CE0ED3E1E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42" y="2409"/>
                    <a:ext cx="576" cy="4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37" name="Oval 800">
                    <a:extLst>
                      <a:ext uri="{FF2B5EF4-FFF2-40B4-BE49-F238E27FC236}">
                        <a16:creationId xmlns:a16="http://schemas.microsoft.com/office/drawing/2014/main" id="{85904BBA-914C-46FC-911C-204E50FB3B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86" y="2597"/>
                    <a:ext cx="66" cy="69"/>
                  </a:xfrm>
                  <a:prstGeom prst="ellipse">
                    <a:avLst/>
                  </a:prstGeom>
                  <a:solidFill>
                    <a:schemeClr val="tx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</p:grpSp>
            <p:grpSp>
              <p:nvGrpSpPr>
                <p:cNvPr id="611" name="Group 1016">
                  <a:extLst>
                    <a:ext uri="{FF2B5EF4-FFF2-40B4-BE49-F238E27FC236}">
                      <a16:creationId xmlns:a16="http://schemas.microsoft.com/office/drawing/2014/main" id="{9D4FCE1E-B972-478F-925D-7C89C7FBD3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403431" y="4759825"/>
                  <a:ext cx="534987" cy="407988"/>
                  <a:chOff x="877" y="1008"/>
                  <a:chExt cx="2747" cy="2591"/>
                </a:xfrm>
              </p:grpSpPr>
              <p:pic>
                <p:nvPicPr>
                  <p:cNvPr id="612" name="Picture 1017" descr="antenna_stylized">
                    <a:extLst>
                      <a:ext uri="{FF2B5EF4-FFF2-40B4-BE49-F238E27FC236}">
                        <a16:creationId xmlns:a16="http://schemas.microsoft.com/office/drawing/2014/main" id="{99B63CB0-D14D-44FD-90B7-47A28C298C5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77" y="1008"/>
                    <a:ext cx="2725" cy="14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613" name="Picture 1018" descr="laptop_keyboard">
                    <a:extLst>
                      <a:ext uri="{FF2B5EF4-FFF2-40B4-BE49-F238E27FC236}">
                        <a16:creationId xmlns:a16="http://schemas.microsoft.com/office/drawing/2014/main" id="{41DC2AC3-49F2-40A6-B9F2-12D70E3BC04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9064" flipH="1">
                    <a:off x="1009" y="2586"/>
                    <a:ext cx="2245" cy="1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14" name="Freeform 1019">
                    <a:extLst>
                      <a:ext uri="{FF2B5EF4-FFF2-40B4-BE49-F238E27FC236}">
                        <a16:creationId xmlns:a16="http://schemas.microsoft.com/office/drawing/2014/main" id="{362CD7AA-EF1D-4BA0-B784-167539FBAA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3" y="1603"/>
                    <a:ext cx="1807" cy="1322"/>
                  </a:xfrm>
                  <a:custGeom>
                    <a:avLst/>
                    <a:gdLst>
                      <a:gd name="T0" fmla="*/ 4 w 2982"/>
                      <a:gd name="T1" fmla="*/ 0 h 2442"/>
                      <a:gd name="T2" fmla="*/ 0 w 2982"/>
                      <a:gd name="T3" fmla="*/ 4 h 2442"/>
                      <a:gd name="T4" fmla="*/ 16 w 2982"/>
                      <a:gd name="T5" fmla="*/ 5 h 2442"/>
                      <a:gd name="T6" fmla="*/ 20 w 2982"/>
                      <a:gd name="T7" fmla="*/ 1 h 2442"/>
                      <a:gd name="T8" fmla="*/ 4 w 2982"/>
                      <a:gd name="T9" fmla="*/ 0 h 24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82"/>
                      <a:gd name="T16" fmla="*/ 0 h 2442"/>
                      <a:gd name="T17" fmla="*/ 2982 w 2982"/>
                      <a:gd name="T18" fmla="*/ 2442 h 24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82" h="2442">
                        <a:moveTo>
                          <a:pt x="540" y="0"/>
                        </a:moveTo>
                        <a:lnTo>
                          <a:pt x="0" y="1734"/>
                        </a:lnTo>
                        <a:lnTo>
                          <a:pt x="2394" y="2442"/>
                        </a:lnTo>
                        <a:lnTo>
                          <a:pt x="2982" y="318"/>
                        </a:lnTo>
                        <a:lnTo>
                          <a:pt x="54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pic>
                <p:nvPicPr>
                  <p:cNvPr id="615" name="Picture 1020" descr="screen">
                    <a:extLst>
                      <a:ext uri="{FF2B5EF4-FFF2-40B4-BE49-F238E27FC236}">
                        <a16:creationId xmlns:a16="http://schemas.microsoft.com/office/drawing/2014/main" id="{477F30D9-2763-4059-8CC1-7BE08F09EA3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42" y="1637"/>
                    <a:ext cx="1642" cy="12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16" name="Freeform 1021">
                    <a:extLst>
                      <a:ext uri="{FF2B5EF4-FFF2-40B4-BE49-F238E27FC236}">
                        <a16:creationId xmlns:a16="http://schemas.microsoft.com/office/drawing/2014/main" id="{AA3117AD-8A83-44C7-82F4-19DB747267C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2" y="1564"/>
                    <a:ext cx="1531" cy="246"/>
                  </a:xfrm>
                  <a:custGeom>
                    <a:avLst/>
                    <a:gdLst>
                      <a:gd name="T0" fmla="*/ 1 w 2528"/>
                      <a:gd name="T1" fmla="*/ 0 h 455"/>
                      <a:gd name="T2" fmla="*/ 17 w 2528"/>
                      <a:gd name="T3" fmla="*/ 1 h 455"/>
                      <a:gd name="T4" fmla="*/ 16 w 2528"/>
                      <a:gd name="T5" fmla="*/ 1 h 455"/>
                      <a:gd name="T6" fmla="*/ 0 w 2528"/>
                      <a:gd name="T7" fmla="*/ 1 h 455"/>
                      <a:gd name="T8" fmla="*/ 1 w 2528"/>
                      <a:gd name="T9" fmla="*/ 0 h 45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28"/>
                      <a:gd name="T16" fmla="*/ 0 h 455"/>
                      <a:gd name="T17" fmla="*/ 2528 w 2528"/>
                      <a:gd name="T18" fmla="*/ 455 h 45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28" h="455">
                        <a:moveTo>
                          <a:pt x="14" y="0"/>
                        </a:moveTo>
                        <a:lnTo>
                          <a:pt x="2528" y="341"/>
                        </a:lnTo>
                        <a:lnTo>
                          <a:pt x="2480" y="455"/>
                        </a:lnTo>
                        <a:lnTo>
                          <a:pt x="0" y="86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EAEAEA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617" name="Freeform 1022">
                    <a:extLst>
                      <a:ext uri="{FF2B5EF4-FFF2-40B4-BE49-F238E27FC236}">
                        <a16:creationId xmlns:a16="http://schemas.microsoft.com/office/drawing/2014/main" id="{38D4EA03-B3AF-4D9E-8079-653326939C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7" y="1562"/>
                    <a:ext cx="425" cy="1024"/>
                  </a:xfrm>
                  <a:custGeom>
                    <a:avLst/>
                    <a:gdLst>
                      <a:gd name="T0" fmla="*/ 4 w 702"/>
                      <a:gd name="T1" fmla="*/ 0 h 1893"/>
                      <a:gd name="T2" fmla="*/ 0 w 702"/>
                      <a:gd name="T3" fmla="*/ 4 h 1893"/>
                      <a:gd name="T4" fmla="*/ 1 w 702"/>
                      <a:gd name="T5" fmla="*/ 4 h 1893"/>
                      <a:gd name="T6" fmla="*/ 5 w 702"/>
                      <a:gd name="T7" fmla="*/ 1 h 1893"/>
                      <a:gd name="T8" fmla="*/ 4 w 702"/>
                      <a:gd name="T9" fmla="*/ 0 h 18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02"/>
                      <a:gd name="T16" fmla="*/ 0 h 1893"/>
                      <a:gd name="T17" fmla="*/ 702 w 702"/>
                      <a:gd name="T18" fmla="*/ 1893 h 18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02" h="1893">
                        <a:moveTo>
                          <a:pt x="579" y="0"/>
                        </a:moveTo>
                        <a:lnTo>
                          <a:pt x="0" y="1869"/>
                        </a:lnTo>
                        <a:lnTo>
                          <a:pt x="114" y="1893"/>
                        </a:lnTo>
                        <a:lnTo>
                          <a:pt x="702" y="51"/>
                        </a:lnTo>
                        <a:lnTo>
                          <a:pt x="579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618" name="Freeform 1023">
                    <a:extLst>
                      <a:ext uri="{FF2B5EF4-FFF2-40B4-BE49-F238E27FC236}">
                        <a16:creationId xmlns:a16="http://schemas.microsoft.com/office/drawing/2014/main" id="{D71AD0B6-B9B9-45A6-96B5-7D6FB12A51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4" y="1745"/>
                    <a:ext cx="458" cy="1182"/>
                  </a:xfrm>
                  <a:custGeom>
                    <a:avLst/>
                    <a:gdLst>
                      <a:gd name="T0" fmla="*/ 5 w 756"/>
                      <a:gd name="T1" fmla="*/ 0 h 2184"/>
                      <a:gd name="T2" fmla="*/ 1 w 756"/>
                      <a:gd name="T3" fmla="*/ 5 h 2184"/>
                      <a:gd name="T4" fmla="*/ 0 w 756"/>
                      <a:gd name="T5" fmla="*/ 5 h 2184"/>
                      <a:gd name="T6" fmla="*/ 4 w 756"/>
                      <a:gd name="T7" fmla="*/ 1 h 2184"/>
                      <a:gd name="T8" fmla="*/ 5 w 756"/>
                      <a:gd name="T9" fmla="*/ 0 h 21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6"/>
                      <a:gd name="T16" fmla="*/ 0 h 2184"/>
                      <a:gd name="T17" fmla="*/ 756 w 756"/>
                      <a:gd name="T18" fmla="*/ 2184 h 21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6" h="2184">
                        <a:moveTo>
                          <a:pt x="756" y="0"/>
                        </a:moveTo>
                        <a:lnTo>
                          <a:pt x="138" y="2184"/>
                        </a:lnTo>
                        <a:lnTo>
                          <a:pt x="0" y="2148"/>
                        </a:lnTo>
                        <a:lnTo>
                          <a:pt x="606" y="78"/>
                        </a:lnTo>
                        <a:lnTo>
                          <a:pt x="756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619" name="Freeform 1024">
                    <a:extLst>
                      <a:ext uri="{FF2B5EF4-FFF2-40B4-BE49-F238E27FC236}">
                        <a16:creationId xmlns:a16="http://schemas.microsoft.com/office/drawing/2014/main" id="{0BECBFBF-3AE9-4D22-96C8-EF0A395E32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2" y="2534"/>
                    <a:ext cx="1680" cy="399"/>
                  </a:xfrm>
                  <a:custGeom>
                    <a:avLst/>
                    <a:gdLst>
                      <a:gd name="T0" fmla="*/ 1 w 2773"/>
                      <a:gd name="T1" fmla="*/ 0 h 738"/>
                      <a:gd name="T2" fmla="*/ 0 w 2773"/>
                      <a:gd name="T3" fmla="*/ 1 h 738"/>
                      <a:gd name="T4" fmla="*/ 16 w 2773"/>
                      <a:gd name="T5" fmla="*/ 2 h 738"/>
                      <a:gd name="T6" fmla="*/ 16 w 2773"/>
                      <a:gd name="T7" fmla="*/ 1 h 738"/>
                      <a:gd name="T8" fmla="*/ 1 w 2773"/>
                      <a:gd name="T9" fmla="*/ 0 h 7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3"/>
                      <a:gd name="T16" fmla="*/ 0 h 738"/>
                      <a:gd name="T17" fmla="*/ 2773 w 2773"/>
                      <a:gd name="T18" fmla="*/ 738 h 7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3" h="738">
                        <a:moveTo>
                          <a:pt x="33" y="0"/>
                        </a:moveTo>
                        <a:lnTo>
                          <a:pt x="0" y="99"/>
                        </a:lnTo>
                        <a:lnTo>
                          <a:pt x="2436" y="738"/>
                        </a:lnTo>
                        <a:cubicBezTo>
                          <a:pt x="2499" y="501"/>
                          <a:pt x="2773" y="727"/>
                          <a:pt x="2373" y="603"/>
                        </a:cubicBezTo>
                        <a:lnTo>
                          <a:pt x="3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CC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620" name="Freeform 1025">
                    <a:extLst>
                      <a:ext uri="{FF2B5EF4-FFF2-40B4-BE49-F238E27FC236}">
                        <a16:creationId xmlns:a16="http://schemas.microsoft.com/office/drawing/2014/main" id="{C8EE35AD-419E-4268-A0BB-6678E66047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95" y="1755"/>
                    <a:ext cx="429" cy="1187"/>
                  </a:xfrm>
                  <a:custGeom>
                    <a:avLst/>
                    <a:gdLst>
                      <a:gd name="T0" fmla="*/ 12 w 637"/>
                      <a:gd name="T1" fmla="*/ 0 h 1659"/>
                      <a:gd name="T2" fmla="*/ 12 w 637"/>
                      <a:gd name="T3" fmla="*/ 0 h 1659"/>
                      <a:gd name="T4" fmla="*/ 1 w 637"/>
                      <a:gd name="T5" fmla="*/ 59 h 1659"/>
                      <a:gd name="T6" fmla="*/ 0 w 637"/>
                      <a:gd name="T7" fmla="*/ 57 h 1659"/>
                      <a:gd name="T8" fmla="*/ 12 w 637"/>
                      <a:gd name="T9" fmla="*/ 0 h 16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7"/>
                      <a:gd name="T16" fmla="*/ 0 h 1659"/>
                      <a:gd name="T17" fmla="*/ 637 w 637"/>
                      <a:gd name="T18" fmla="*/ 1659 h 16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7" h="1659">
                        <a:moveTo>
                          <a:pt x="615" y="0"/>
                        </a:moveTo>
                        <a:lnTo>
                          <a:pt x="637" y="0"/>
                        </a:lnTo>
                        <a:lnTo>
                          <a:pt x="68" y="1659"/>
                        </a:lnTo>
                        <a:lnTo>
                          <a:pt x="0" y="1647"/>
                        </a:lnTo>
                        <a:lnTo>
                          <a:pt x="615" y="0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621" name="Freeform 1026">
                    <a:extLst>
                      <a:ext uri="{FF2B5EF4-FFF2-40B4-BE49-F238E27FC236}">
                        <a16:creationId xmlns:a16="http://schemas.microsoft.com/office/drawing/2014/main" id="{7D72CAC9-0FDD-419F-BF98-33A008413F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4" y="2587"/>
                    <a:ext cx="1494" cy="394"/>
                  </a:xfrm>
                  <a:custGeom>
                    <a:avLst/>
                    <a:gdLst>
                      <a:gd name="T0" fmla="*/ 0 w 2216"/>
                      <a:gd name="T1" fmla="*/ 0 h 550"/>
                      <a:gd name="T2" fmla="*/ 1 w 2216"/>
                      <a:gd name="T3" fmla="*/ 2 h 550"/>
                      <a:gd name="T4" fmla="*/ 42 w 2216"/>
                      <a:gd name="T5" fmla="*/ 20 h 550"/>
                      <a:gd name="T6" fmla="*/ 42 w 2216"/>
                      <a:gd name="T7" fmla="*/ 17 h 550"/>
                      <a:gd name="T8" fmla="*/ 0 w 2216"/>
                      <a:gd name="T9" fmla="*/ 0 h 5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16"/>
                      <a:gd name="T16" fmla="*/ 0 h 550"/>
                      <a:gd name="T17" fmla="*/ 2216 w 2216"/>
                      <a:gd name="T18" fmla="*/ 550 h 5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16" h="550">
                        <a:moveTo>
                          <a:pt x="0" y="0"/>
                        </a:moveTo>
                        <a:lnTo>
                          <a:pt x="9" y="57"/>
                        </a:lnTo>
                        <a:lnTo>
                          <a:pt x="2164" y="550"/>
                        </a:lnTo>
                        <a:lnTo>
                          <a:pt x="2216" y="49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622" name="Group 1027">
                    <a:extLst>
                      <a:ext uri="{FF2B5EF4-FFF2-40B4-BE49-F238E27FC236}">
                        <a16:creationId xmlns:a16="http://schemas.microsoft.com/office/drawing/2014/main" id="{C2EB64DA-7BEA-482F-86AA-B11E68CB8FD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09" y="3008"/>
                    <a:ext cx="507" cy="234"/>
                    <a:chOff x="1740" y="2642"/>
                    <a:chExt cx="752" cy="327"/>
                  </a:xfrm>
                </p:grpSpPr>
                <p:sp>
                  <p:nvSpPr>
                    <p:cNvPr id="629" name="Freeform 1028">
                      <a:extLst>
                        <a:ext uri="{FF2B5EF4-FFF2-40B4-BE49-F238E27FC236}">
                          <a16:creationId xmlns:a16="http://schemas.microsoft.com/office/drawing/2014/main" id="{B46455B2-9C58-40E3-8FCC-3E394034451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40" y="2642"/>
                      <a:ext cx="752" cy="327"/>
                    </a:xfrm>
                    <a:custGeom>
                      <a:avLst/>
                      <a:gdLst>
                        <a:gd name="T0" fmla="*/ 293 w 752"/>
                        <a:gd name="T1" fmla="*/ 0 h 327"/>
                        <a:gd name="T2" fmla="*/ 752 w 752"/>
                        <a:gd name="T3" fmla="*/ 124 h 327"/>
                        <a:gd name="T4" fmla="*/ 470 w 752"/>
                        <a:gd name="T5" fmla="*/ 327 h 327"/>
                        <a:gd name="T6" fmla="*/ 0 w 752"/>
                        <a:gd name="T7" fmla="*/ 183 h 327"/>
                        <a:gd name="T8" fmla="*/ 293 w 752"/>
                        <a:gd name="T9" fmla="*/ 0 h 3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52"/>
                        <a:gd name="T16" fmla="*/ 0 h 327"/>
                        <a:gd name="T17" fmla="*/ 752 w 752"/>
                        <a:gd name="T18" fmla="*/ 327 h 32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52" h="327">
                          <a:moveTo>
                            <a:pt x="293" y="0"/>
                          </a:moveTo>
                          <a:lnTo>
                            <a:pt x="752" y="124"/>
                          </a:lnTo>
                          <a:lnTo>
                            <a:pt x="470" y="327"/>
                          </a:lnTo>
                          <a:lnTo>
                            <a:pt x="0" y="183"/>
                          </a:lnTo>
                          <a:lnTo>
                            <a:pt x="293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30" name="Freeform 1029">
                      <a:extLst>
                        <a:ext uri="{FF2B5EF4-FFF2-40B4-BE49-F238E27FC236}">
                          <a16:creationId xmlns:a16="http://schemas.microsoft.com/office/drawing/2014/main" id="{8D493FEA-2711-45F7-A0C1-9762129D3CC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54" y="2649"/>
                      <a:ext cx="726" cy="311"/>
                    </a:xfrm>
                    <a:custGeom>
                      <a:avLst/>
                      <a:gdLst>
                        <a:gd name="T0" fmla="*/ 282 w 726"/>
                        <a:gd name="T1" fmla="*/ 0 h 311"/>
                        <a:gd name="T2" fmla="*/ 726 w 726"/>
                        <a:gd name="T3" fmla="*/ 119 h 311"/>
                        <a:gd name="T4" fmla="*/ 457 w 726"/>
                        <a:gd name="T5" fmla="*/ 311 h 311"/>
                        <a:gd name="T6" fmla="*/ 0 w 726"/>
                        <a:gd name="T7" fmla="*/ 173 h 311"/>
                        <a:gd name="T8" fmla="*/ 282 w 726"/>
                        <a:gd name="T9" fmla="*/ 0 h 31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6"/>
                        <a:gd name="T16" fmla="*/ 0 h 311"/>
                        <a:gd name="T17" fmla="*/ 726 w 726"/>
                        <a:gd name="T18" fmla="*/ 311 h 31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6" h="311">
                          <a:moveTo>
                            <a:pt x="282" y="0"/>
                          </a:moveTo>
                          <a:lnTo>
                            <a:pt x="726" y="119"/>
                          </a:lnTo>
                          <a:lnTo>
                            <a:pt x="457" y="311"/>
                          </a:lnTo>
                          <a:lnTo>
                            <a:pt x="0" y="173"/>
                          </a:lnTo>
                          <a:lnTo>
                            <a:pt x="282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4D4D4D"/>
                        </a:gs>
                        <a:gs pos="100000">
                          <a:srgbClr val="DDDDDD"/>
                        </a:gs>
                      </a:gsLst>
                      <a:lin ang="189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31" name="Freeform 1030">
                      <a:extLst>
                        <a:ext uri="{FF2B5EF4-FFF2-40B4-BE49-F238E27FC236}">
                          <a16:creationId xmlns:a16="http://schemas.microsoft.com/office/drawing/2014/main" id="{ACB094E0-567B-44DA-91BA-049E3EF91AA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808" y="2770"/>
                      <a:ext cx="258" cy="100"/>
                    </a:xfrm>
                    <a:custGeom>
                      <a:avLst/>
                      <a:gdLst>
                        <a:gd name="T0" fmla="*/ 0 w 258"/>
                        <a:gd name="T1" fmla="*/ 44 h 100"/>
                        <a:gd name="T2" fmla="*/ 75 w 258"/>
                        <a:gd name="T3" fmla="*/ 0 h 100"/>
                        <a:gd name="T4" fmla="*/ 258 w 258"/>
                        <a:gd name="T5" fmla="*/ 50 h 100"/>
                        <a:gd name="T6" fmla="*/ 183 w 258"/>
                        <a:gd name="T7" fmla="*/ 100 h 100"/>
                        <a:gd name="T8" fmla="*/ 0 w 258"/>
                        <a:gd name="T9" fmla="*/ 44 h 1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0"/>
                        <a:gd name="T17" fmla="*/ 258 w 258"/>
                        <a:gd name="T18" fmla="*/ 100 h 1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0">
                          <a:moveTo>
                            <a:pt x="0" y="44"/>
                          </a:moveTo>
                          <a:lnTo>
                            <a:pt x="75" y="0"/>
                          </a:lnTo>
                          <a:lnTo>
                            <a:pt x="258" y="50"/>
                          </a:lnTo>
                          <a:lnTo>
                            <a:pt x="183" y="100"/>
                          </a:lnTo>
                          <a:lnTo>
                            <a:pt x="0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32" name="Freeform 1031">
                      <a:extLst>
                        <a:ext uri="{FF2B5EF4-FFF2-40B4-BE49-F238E27FC236}">
                          <a16:creationId xmlns:a16="http://schemas.microsoft.com/office/drawing/2014/main" id="{48B66113-2F74-46A2-8CAB-BE2FCD7629E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99" y="2816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33" name="Freeform 1032">
                      <a:extLst>
                        <a:ext uri="{FF2B5EF4-FFF2-40B4-BE49-F238E27FC236}">
                          <a16:creationId xmlns:a16="http://schemas.microsoft.com/office/drawing/2014/main" id="{DE807CDE-354F-4BA0-A112-85DC4FA7638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20" y="2834"/>
                      <a:ext cx="258" cy="102"/>
                    </a:xfrm>
                    <a:custGeom>
                      <a:avLst/>
                      <a:gdLst>
                        <a:gd name="T0" fmla="*/ 0 w 258"/>
                        <a:gd name="T1" fmla="*/ 46 h 102"/>
                        <a:gd name="T2" fmla="*/ 71 w 258"/>
                        <a:gd name="T3" fmla="*/ 0 h 102"/>
                        <a:gd name="T4" fmla="*/ 258 w 258"/>
                        <a:gd name="T5" fmla="*/ 52 h 102"/>
                        <a:gd name="T6" fmla="*/ 183 w 258"/>
                        <a:gd name="T7" fmla="*/ 102 h 102"/>
                        <a:gd name="T8" fmla="*/ 0 w 258"/>
                        <a:gd name="T9" fmla="*/ 46 h 10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2"/>
                        <a:gd name="T17" fmla="*/ 258 w 258"/>
                        <a:gd name="T18" fmla="*/ 102 h 10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2">
                          <a:moveTo>
                            <a:pt x="0" y="46"/>
                          </a:moveTo>
                          <a:lnTo>
                            <a:pt x="71" y="0"/>
                          </a:lnTo>
                          <a:lnTo>
                            <a:pt x="258" y="52"/>
                          </a:lnTo>
                          <a:lnTo>
                            <a:pt x="183" y="102"/>
                          </a:lnTo>
                          <a:lnTo>
                            <a:pt x="0" y="46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34" name="Freeform 1033">
                      <a:extLst>
                        <a:ext uri="{FF2B5EF4-FFF2-40B4-BE49-F238E27FC236}">
                          <a16:creationId xmlns:a16="http://schemas.microsoft.com/office/drawing/2014/main" id="{D7DDA9A5-D1BF-4663-8242-DD35E5869C5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11" y="2882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623" name="Freeform 1034">
                    <a:extLst>
                      <a:ext uri="{FF2B5EF4-FFF2-40B4-BE49-F238E27FC236}">
                        <a16:creationId xmlns:a16="http://schemas.microsoft.com/office/drawing/2014/main" id="{FBD5FB8A-AA9D-4A66-8A3E-650A690DD3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77" y="3043"/>
                    <a:ext cx="614" cy="514"/>
                  </a:xfrm>
                  <a:custGeom>
                    <a:avLst/>
                    <a:gdLst>
                      <a:gd name="T0" fmla="*/ 1 w 990"/>
                      <a:gd name="T1" fmla="*/ 10 h 792"/>
                      <a:gd name="T2" fmla="*/ 9 w 990"/>
                      <a:gd name="T3" fmla="*/ 0 h 792"/>
                      <a:gd name="T4" fmla="*/ 9 w 990"/>
                      <a:gd name="T5" fmla="*/ 1 h 792"/>
                      <a:gd name="T6" fmla="*/ 0 w 990"/>
                      <a:gd name="T7" fmla="*/ 10 h 792"/>
                      <a:gd name="T8" fmla="*/ 1 w 990"/>
                      <a:gd name="T9" fmla="*/ 10 h 7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0"/>
                      <a:gd name="T16" fmla="*/ 0 h 792"/>
                      <a:gd name="T17" fmla="*/ 990 w 990"/>
                      <a:gd name="T18" fmla="*/ 792 h 79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0" h="792">
                        <a:moveTo>
                          <a:pt x="3" y="738"/>
                        </a:moveTo>
                        <a:lnTo>
                          <a:pt x="990" y="0"/>
                        </a:lnTo>
                        <a:lnTo>
                          <a:pt x="987" y="60"/>
                        </a:lnTo>
                        <a:lnTo>
                          <a:pt x="0" y="792"/>
                        </a:lnTo>
                        <a:lnTo>
                          <a:pt x="3" y="738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624" name="Freeform 1035">
                    <a:extLst>
                      <a:ext uri="{FF2B5EF4-FFF2-40B4-BE49-F238E27FC236}">
                        <a16:creationId xmlns:a16="http://schemas.microsoft.com/office/drawing/2014/main" id="{D03682B2-C0D4-4803-94B2-0D1EC6F546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0" y="3084"/>
                    <a:ext cx="1571" cy="469"/>
                  </a:xfrm>
                  <a:custGeom>
                    <a:avLst/>
                    <a:gdLst>
                      <a:gd name="T0" fmla="*/ 1 w 2532"/>
                      <a:gd name="T1" fmla="*/ 0 h 723"/>
                      <a:gd name="T2" fmla="*/ 1 w 2532"/>
                      <a:gd name="T3" fmla="*/ 0 h 723"/>
                      <a:gd name="T4" fmla="*/ 22 w 2532"/>
                      <a:gd name="T5" fmla="*/ 9 h 723"/>
                      <a:gd name="T6" fmla="*/ 22 w 2532"/>
                      <a:gd name="T7" fmla="*/ 10 h 723"/>
                      <a:gd name="T8" fmla="*/ 0 w 2532"/>
                      <a:gd name="T9" fmla="*/ 1 h 723"/>
                      <a:gd name="T10" fmla="*/ 1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625" name="Freeform 1036">
                    <a:extLst>
                      <a:ext uri="{FF2B5EF4-FFF2-40B4-BE49-F238E27FC236}">
                        <a16:creationId xmlns:a16="http://schemas.microsoft.com/office/drawing/2014/main" id="{089ECDBB-DA80-49D4-96AB-98227DBD72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1" y="2998"/>
                    <a:ext cx="17" cy="95"/>
                  </a:xfrm>
                  <a:custGeom>
                    <a:avLst/>
                    <a:gdLst>
                      <a:gd name="T0" fmla="*/ 1 w 26"/>
                      <a:gd name="T1" fmla="*/ 1 h 147"/>
                      <a:gd name="T2" fmla="*/ 1 w 26"/>
                      <a:gd name="T3" fmla="*/ 2 h 147"/>
                      <a:gd name="T4" fmla="*/ 0 w 26"/>
                      <a:gd name="T5" fmla="*/ 2 h 147"/>
                      <a:gd name="T6" fmla="*/ 1 w 26"/>
                      <a:gd name="T7" fmla="*/ 0 h 147"/>
                      <a:gd name="T8" fmla="*/ 1 w 26"/>
                      <a:gd name="T9" fmla="*/ 1 h 1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147"/>
                      <a:gd name="T17" fmla="*/ 26 w 26"/>
                      <a:gd name="T18" fmla="*/ 147 h 14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147">
                        <a:moveTo>
                          <a:pt x="26" y="10"/>
                        </a:moveTo>
                        <a:lnTo>
                          <a:pt x="23" y="147"/>
                        </a:lnTo>
                        <a:lnTo>
                          <a:pt x="0" y="144"/>
                        </a:lnTo>
                        <a:lnTo>
                          <a:pt x="3" y="0"/>
                        </a:lnTo>
                        <a:lnTo>
                          <a:pt x="26" y="1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626" name="Freeform 1037">
                    <a:extLst>
                      <a:ext uri="{FF2B5EF4-FFF2-40B4-BE49-F238E27FC236}">
                        <a16:creationId xmlns:a16="http://schemas.microsoft.com/office/drawing/2014/main" id="{8A4DEB2E-6C39-4AA6-B68A-12D0A63F30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2" y="2611"/>
                    <a:ext cx="730" cy="393"/>
                  </a:xfrm>
                  <a:custGeom>
                    <a:avLst/>
                    <a:gdLst>
                      <a:gd name="T0" fmla="*/ 10 w 1176"/>
                      <a:gd name="T1" fmla="*/ 0 h 606"/>
                      <a:gd name="T2" fmla="*/ 0 w 1176"/>
                      <a:gd name="T3" fmla="*/ 8 h 606"/>
                      <a:gd name="T4" fmla="*/ 1 w 1176"/>
                      <a:gd name="T5" fmla="*/ 8 h 606"/>
                      <a:gd name="T6" fmla="*/ 10 w 1176"/>
                      <a:gd name="T7" fmla="*/ 1 h 606"/>
                      <a:gd name="T8" fmla="*/ 10 w 1176"/>
                      <a:gd name="T9" fmla="*/ 0 h 6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6"/>
                      <a:gd name="T16" fmla="*/ 0 h 606"/>
                      <a:gd name="T17" fmla="*/ 1176 w 1176"/>
                      <a:gd name="T18" fmla="*/ 606 h 6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6" h="606">
                        <a:moveTo>
                          <a:pt x="1170" y="0"/>
                        </a:moveTo>
                        <a:lnTo>
                          <a:pt x="0" y="597"/>
                        </a:lnTo>
                        <a:lnTo>
                          <a:pt x="30" y="606"/>
                        </a:lnTo>
                        <a:lnTo>
                          <a:pt x="1176" y="18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627" name="Freeform 1038">
                    <a:extLst>
                      <a:ext uri="{FF2B5EF4-FFF2-40B4-BE49-F238E27FC236}">
                        <a16:creationId xmlns:a16="http://schemas.microsoft.com/office/drawing/2014/main" id="{667CE50F-6023-41B7-A141-06C30AB63F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1" y="3018"/>
                    <a:ext cx="1490" cy="451"/>
                  </a:xfrm>
                  <a:custGeom>
                    <a:avLst/>
                    <a:gdLst>
                      <a:gd name="T0" fmla="*/ 1 w 2532"/>
                      <a:gd name="T1" fmla="*/ 0 h 723"/>
                      <a:gd name="T2" fmla="*/ 1 w 2532"/>
                      <a:gd name="T3" fmla="*/ 0 h 723"/>
                      <a:gd name="T4" fmla="*/ 12 w 2532"/>
                      <a:gd name="T5" fmla="*/ 6 h 723"/>
                      <a:gd name="T6" fmla="*/ 12 w 2532"/>
                      <a:gd name="T7" fmla="*/ 6 h 723"/>
                      <a:gd name="T8" fmla="*/ 0 w 2532"/>
                      <a:gd name="T9" fmla="*/ 1 h 723"/>
                      <a:gd name="T10" fmla="*/ 1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628" name="Freeform 1039">
                    <a:extLst>
                      <a:ext uri="{FF2B5EF4-FFF2-40B4-BE49-F238E27FC236}">
                        <a16:creationId xmlns:a16="http://schemas.microsoft.com/office/drawing/2014/main" id="{F7649766-2859-4567-B448-8E937FF1151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549" y="2986"/>
                    <a:ext cx="608" cy="467"/>
                  </a:xfrm>
                  <a:custGeom>
                    <a:avLst/>
                    <a:gdLst>
                      <a:gd name="T0" fmla="*/ 0 w 2532"/>
                      <a:gd name="T1" fmla="*/ 0 h 723"/>
                      <a:gd name="T2" fmla="*/ 0 w 2532"/>
                      <a:gd name="T3" fmla="*/ 0 h 723"/>
                      <a:gd name="T4" fmla="*/ 0 w 2532"/>
                      <a:gd name="T5" fmla="*/ 9 h 723"/>
                      <a:gd name="T6" fmla="*/ 0 w 2532"/>
                      <a:gd name="T7" fmla="*/ 9 h 723"/>
                      <a:gd name="T8" fmla="*/ 0 w 2532"/>
                      <a:gd name="T9" fmla="*/ 1 h 723"/>
                      <a:gd name="T10" fmla="*/ 0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603" name="Text Box 580">
                <a:extLst>
                  <a:ext uri="{FF2B5EF4-FFF2-40B4-BE49-F238E27FC236}">
                    <a16:creationId xmlns:a16="http://schemas.microsoft.com/office/drawing/2014/main" id="{210D3B4C-9758-4B1D-B5FD-8E326C7EFE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4069" y="375439"/>
                <a:ext cx="154940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600" dirty="0"/>
                  <a:t>mobile network</a:t>
                </a:r>
              </a:p>
            </p:txBody>
          </p:sp>
        </p:grpSp>
        <p:grpSp>
          <p:nvGrpSpPr>
            <p:cNvPr id="303" name="그룹 302">
              <a:extLst>
                <a:ext uri="{FF2B5EF4-FFF2-40B4-BE49-F238E27FC236}">
                  <a16:creationId xmlns:a16="http://schemas.microsoft.com/office/drawing/2014/main" id="{5DF11140-1DBC-47E8-A0D0-75105F65198C}"/>
                </a:ext>
              </a:extLst>
            </p:cNvPr>
            <p:cNvGrpSpPr/>
            <p:nvPr/>
          </p:nvGrpSpPr>
          <p:grpSpPr>
            <a:xfrm>
              <a:off x="5131151" y="5128123"/>
              <a:ext cx="3119438" cy="1677178"/>
              <a:chOff x="338165" y="5052235"/>
              <a:chExt cx="3119438" cy="1677178"/>
            </a:xfrm>
          </p:grpSpPr>
          <p:grpSp>
            <p:nvGrpSpPr>
              <p:cNvPr id="432" name="그룹 431">
                <a:extLst>
                  <a:ext uri="{FF2B5EF4-FFF2-40B4-BE49-F238E27FC236}">
                    <a16:creationId xmlns:a16="http://schemas.microsoft.com/office/drawing/2014/main" id="{1CDA4D2B-DB96-463A-9F30-ADCB7DDA75BB}"/>
                  </a:ext>
                </a:extLst>
              </p:cNvPr>
              <p:cNvGrpSpPr/>
              <p:nvPr/>
            </p:nvGrpSpPr>
            <p:grpSpPr>
              <a:xfrm>
                <a:off x="338165" y="5052235"/>
                <a:ext cx="3119438" cy="1665288"/>
                <a:chOff x="5457825" y="4378325"/>
                <a:chExt cx="3119438" cy="1665288"/>
              </a:xfrm>
            </p:grpSpPr>
            <p:sp>
              <p:nvSpPr>
                <p:cNvPr id="434" name="Freeform 427">
                  <a:extLst>
                    <a:ext uri="{FF2B5EF4-FFF2-40B4-BE49-F238E27FC236}">
                      <a16:creationId xmlns:a16="http://schemas.microsoft.com/office/drawing/2014/main" id="{1336A390-3DFD-4C6E-9ABC-5A294AA43F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97513" y="4378325"/>
                  <a:ext cx="3079750" cy="1665288"/>
                </a:xfrm>
                <a:custGeom>
                  <a:avLst/>
                  <a:gdLst>
                    <a:gd name="T0" fmla="*/ 2147483647 w 1940"/>
                    <a:gd name="T1" fmla="*/ 2147483647 h 1049"/>
                    <a:gd name="T2" fmla="*/ 2147483647 w 1940"/>
                    <a:gd name="T3" fmla="*/ 2147483647 h 1049"/>
                    <a:gd name="T4" fmla="*/ 2147483647 w 1940"/>
                    <a:gd name="T5" fmla="*/ 2147483647 h 1049"/>
                    <a:gd name="T6" fmla="*/ 2147483647 w 1940"/>
                    <a:gd name="T7" fmla="*/ 2147483647 h 1049"/>
                    <a:gd name="T8" fmla="*/ 2147483647 w 1940"/>
                    <a:gd name="T9" fmla="*/ 2147483647 h 1049"/>
                    <a:gd name="T10" fmla="*/ 2147483647 w 1940"/>
                    <a:gd name="T11" fmla="*/ 2147483647 h 1049"/>
                    <a:gd name="T12" fmla="*/ 2147483647 w 1940"/>
                    <a:gd name="T13" fmla="*/ 2147483647 h 1049"/>
                    <a:gd name="T14" fmla="*/ 2147483647 w 1940"/>
                    <a:gd name="T15" fmla="*/ 2147483647 h 1049"/>
                    <a:gd name="T16" fmla="*/ 2147483647 w 1940"/>
                    <a:gd name="T17" fmla="*/ 2147483647 h 1049"/>
                    <a:gd name="T18" fmla="*/ 2147483647 w 1940"/>
                    <a:gd name="T19" fmla="*/ 2147483647 h 1049"/>
                    <a:gd name="T20" fmla="*/ 2147483647 w 1940"/>
                    <a:gd name="T21" fmla="*/ 2147483647 h 1049"/>
                    <a:gd name="T22" fmla="*/ 2147483647 w 1940"/>
                    <a:gd name="T23" fmla="*/ 2147483647 h 1049"/>
                    <a:gd name="T24" fmla="*/ 2147483647 w 1940"/>
                    <a:gd name="T25" fmla="*/ 2147483647 h 1049"/>
                    <a:gd name="T26" fmla="*/ 2147483647 w 1940"/>
                    <a:gd name="T27" fmla="*/ 2147483647 h 1049"/>
                    <a:gd name="T28" fmla="*/ 2147483647 w 1940"/>
                    <a:gd name="T29" fmla="*/ 2147483647 h 1049"/>
                    <a:gd name="T30" fmla="*/ 2147483647 w 1940"/>
                    <a:gd name="T31" fmla="*/ 2147483647 h 10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940"/>
                    <a:gd name="T49" fmla="*/ 0 h 1049"/>
                    <a:gd name="T50" fmla="*/ 1940 w 1940"/>
                    <a:gd name="T51" fmla="*/ 1049 h 10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940" h="1049">
                      <a:moveTo>
                        <a:pt x="952" y="26"/>
                      </a:moveTo>
                      <a:cubicBezTo>
                        <a:pt x="867" y="45"/>
                        <a:pt x="832" y="118"/>
                        <a:pt x="755" y="125"/>
                      </a:cubicBezTo>
                      <a:cubicBezTo>
                        <a:pt x="678" y="132"/>
                        <a:pt x="587" y="72"/>
                        <a:pt x="488" y="68"/>
                      </a:cubicBezTo>
                      <a:cubicBezTo>
                        <a:pt x="389" y="64"/>
                        <a:pt x="237" y="48"/>
                        <a:pt x="158" y="101"/>
                      </a:cubicBezTo>
                      <a:cubicBezTo>
                        <a:pt x="79" y="154"/>
                        <a:pt x="28" y="298"/>
                        <a:pt x="14" y="389"/>
                      </a:cubicBezTo>
                      <a:cubicBezTo>
                        <a:pt x="0" y="480"/>
                        <a:pt x="25" y="595"/>
                        <a:pt x="71" y="648"/>
                      </a:cubicBezTo>
                      <a:cubicBezTo>
                        <a:pt x="117" y="701"/>
                        <a:pt x="205" y="665"/>
                        <a:pt x="288" y="706"/>
                      </a:cubicBezTo>
                      <a:cubicBezTo>
                        <a:pt x="371" y="747"/>
                        <a:pt x="450" y="842"/>
                        <a:pt x="568" y="893"/>
                      </a:cubicBezTo>
                      <a:cubicBezTo>
                        <a:pt x="686" y="944"/>
                        <a:pt x="852" y="991"/>
                        <a:pt x="996" y="1014"/>
                      </a:cubicBezTo>
                      <a:cubicBezTo>
                        <a:pt x="1140" y="1036"/>
                        <a:pt x="1309" y="1049"/>
                        <a:pt x="1433" y="1031"/>
                      </a:cubicBezTo>
                      <a:cubicBezTo>
                        <a:pt x="1557" y="1012"/>
                        <a:pt x="1657" y="960"/>
                        <a:pt x="1739" y="907"/>
                      </a:cubicBezTo>
                      <a:cubicBezTo>
                        <a:pt x="1821" y="855"/>
                        <a:pt x="1906" y="824"/>
                        <a:pt x="1923" y="714"/>
                      </a:cubicBezTo>
                      <a:cubicBezTo>
                        <a:pt x="1940" y="604"/>
                        <a:pt x="1898" y="350"/>
                        <a:pt x="1839" y="251"/>
                      </a:cubicBezTo>
                      <a:cubicBezTo>
                        <a:pt x="1780" y="151"/>
                        <a:pt x="1662" y="153"/>
                        <a:pt x="1566" y="114"/>
                      </a:cubicBezTo>
                      <a:cubicBezTo>
                        <a:pt x="1470" y="76"/>
                        <a:pt x="1365" y="30"/>
                        <a:pt x="1263" y="15"/>
                      </a:cubicBezTo>
                      <a:cubicBezTo>
                        <a:pt x="1161" y="0"/>
                        <a:pt x="1037" y="8"/>
                        <a:pt x="952" y="26"/>
                      </a:cubicBezTo>
                      <a:close/>
                    </a:path>
                  </a:pathLst>
                </a:custGeom>
                <a:solidFill>
                  <a:srgbClr val="00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35" name="Line 428">
                  <a:extLst>
                    <a:ext uri="{FF2B5EF4-FFF2-40B4-BE49-F238E27FC236}">
                      <a16:creationId xmlns:a16="http://schemas.microsoft.com/office/drawing/2014/main" id="{56D08DC8-EC95-4D94-B362-4E44F24116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>
                  <a:off x="7845425" y="5159376"/>
                  <a:ext cx="523875" cy="1397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6" name="Line 429">
                  <a:extLst>
                    <a:ext uri="{FF2B5EF4-FFF2-40B4-BE49-F238E27FC236}">
                      <a16:creationId xmlns:a16="http://schemas.microsoft.com/office/drawing/2014/main" id="{F79C3E27-C77C-4EE9-ACBB-3063C7184B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5400000" flipV="1">
                  <a:off x="7991475" y="5440363"/>
                  <a:ext cx="3175" cy="85725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7" name="Line 430">
                  <a:extLst>
                    <a:ext uri="{FF2B5EF4-FFF2-40B4-BE49-F238E27FC236}">
                      <a16:creationId xmlns:a16="http://schemas.microsoft.com/office/drawing/2014/main" id="{E8B8EC70-B96B-496B-96B5-8ADED6BF93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rot="16200000">
                  <a:off x="8177213" y="5116513"/>
                  <a:ext cx="0" cy="1143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8" name="Line 431">
                  <a:extLst>
                    <a:ext uri="{FF2B5EF4-FFF2-40B4-BE49-F238E27FC236}">
                      <a16:creationId xmlns:a16="http://schemas.microsoft.com/office/drawing/2014/main" id="{9CE9547A-7E9A-49E9-A91E-A66FBFADA1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358063" y="4697413"/>
                  <a:ext cx="390525" cy="1841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39" name="Line 432">
                  <a:extLst>
                    <a:ext uri="{FF2B5EF4-FFF2-40B4-BE49-F238E27FC236}">
                      <a16:creationId xmlns:a16="http://schemas.microsoft.com/office/drawing/2014/main" id="{10DEC284-BA37-4078-8350-34F861EE27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737350" y="4684713"/>
                  <a:ext cx="322263" cy="1984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0" name="Line 433">
                  <a:extLst>
                    <a:ext uri="{FF2B5EF4-FFF2-40B4-BE49-F238E27FC236}">
                      <a16:creationId xmlns:a16="http://schemas.microsoft.com/office/drawing/2014/main" id="{A2C7BBAC-7579-4724-8EB6-8358A0873A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6780213" y="4976813"/>
                  <a:ext cx="97155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1" name="Line 435">
                  <a:extLst>
                    <a:ext uri="{FF2B5EF4-FFF2-40B4-BE49-F238E27FC236}">
                      <a16:creationId xmlns:a16="http://schemas.microsoft.com/office/drawing/2014/main" id="{7B6139CC-AFF4-41B9-AC5A-F319F369FD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100763" y="4773613"/>
                  <a:ext cx="263525" cy="857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2" name="Line 436">
                  <a:extLst>
                    <a:ext uri="{FF2B5EF4-FFF2-40B4-BE49-F238E27FC236}">
                      <a16:creationId xmlns:a16="http://schemas.microsoft.com/office/drawing/2014/main" id="{5876DD63-8B96-48DE-9E44-1783A49D10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842000" y="4983163"/>
                  <a:ext cx="412750" cy="1270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3" name="Line 439">
                  <a:extLst>
                    <a:ext uri="{FF2B5EF4-FFF2-40B4-BE49-F238E27FC236}">
                      <a16:creationId xmlns:a16="http://schemas.microsoft.com/office/drawing/2014/main" id="{39B89BC2-28F1-4187-BADC-D4A6304D31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267450" y="5070475"/>
                  <a:ext cx="142875" cy="1984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4" name="Line 440">
                  <a:extLst>
                    <a:ext uri="{FF2B5EF4-FFF2-40B4-BE49-F238E27FC236}">
                      <a16:creationId xmlns:a16="http://schemas.microsoft.com/office/drawing/2014/main" id="{A2034F31-8066-46C3-A13C-A13642208F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6588125" y="5097463"/>
                  <a:ext cx="74613" cy="1730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45" name="Line 441">
                  <a:extLst>
                    <a:ext uri="{FF2B5EF4-FFF2-40B4-BE49-F238E27FC236}">
                      <a16:creationId xmlns:a16="http://schemas.microsoft.com/office/drawing/2014/main" id="{1EE1C2C0-A439-4F7C-8DB5-84D5D2F042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43700" y="5053013"/>
                  <a:ext cx="503238" cy="2698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446" name="Group 590">
                  <a:extLst>
                    <a:ext uri="{FF2B5EF4-FFF2-40B4-BE49-F238E27FC236}">
                      <a16:creationId xmlns:a16="http://schemas.microsoft.com/office/drawing/2014/main" id="{25A736AC-8C33-4BBF-87E4-0A045881A9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75325" y="4533900"/>
                  <a:ext cx="414337" cy="373063"/>
                  <a:chOff x="2839" y="3501"/>
                  <a:chExt cx="755" cy="803"/>
                </a:xfrm>
              </p:grpSpPr>
              <p:pic>
                <p:nvPicPr>
                  <p:cNvPr id="600" name="Picture 591" descr="desktop_computer_stylized_medium">
                    <a:extLst>
                      <a:ext uri="{FF2B5EF4-FFF2-40B4-BE49-F238E27FC236}">
                        <a16:creationId xmlns:a16="http://schemas.microsoft.com/office/drawing/2014/main" id="{5A4EBD5F-B411-437A-BB44-97025BD68C5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01" name="Freeform 592">
                    <a:extLst>
                      <a:ext uri="{FF2B5EF4-FFF2-40B4-BE49-F238E27FC236}">
                        <a16:creationId xmlns:a16="http://schemas.microsoft.com/office/drawing/2014/main" id="{B6AF794B-AF06-4C9C-9744-845C1F2D86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447" name="Group 593">
                  <a:extLst>
                    <a:ext uri="{FF2B5EF4-FFF2-40B4-BE49-F238E27FC236}">
                      <a16:creationId xmlns:a16="http://schemas.microsoft.com/office/drawing/2014/main" id="{F203E3C1-749D-478E-81BD-65369A7A9A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457825" y="4954588"/>
                  <a:ext cx="482600" cy="406400"/>
                  <a:chOff x="2839" y="3501"/>
                  <a:chExt cx="755" cy="803"/>
                </a:xfrm>
              </p:grpSpPr>
              <p:pic>
                <p:nvPicPr>
                  <p:cNvPr id="598" name="Picture 594" descr="desktop_computer_stylized_medium">
                    <a:extLst>
                      <a:ext uri="{FF2B5EF4-FFF2-40B4-BE49-F238E27FC236}">
                        <a16:creationId xmlns:a16="http://schemas.microsoft.com/office/drawing/2014/main" id="{8774DE54-E101-4943-B01E-065D01707DF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599" name="Freeform 595">
                    <a:extLst>
                      <a:ext uri="{FF2B5EF4-FFF2-40B4-BE49-F238E27FC236}">
                        <a16:creationId xmlns:a16="http://schemas.microsoft.com/office/drawing/2014/main" id="{685E7FDC-DE31-48D0-9E88-0819E80723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448" name="Group 596">
                  <a:extLst>
                    <a:ext uri="{FF2B5EF4-FFF2-40B4-BE49-F238E27FC236}">
                      <a16:creationId xmlns:a16="http://schemas.microsoft.com/office/drawing/2014/main" id="{F8BF15B3-88FE-483A-9B83-C0637A9E09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935663" y="5256213"/>
                  <a:ext cx="427037" cy="349250"/>
                  <a:chOff x="2839" y="3501"/>
                  <a:chExt cx="755" cy="803"/>
                </a:xfrm>
              </p:grpSpPr>
              <p:pic>
                <p:nvPicPr>
                  <p:cNvPr id="596" name="Picture 597" descr="desktop_computer_stylized_medium">
                    <a:extLst>
                      <a:ext uri="{FF2B5EF4-FFF2-40B4-BE49-F238E27FC236}">
                        <a16:creationId xmlns:a16="http://schemas.microsoft.com/office/drawing/2014/main" id="{5BEFB970-2CF4-4FA8-9BC2-3E99F50595D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597" name="Freeform 598">
                    <a:extLst>
                      <a:ext uri="{FF2B5EF4-FFF2-40B4-BE49-F238E27FC236}">
                        <a16:creationId xmlns:a16="http://schemas.microsoft.com/office/drawing/2014/main" id="{6538E856-DAFA-4AC9-9AB0-27122A3D75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449" name="Group 599">
                  <a:extLst>
                    <a:ext uri="{FF2B5EF4-FFF2-40B4-BE49-F238E27FC236}">
                      <a16:creationId xmlns:a16="http://schemas.microsoft.com/office/drawing/2014/main" id="{4BBC5495-2754-4B4A-9CED-148D105D88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50025" y="5238750"/>
                  <a:ext cx="427037" cy="350838"/>
                  <a:chOff x="2839" y="3501"/>
                  <a:chExt cx="755" cy="803"/>
                </a:xfrm>
              </p:grpSpPr>
              <p:pic>
                <p:nvPicPr>
                  <p:cNvPr id="594" name="Picture 600" descr="desktop_computer_stylized_medium">
                    <a:extLst>
                      <a:ext uri="{FF2B5EF4-FFF2-40B4-BE49-F238E27FC236}">
                        <a16:creationId xmlns:a16="http://schemas.microsoft.com/office/drawing/2014/main" id="{97818F24-2B3B-448D-A108-53D8A5B29F5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839" y="3501"/>
                    <a:ext cx="755" cy="8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595" name="Freeform 601">
                    <a:extLst>
                      <a:ext uri="{FF2B5EF4-FFF2-40B4-BE49-F238E27FC236}">
                        <a16:creationId xmlns:a16="http://schemas.microsoft.com/office/drawing/2014/main" id="{723383BA-67DA-4D32-8B9B-B4D966D8B6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6" y="3578"/>
                    <a:ext cx="356" cy="368"/>
                  </a:xfrm>
                  <a:custGeom>
                    <a:avLst/>
                    <a:gdLst>
                      <a:gd name="T0" fmla="*/ 0 w 356"/>
                      <a:gd name="T1" fmla="*/ 0 h 368"/>
                      <a:gd name="T2" fmla="*/ 300 w 356"/>
                      <a:gd name="T3" fmla="*/ 14 h 368"/>
                      <a:gd name="T4" fmla="*/ 356 w 356"/>
                      <a:gd name="T5" fmla="*/ 294 h 368"/>
                      <a:gd name="T6" fmla="*/ 78 w 356"/>
                      <a:gd name="T7" fmla="*/ 368 h 368"/>
                      <a:gd name="T8" fmla="*/ 0 w 356"/>
                      <a:gd name="T9" fmla="*/ 0 h 36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6"/>
                      <a:gd name="T16" fmla="*/ 0 h 368"/>
                      <a:gd name="T17" fmla="*/ 356 w 356"/>
                      <a:gd name="T18" fmla="*/ 368 h 36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6" h="368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chemeClr val="bg1"/>
                      </a:gs>
                    </a:gsLst>
                    <a:lin ang="27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cap="flat" cmpd="sng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450" name="Group 730">
                  <a:extLst>
                    <a:ext uri="{FF2B5EF4-FFF2-40B4-BE49-F238E27FC236}">
                      <a16:creationId xmlns:a16="http://schemas.microsoft.com/office/drawing/2014/main" id="{1984BB88-5879-4AB5-9440-8DB08DE24D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962775" y="4505325"/>
                  <a:ext cx="619125" cy="242888"/>
                  <a:chOff x="4650" y="1129"/>
                  <a:chExt cx="246" cy="95"/>
                </a:xfrm>
              </p:grpSpPr>
              <p:sp>
                <p:nvSpPr>
                  <p:cNvPr id="586" name="Oval 407">
                    <a:extLst>
                      <a:ext uri="{FF2B5EF4-FFF2-40B4-BE49-F238E27FC236}">
                        <a16:creationId xmlns:a16="http://schemas.microsoft.com/office/drawing/2014/main" id="{0F31A482-1D78-4C59-935F-38A8E5B43B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1" y="1171"/>
                    <a:ext cx="244" cy="53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87" name="Rectangle 410">
                    <a:extLst>
                      <a:ext uri="{FF2B5EF4-FFF2-40B4-BE49-F238E27FC236}">
                        <a16:creationId xmlns:a16="http://schemas.microsoft.com/office/drawing/2014/main" id="{B40A16AA-2548-4D74-BDAE-B17CA33548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1" y="1165"/>
                    <a:ext cx="245" cy="33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algn="ctr"/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88" name="Oval 411">
                    <a:extLst>
                      <a:ext uri="{FF2B5EF4-FFF2-40B4-BE49-F238E27FC236}">
                        <a16:creationId xmlns:a16="http://schemas.microsoft.com/office/drawing/2014/main" id="{A25DB3AC-7DF4-47A7-9E9B-84190D10BE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0" y="1129"/>
                    <a:ext cx="244" cy="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589" name="Group 734">
                    <a:extLst>
                      <a:ext uri="{FF2B5EF4-FFF2-40B4-BE49-F238E27FC236}">
                        <a16:creationId xmlns:a16="http://schemas.microsoft.com/office/drawing/2014/main" id="{974368F9-1628-4750-9CF1-557DC6D8E21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699" y="1145"/>
                    <a:ext cx="138" cy="29"/>
                    <a:chOff x="2468" y="1332"/>
                    <a:chExt cx="310" cy="60"/>
                  </a:xfrm>
                </p:grpSpPr>
                <p:sp>
                  <p:nvSpPr>
                    <p:cNvPr id="592" name="Freeform 735">
                      <a:extLst>
                        <a:ext uri="{FF2B5EF4-FFF2-40B4-BE49-F238E27FC236}">
                          <a16:creationId xmlns:a16="http://schemas.microsoft.com/office/drawing/2014/main" id="{68DA42AA-D4A0-4576-92FA-DD0D0FEDD4E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93" name="Freeform 736">
                      <a:extLst>
                        <a:ext uri="{FF2B5EF4-FFF2-40B4-BE49-F238E27FC236}">
                          <a16:creationId xmlns:a16="http://schemas.microsoft.com/office/drawing/2014/main" id="{46211C43-8AB5-4AA2-906F-4EEEA83CF28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590" name="Line 737">
                    <a:extLst>
                      <a:ext uri="{FF2B5EF4-FFF2-40B4-BE49-F238E27FC236}">
                        <a16:creationId xmlns:a16="http://schemas.microsoft.com/office/drawing/2014/main" id="{289741FF-36BA-4D0A-AD51-E97DC9CE5EC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51" y="1158"/>
                    <a:ext cx="0" cy="4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591" name="Line 738">
                    <a:extLst>
                      <a:ext uri="{FF2B5EF4-FFF2-40B4-BE49-F238E27FC236}">
                        <a16:creationId xmlns:a16="http://schemas.microsoft.com/office/drawing/2014/main" id="{E9898660-00CD-4FDC-88BD-E7784092F5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94" y="1160"/>
                    <a:ext cx="0" cy="4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451" name="Group 739">
                  <a:extLst>
                    <a:ext uri="{FF2B5EF4-FFF2-40B4-BE49-F238E27FC236}">
                      <a16:creationId xmlns:a16="http://schemas.microsoft.com/office/drawing/2014/main" id="{6E72CF48-5EB1-4BCB-8507-EED04C38BB8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6188" y="4803775"/>
                  <a:ext cx="619125" cy="242888"/>
                  <a:chOff x="4650" y="1129"/>
                  <a:chExt cx="246" cy="95"/>
                </a:xfrm>
              </p:grpSpPr>
              <p:sp>
                <p:nvSpPr>
                  <p:cNvPr id="578" name="Oval 407">
                    <a:extLst>
                      <a:ext uri="{FF2B5EF4-FFF2-40B4-BE49-F238E27FC236}">
                        <a16:creationId xmlns:a16="http://schemas.microsoft.com/office/drawing/2014/main" id="{CFE2D076-FCE4-470A-BD16-D8ECF11E58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1" y="1171"/>
                    <a:ext cx="244" cy="53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79" name="Rectangle 410">
                    <a:extLst>
                      <a:ext uri="{FF2B5EF4-FFF2-40B4-BE49-F238E27FC236}">
                        <a16:creationId xmlns:a16="http://schemas.microsoft.com/office/drawing/2014/main" id="{3E0C902F-AC1A-4A08-B80E-FCE6E7BD2A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1" y="1165"/>
                    <a:ext cx="245" cy="33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algn="ctr"/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80" name="Oval 411">
                    <a:extLst>
                      <a:ext uri="{FF2B5EF4-FFF2-40B4-BE49-F238E27FC236}">
                        <a16:creationId xmlns:a16="http://schemas.microsoft.com/office/drawing/2014/main" id="{4AA1FCE7-C23B-46E4-9BFE-EE0DDE9765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0" y="1129"/>
                    <a:ext cx="244" cy="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581" name="Group 743">
                    <a:extLst>
                      <a:ext uri="{FF2B5EF4-FFF2-40B4-BE49-F238E27FC236}">
                        <a16:creationId xmlns:a16="http://schemas.microsoft.com/office/drawing/2014/main" id="{5256D8A2-98A2-4656-AF40-CC8FA2BDA11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699" y="1145"/>
                    <a:ext cx="138" cy="29"/>
                    <a:chOff x="2468" y="1332"/>
                    <a:chExt cx="310" cy="60"/>
                  </a:xfrm>
                </p:grpSpPr>
                <p:sp>
                  <p:nvSpPr>
                    <p:cNvPr id="584" name="Freeform 744">
                      <a:extLst>
                        <a:ext uri="{FF2B5EF4-FFF2-40B4-BE49-F238E27FC236}">
                          <a16:creationId xmlns:a16="http://schemas.microsoft.com/office/drawing/2014/main" id="{B1648FBA-CD20-41C8-998C-FDB8C2EAA86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85" name="Freeform 745">
                      <a:extLst>
                        <a:ext uri="{FF2B5EF4-FFF2-40B4-BE49-F238E27FC236}">
                          <a16:creationId xmlns:a16="http://schemas.microsoft.com/office/drawing/2014/main" id="{E9B5E3A1-F0A5-4F8A-8FE7-B30F2BFCAB6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582" name="Line 746">
                    <a:extLst>
                      <a:ext uri="{FF2B5EF4-FFF2-40B4-BE49-F238E27FC236}">
                        <a16:creationId xmlns:a16="http://schemas.microsoft.com/office/drawing/2014/main" id="{86CCAC11-880E-44DD-95EF-85ADC18A96C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51" y="1158"/>
                    <a:ext cx="0" cy="4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583" name="Line 747">
                    <a:extLst>
                      <a:ext uri="{FF2B5EF4-FFF2-40B4-BE49-F238E27FC236}">
                        <a16:creationId xmlns:a16="http://schemas.microsoft.com/office/drawing/2014/main" id="{F9E761BC-6831-4992-8CAF-81DB62F98D1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94" y="1160"/>
                    <a:ext cx="0" cy="4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452" name="Group 748">
                  <a:extLst>
                    <a:ext uri="{FF2B5EF4-FFF2-40B4-BE49-F238E27FC236}">
                      <a16:creationId xmlns:a16="http://schemas.microsoft.com/office/drawing/2014/main" id="{8130A0B7-F61F-48CB-9FDF-DF81F5E6F81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246813" y="4848225"/>
                  <a:ext cx="619125" cy="242888"/>
                  <a:chOff x="4650" y="1129"/>
                  <a:chExt cx="246" cy="95"/>
                </a:xfrm>
              </p:grpSpPr>
              <p:sp>
                <p:nvSpPr>
                  <p:cNvPr id="570" name="Oval 407">
                    <a:extLst>
                      <a:ext uri="{FF2B5EF4-FFF2-40B4-BE49-F238E27FC236}">
                        <a16:creationId xmlns:a16="http://schemas.microsoft.com/office/drawing/2014/main" id="{DA368963-B4E0-44B5-B6DB-3915397636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1" y="1171"/>
                    <a:ext cx="244" cy="53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71" name="Rectangle 410">
                    <a:extLst>
                      <a:ext uri="{FF2B5EF4-FFF2-40B4-BE49-F238E27FC236}">
                        <a16:creationId xmlns:a16="http://schemas.microsoft.com/office/drawing/2014/main" id="{B1D317F7-127D-4CD4-A1BC-B888EA62AE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1" y="1165"/>
                    <a:ext cx="245" cy="33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algn="ctr"/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72" name="Oval 411">
                    <a:extLst>
                      <a:ext uri="{FF2B5EF4-FFF2-40B4-BE49-F238E27FC236}">
                        <a16:creationId xmlns:a16="http://schemas.microsoft.com/office/drawing/2014/main" id="{61659B75-5C5D-436F-A36D-72D4ED75E7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0" y="1129"/>
                    <a:ext cx="244" cy="6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>
                      <a:latin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573" name="Group 752">
                    <a:extLst>
                      <a:ext uri="{FF2B5EF4-FFF2-40B4-BE49-F238E27FC236}">
                        <a16:creationId xmlns:a16="http://schemas.microsoft.com/office/drawing/2014/main" id="{367005C9-7485-411A-A0EF-232CA55FD74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699" y="1145"/>
                    <a:ext cx="138" cy="29"/>
                    <a:chOff x="2468" y="1332"/>
                    <a:chExt cx="310" cy="60"/>
                  </a:xfrm>
                </p:grpSpPr>
                <p:sp>
                  <p:nvSpPr>
                    <p:cNvPr id="576" name="Freeform 753">
                      <a:extLst>
                        <a:ext uri="{FF2B5EF4-FFF2-40B4-BE49-F238E27FC236}">
                          <a16:creationId xmlns:a16="http://schemas.microsoft.com/office/drawing/2014/main" id="{1FBC6FC4-0ECB-46DF-8A91-5BD52A14A4B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68" y="1332"/>
                      <a:ext cx="310" cy="60"/>
                    </a:xfrm>
                    <a:custGeom>
                      <a:avLst/>
                      <a:gdLst>
                        <a:gd name="T0" fmla="*/ 0 w 310"/>
                        <a:gd name="T1" fmla="*/ 60 h 60"/>
                        <a:gd name="T2" fmla="*/ 96 w 310"/>
                        <a:gd name="T3" fmla="*/ 60 h 60"/>
                        <a:gd name="T4" fmla="*/ 192 w 310"/>
                        <a:gd name="T5" fmla="*/ 0 h 60"/>
                        <a:gd name="T6" fmla="*/ 310 w 310"/>
                        <a:gd name="T7" fmla="*/ 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310"/>
                        <a:gd name="T13" fmla="*/ 0 h 60"/>
                        <a:gd name="T14" fmla="*/ 310 w 310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310" h="60">
                          <a:moveTo>
                            <a:pt x="0" y="60"/>
                          </a:moveTo>
                          <a:lnTo>
                            <a:pt x="96" y="60"/>
                          </a:lnTo>
                          <a:lnTo>
                            <a:pt x="192" y="0"/>
                          </a:lnTo>
                          <a:lnTo>
                            <a:pt x="310" y="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77" name="Freeform 754">
                      <a:extLst>
                        <a:ext uri="{FF2B5EF4-FFF2-40B4-BE49-F238E27FC236}">
                          <a16:creationId xmlns:a16="http://schemas.microsoft.com/office/drawing/2014/main" id="{72C66845-0055-489E-BC52-1E85CBEB650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82" y="1332"/>
                      <a:ext cx="282" cy="60"/>
                    </a:xfrm>
                    <a:custGeom>
                      <a:avLst/>
                      <a:gdLst>
                        <a:gd name="T0" fmla="*/ 0 w 282"/>
                        <a:gd name="T1" fmla="*/ 0 h 60"/>
                        <a:gd name="T2" fmla="*/ 96 w 282"/>
                        <a:gd name="T3" fmla="*/ 0 h 60"/>
                        <a:gd name="T4" fmla="*/ 192 w 282"/>
                        <a:gd name="T5" fmla="*/ 60 h 60"/>
                        <a:gd name="T6" fmla="*/ 282 w 282"/>
                        <a:gd name="T7" fmla="*/ 60 h 6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282"/>
                        <a:gd name="T13" fmla="*/ 0 h 60"/>
                        <a:gd name="T14" fmla="*/ 282 w 282"/>
                        <a:gd name="T15" fmla="*/ 60 h 6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82" h="60">
                          <a:moveTo>
                            <a:pt x="0" y="0"/>
                          </a:moveTo>
                          <a:lnTo>
                            <a:pt x="96" y="0"/>
                          </a:lnTo>
                          <a:lnTo>
                            <a:pt x="192" y="60"/>
                          </a:lnTo>
                          <a:lnTo>
                            <a:pt x="282" y="60"/>
                          </a:lnTo>
                        </a:path>
                      </a:pathLst>
                    </a:custGeom>
                    <a:noFill/>
                    <a:ln w="12700" cmpd="sng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574" name="Line 755">
                    <a:extLst>
                      <a:ext uri="{FF2B5EF4-FFF2-40B4-BE49-F238E27FC236}">
                        <a16:creationId xmlns:a16="http://schemas.microsoft.com/office/drawing/2014/main" id="{C62AFBB5-E0D5-489D-8616-C5751D97B6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51" y="1158"/>
                    <a:ext cx="0" cy="4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575" name="Line 756">
                    <a:extLst>
                      <a:ext uri="{FF2B5EF4-FFF2-40B4-BE49-F238E27FC236}">
                        <a16:creationId xmlns:a16="http://schemas.microsoft.com/office/drawing/2014/main" id="{9A53DA42-78E0-441B-96D9-72AAD7455E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94" y="1160"/>
                    <a:ext cx="0" cy="4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453" name="Group 779">
                  <a:extLst>
                    <a:ext uri="{FF2B5EF4-FFF2-40B4-BE49-F238E27FC236}">
                      <a16:creationId xmlns:a16="http://schemas.microsoft.com/office/drawing/2014/main" id="{F1888B04-4E78-4AD0-8778-F037B51B3F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132638" y="5003800"/>
                  <a:ext cx="563562" cy="420688"/>
                  <a:chOff x="2967" y="478"/>
                  <a:chExt cx="788" cy="625"/>
                </a:xfrm>
              </p:grpSpPr>
              <p:pic>
                <p:nvPicPr>
                  <p:cNvPr id="568" name="Picture 780" descr="access_point_stylized_small">
                    <a:extLst>
                      <a:ext uri="{FF2B5EF4-FFF2-40B4-BE49-F238E27FC236}">
                        <a16:creationId xmlns:a16="http://schemas.microsoft.com/office/drawing/2014/main" id="{9560CE5B-7211-4E08-9805-22CE37FC6B7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012" y="559"/>
                    <a:ext cx="576" cy="54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569" name="Picture 781" descr="antenna_radiation_stylized">
                    <a:extLst>
                      <a:ext uri="{FF2B5EF4-FFF2-40B4-BE49-F238E27FC236}">
                        <a16:creationId xmlns:a16="http://schemas.microsoft.com/office/drawing/2014/main" id="{38923158-DCFB-4CB6-B04E-ADF257D6B53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967" y="478"/>
                    <a:ext cx="788" cy="18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  <p:grpSp>
              <p:nvGrpSpPr>
                <p:cNvPr id="454" name="Group 950">
                  <a:extLst>
                    <a:ext uri="{FF2B5EF4-FFF2-40B4-BE49-F238E27FC236}">
                      <a16:creationId xmlns:a16="http://schemas.microsoft.com/office/drawing/2014/main" id="{CDF8F60F-B2D1-4B46-9CEF-6F7352ED171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240713" y="5002213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536" name="Freeform 951">
                    <a:extLst>
                      <a:ext uri="{FF2B5EF4-FFF2-40B4-BE49-F238E27FC236}">
                        <a16:creationId xmlns:a16="http://schemas.microsoft.com/office/drawing/2014/main" id="{6DFE534B-589B-4AA6-B827-73846C6234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7 w 354"/>
                      <a:gd name="T1" fmla="*/ 0 h 2742"/>
                      <a:gd name="T2" fmla="*/ 38 w 354"/>
                      <a:gd name="T3" fmla="*/ 55 h 2742"/>
                      <a:gd name="T4" fmla="*/ 37 w 354"/>
                      <a:gd name="T5" fmla="*/ 425 h 2742"/>
                      <a:gd name="T6" fmla="*/ 0 w 354"/>
                      <a:gd name="T7" fmla="*/ 445 h 2742"/>
                      <a:gd name="T8" fmla="*/ 7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537" name="Rectangle 952">
                    <a:extLst>
                      <a:ext uri="{FF2B5EF4-FFF2-40B4-BE49-F238E27FC236}">
                        <a16:creationId xmlns:a16="http://schemas.microsoft.com/office/drawing/2014/main" id="{29F88FB2-A7AA-49DE-9310-126584718D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538" name="Freeform 953">
                    <a:extLst>
                      <a:ext uri="{FF2B5EF4-FFF2-40B4-BE49-F238E27FC236}">
                        <a16:creationId xmlns:a16="http://schemas.microsoft.com/office/drawing/2014/main" id="{A6BC0C1A-C92B-434C-B865-B0348F1B8C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23 w 211"/>
                      <a:gd name="T3" fmla="*/ 36 h 2537"/>
                      <a:gd name="T4" fmla="*/ 2 w 211"/>
                      <a:gd name="T5" fmla="*/ 405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539" name="Freeform 954">
                    <a:extLst>
                      <a:ext uri="{FF2B5EF4-FFF2-40B4-BE49-F238E27FC236}">
                        <a16:creationId xmlns:a16="http://schemas.microsoft.com/office/drawing/2014/main" id="{086BE09F-BDEA-4514-B8FB-02B27406AD6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36 w 328"/>
                      <a:gd name="T3" fmla="*/ 21 h 226"/>
                      <a:gd name="T4" fmla="*/ 36 w 328"/>
                      <a:gd name="T5" fmla="*/ 38 h 226"/>
                      <a:gd name="T6" fmla="*/ 0 w 328"/>
                      <a:gd name="T7" fmla="*/ 16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540" name="Rectangle 955">
                    <a:extLst>
                      <a:ext uri="{FF2B5EF4-FFF2-40B4-BE49-F238E27FC236}">
                        <a16:creationId xmlns:a16="http://schemas.microsoft.com/office/drawing/2014/main" id="{17B51D3D-AA20-4A55-B625-34518BE5E24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grpSp>
                <p:nvGrpSpPr>
                  <p:cNvPr id="541" name="Group 956">
                    <a:extLst>
                      <a:ext uri="{FF2B5EF4-FFF2-40B4-BE49-F238E27FC236}">
                        <a16:creationId xmlns:a16="http://schemas.microsoft.com/office/drawing/2014/main" id="{A995B692-EE80-41FE-888A-286008E0390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566" name="AutoShape 957">
                      <a:extLst>
                        <a:ext uri="{FF2B5EF4-FFF2-40B4-BE49-F238E27FC236}">
                          <a16:creationId xmlns:a16="http://schemas.microsoft.com/office/drawing/2014/main" id="{C983901A-2EB2-498B-9856-34790DDAB09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567" name="AutoShape 958">
                      <a:extLst>
                        <a:ext uri="{FF2B5EF4-FFF2-40B4-BE49-F238E27FC236}">
                          <a16:creationId xmlns:a16="http://schemas.microsoft.com/office/drawing/2014/main" id="{E9695202-631A-4EFF-9ACD-4B73BCC53A3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</p:grpSp>
              <p:sp>
                <p:nvSpPr>
                  <p:cNvPr id="542" name="Rectangle 959">
                    <a:extLst>
                      <a:ext uri="{FF2B5EF4-FFF2-40B4-BE49-F238E27FC236}">
                        <a16:creationId xmlns:a16="http://schemas.microsoft.com/office/drawing/2014/main" id="{14B545FC-3742-4E35-A674-737E177445C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grpSp>
                <p:nvGrpSpPr>
                  <p:cNvPr id="543" name="Group 960">
                    <a:extLst>
                      <a:ext uri="{FF2B5EF4-FFF2-40B4-BE49-F238E27FC236}">
                        <a16:creationId xmlns:a16="http://schemas.microsoft.com/office/drawing/2014/main" id="{94E87B19-5ACE-4829-9C3E-A55EEBA4492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564" name="AutoShape 961">
                      <a:extLst>
                        <a:ext uri="{FF2B5EF4-FFF2-40B4-BE49-F238E27FC236}">
                          <a16:creationId xmlns:a16="http://schemas.microsoft.com/office/drawing/2014/main" id="{454C9818-0764-41F3-B650-A25ECB17A71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565" name="AutoShape 962">
                      <a:extLst>
                        <a:ext uri="{FF2B5EF4-FFF2-40B4-BE49-F238E27FC236}">
                          <a16:creationId xmlns:a16="http://schemas.microsoft.com/office/drawing/2014/main" id="{9B6FC139-B1FB-4692-A698-F00148F6289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</p:grpSp>
              <p:sp>
                <p:nvSpPr>
                  <p:cNvPr id="544" name="Rectangle 963">
                    <a:extLst>
                      <a:ext uri="{FF2B5EF4-FFF2-40B4-BE49-F238E27FC236}">
                        <a16:creationId xmlns:a16="http://schemas.microsoft.com/office/drawing/2014/main" id="{429EC3DF-0BF8-4198-9231-8F19D98D701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545" name="Rectangle 964">
                    <a:extLst>
                      <a:ext uri="{FF2B5EF4-FFF2-40B4-BE49-F238E27FC236}">
                        <a16:creationId xmlns:a16="http://schemas.microsoft.com/office/drawing/2014/main" id="{56E123E6-1097-49AF-A177-8EE49EBBDE6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grpSp>
                <p:nvGrpSpPr>
                  <p:cNvPr id="546" name="Group 965">
                    <a:extLst>
                      <a:ext uri="{FF2B5EF4-FFF2-40B4-BE49-F238E27FC236}">
                        <a16:creationId xmlns:a16="http://schemas.microsoft.com/office/drawing/2014/main" id="{1F284996-5B16-4867-81D9-B8CA0E7E51A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562" name="AutoShape 966">
                      <a:extLst>
                        <a:ext uri="{FF2B5EF4-FFF2-40B4-BE49-F238E27FC236}">
                          <a16:creationId xmlns:a16="http://schemas.microsoft.com/office/drawing/2014/main" id="{A587F04C-819D-4CB9-809A-55190480D26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563" name="AutoShape 967">
                      <a:extLst>
                        <a:ext uri="{FF2B5EF4-FFF2-40B4-BE49-F238E27FC236}">
                          <a16:creationId xmlns:a16="http://schemas.microsoft.com/office/drawing/2014/main" id="{FC72B37D-92E4-4B46-B79A-870CEEE56F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</p:grpSp>
              <p:sp>
                <p:nvSpPr>
                  <p:cNvPr id="547" name="Freeform 968">
                    <a:extLst>
                      <a:ext uri="{FF2B5EF4-FFF2-40B4-BE49-F238E27FC236}">
                        <a16:creationId xmlns:a16="http://schemas.microsoft.com/office/drawing/2014/main" id="{CD4C01A7-A25D-4318-8584-A9169CA6DD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36 w 328"/>
                      <a:gd name="T3" fmla="*/ 20 h 226"/>
                      <a:gd name="T4" fmla="*/ 36 w 328"/>
                      <a:gd name="T5" fmla="*/ 36 h 226"/>
                      <a:gd name="T6" fmla="*/ 0 w 328"/>
                      <a:gd name="T7" fmla="*/ 15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548" name="Group 969">
                    <a:extLst>
                      <a:ext uri="{FF2B5EF4-FFF2-40B4-BE49-F238E27FC236}">
                        <a16:creationId xmlns:a16="http://schemas.microsoft.com/office/drawing/2014/main" id="{5BA0A421-3F0A-4C91-BD41-84E5B1B373F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560" name="AutoShape 970">
                      <a:extLst>
                        <a:ext uri="{FF2B5EF4-FFF2-40B4-BE49-F238E27FC236}">
                          <a16:creationId xmlns:a16="http://schemas.microsoft.com/office/drawing/2014/main" id="{521D0FA4-28D4-4B48-B40B-6BAD7BED6A6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561" name="AutoShape 971">
                      <a:extLst>
                        <a:ext uri="{FF2B5EF4-FFF2-40B4-BE49-F238E27FC236}">
                          <a16:creationId xmlns:a16="http://schemas.microsoft.com/office/drawing/2014/main" id="{9A37D618-E969-480B-A59C-771A0009A2F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</p:grpSp>
              <p:sp>
                <p:nvSpPr>
                  <p:cNvPr id="549" name="Rectangle 972">
                    <a:extLst>
                      <a:ext uri="{FF2B5EF4-FFF2-40B4-BE49-F238E27FC236}">
                        <a16:creationId xmlns:a16="http://schemas.microsoft.com/office/drawing/2014/main" id="{2537A1C4-A412-43A8-A4A9-3D8E93273AA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550" name="Freeform 973">
                    <a:extLst>
                      <a:ext uri="{FF2B5EF4-FFF2-40B4-BE49-F238E27FC236}">
                        <a16:creationId xmlns:a16="http://schemas.microsoft.com/office/drawing/2014/main" id="{6309C104-7B75-4415-A68F-A7F45303BA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32 w 296"/>
                      <a:gd name="T3" fmla="*/ 22 h 256"/>
                      <a:gd name="T4" fmla="*/ 32 w 296"/>
                      <a:gd name="T5" fmla="*/ 41 h 256"/>
                      <a:gd name="T6" fmla="*/ 0 w 296"/>
                      <a:gd name="T7" fmla="*/ 15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551" name="Freeform 974">
                    <a:extLst>
                      <a:ext uri="{FF2B5EF4-FFF2-40B4-BE49-F238E27FC236}">
                        <a16:creationId xmlns:a16="http://schemas.microsoft.com/office/drawing/2014/main" id="{93756550-C102-4A17-81BB-E8421995AC5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34 w 304"/>
                      <a:gd name="T3" fmla="*/ 27 h 288"/>
                      <a:gd name="T4" fmla="*/ 31 w 304"/>
                      <a:gd name="T5" fmla="*/ 47 h 288"/>
                      <a:gd name="T6" fmla="*/ 2 w 304"/>
                      <a:gd name="T7" fmla="*/ 2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552" name="Oval 975">
                    <a:extLst>
                      <a:ext uri="{FF2B5EF4-FFF2-40B4-BE49-F238E27FC236}">
                        <a16:creationId xmlns:a16="http://schemas.microsoft.com/office/drawing/2014/main" id="{FDA92606-84E8-4698-9E5A-B13DA609B9D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553" name="Freeform 976">
                    <a:extLst>
                      <a:ext uri="{FF2B5EF4-FFF2-40B4-BE49-F238E27FC236}">
                        <a16:creationId xmlns:a16="http://schemas.microsoft.com/office/drawing/2014/main" id="{1AE67DC6-8B4C-411D-91B3-0B3F83F718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18 h 240"/>
                      <a:gd name="T2" fmla="*/ 2 w 306"/>
                      <a:gd name="T3" fmla="*/ 40 h 240"/>
                      <a:gd name="T4" fmla="*/ 34 w 306"/>
                      <a:gd name="T5" fmla="*/ 18 h 240"/>
                      <a:gd name="T6" fmla="*/ 32 w 306"/>
                      <a:gd name="T7" fmla="*/ 0 h 240"/>
                      <a:gd name="T8" fmla="*/ 0 w 306"/>
                      <a:gd name="T9" fmla="*/ 18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554" name="AutoShape 977">
                    <a:extLst>
                      <a:ext uri="{FF2B5EF4-FFF2-40B4-BE49-F238E27FC236}">
                        <a16:creationId xmlns:a16="http://schemas.microsoft.com/office/drawing/2014/main" id="{D0FC6A87-AE53-4541-B802-8A470599D7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555" name="AutoShape 978">
                    <a:extLst>
                      <a:ext uri="{FF2B5EF4-FFF2-40B4-BE49-F238E27FC236}">
                        <a16:creationId xmlns:a16="http://schemas.microsoft.com/office/drawing/2014/main" id="{9F56A50E-222B-4C2E-A51D-6F09E96F4C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556" name="Oval 979">
                    <a:extLst>
                      <a:ext uri="{FF2B5EF4-FFF2-40B4-BE49-F238E27FC236}">
                        <a16:creationId xmlns:a16="http://schemas.microsoft.com/office/drawing/2014/main" id="{AEF719DE-FB3D-43DA-A4F7-300F811AD2E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557" name="Oval 980">
                    <a:extLst>
                      <a:ext uri="{FF2B5EF4-FFF2-40B4-BE49-F238E27FC236}">
                        <a16:creationId xmlns:a16="http://schemas.microsoft.com/office/drawing/2014/main" id="{53815312-B240-4549-B9A0-B89A712F1E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algn="ctr" eaLnBrk="1" hangingPunct="1"/>
                    <a:endParaRPr lang="ko-KR" altLang="ko-KR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558" name="Oval 981">
                    <a:extLst>
                      <a:ext uri="{FF2B5EF4-FFF2-40B4-BE49-F238E27FC236}">
                        <a16:creationId xmlns:a16="http://schemas.microsoft.com/office/drawing/2014/main" id="{3FF28B46-83DD-4098-8E3B-7218FCAED6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559" name="Rectangle 982">
                    <a:extLst>
                      <a:ext uri="{FF2B5EF4-FFF2-40B4-BE49-F238E27FC236}">
                        <a16:creationId xmlns:a16="http://schemas.microsoft.com/office/drawing/2014/main" id="{B26277C0-132F-4E8E-A2CB-FBDE3767F1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</p:grpSp>
            <p:grpSp>
              <p:nvGrpSpPr>
                <p:cNvPr id="455" name="Group 983">
                  <a:extLst>
                    <a:ext uri="{FF2B5EF4-FFF2-40B4-BE49-F238E27FC236}">
                      <a16:creationId xmlns:a16="http://schemas.microsoft.com/office/drawing/2014/main" id="{479402FB-B791-4D1C-ADB9-43CD065CF5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924800" y="5303838"/>
                  <a:ext cx="227012" cy="481013"/>
                  <a:chOff x="4140" y="429"/>
                  <a:chExt cx="1425" cy="2396"/>
                </a:xfrm>
              </p:grpSpPr>
              <p:sp>
                <p:nvSpPr>
                  <p:cNvPr id="504" name="Freeform 984">
                    <a:extLst>
                      <a:ext uri="{FF2B5EF4-FFF2-40B4-BE49-F238E27FC236}">
                        <a16:creationId xmlns:a16="http://schemas.microsoft.com/office/drawing/2014/main" id="{DE14DF21-410C-4813-84F4-96A60ACCE9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7 w 354"/>
                      <a:gd name="T1" fmla="*/ 0 h 2742"/>
                      <a:gd name="T2" fmla="*/ 38 w 354"/>
                      <a:gd name="T3" fmla="*/ 55 h 2742"/>
                      <a:gd name="T4" fmla="*/ 37 w 354"/>
                      <a:gd name="T5" fmla="*/ 425 h 2742"/>
                      <a:gd name="T6" fmla="*/ 0 w 354"/>
                      <a:gd name="T7" fmla="*/ 445 h 2742"/>
                      <a:gd name="T8" fmla="*/ 7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505" name="Rectangle 985">
                    <a:extLst>
                      <a:ext uri="{FF2B5EF4-FFF2-40B4-BE49-F238E27FC236}">
                        <a16:creationId xmlns:a16="http://schemas.microsoft.com/office/drawing/2014/main" id="{FA2D36AD-364C-4C76-A1F8-699FFA0D786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506" name="Freeform 986">
                    <a:extLst>
                      <a:ext uri="{FF2B5EF4-FFF2-40B4-BE49-F238E27FC236}">
                        <a16:creationId xmlns:a16="http://schemas.microsoft.com/office/drawing/2014/main" id="{FC9E702D-925C-4197-B8AF-003A88BAAC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23 w 211"/>
                      <a:gd name="T3" fmla="*/ 36 h 2537"/>
                      <a:gd name="T4" fmla="*/ 2 w 211"/>
                      <a:gd name="T5" fmla="*/ 405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507" name="Freeform 987">
                    <a:extLst>
                      <a:ext uri="{FF2B5EF4-FFF2-40B4-BE49-F238E27FC236}">
                        <a16:creationId xmlns:a16="http://schemas.microsoft.com/office/drawing/2014/main" id="{CB49F49E-2CCA-45D8-865B-DF34334F33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36 w 328"/>
                      <a:gd name="T3" fmla="*/ 21 h 226"/>
                      <a:gd name="T4" fmla="*/ 36 w 328"/>
                      <a:gd name="T5" fmla="*/ 38 h 226"/>
                      <a:gd name="T6" fmla="*/ 0 w 328"/>
                      <a:gd name="T7" fmla="*/ 16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508" name="Rectangle 988">
                    <a:extLst>
                      <a:ext uri="{FF2B5EF4-FFF2-40B4-BE49-F238E27FC236}">
                        <a16:creationId xmlns:a16="http://schemas.microsoft.com/office/drawing/2014/main" id="{8E9DB6C5-0537-4BEE-AEA3-970584A0352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grpSp>
                <p:nvGrpSpPr>
                  <p:cNvPr id="509" name="Group 989">
                    <a:extLst>
                      <a:ext uri="{FF2B5EF4-FFF2-40B4-BE49-F238E27FC236}">
                        <a16:creationId xmlns:a16="http://schemas.microsoft.com/office/drawing/2014/main" id="{0C663902-DDB8-46D0-A9C3-D51960E91E0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534" name="AutoShape 990">
                      <a:extLst>
                        <a:ext uri="{FF2B5EF4-FFF2-40B4-BE49-F238E27FC236}">
                          <a16:creationId xmlns:a16="http://schemas.microsoft.com/office/drawing/2014/main" id="{68B9ABA8-9F33-4C95-928A-50EBF0B20CC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535" name="AutoShape 991">
                      <a:extLst>
                        <a:ext uri="{FF2B5EF4-FFF2-40B4-BE49-F238E27FC236}">
                          <a16:creationId xmlns:a16="http://schemas.microsoft.com/office/drawing/2014/main" id="{2B1A7163-7162-41FB-9B58-2B662369738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</p:grpSp>
              <p:sp>
                <p:nvSpPr>
                  <p:cNvPr id="510" name="Rectangle 992">
                    <a:extLst>
                      <a:ext uri="{FF2B5EF4-FFF2-40B4-BE49-F238E27FC236}">
                        <a16:creationId xmlns:a16="http://schemas.microsoft.com/office/drawing/2014/main" id="{7C65AF01-6C5F-43B7-B05F-F9D9F5FEBE0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grpSp>
                <p:nvGrpSpPr>
                  <p:cNvPr id="511" name="Group 993">
                    <a:extLst>
                      <a:ext uri="{FF2B5EF4-FFF2-40B4-BE49-F238E27FC236}">
                        <a16:creationId xmlns:a16="http://schemas.microsoft.com/office/drawing/2014/main" id="{FD65FCF3-F95D-4151-B91F-BF12A8F5290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532" name="AutoShape 994">
                      <a:extLst>
                        <a:ext uri="{FF2B5EF4-FFF2-40B4-BE49-F238E27FC236}">
                          <a16:creationId xmlns:a16="http://schemas.microsoft.com/office/drawing/2014/main" id="{CC4DB7EE-2147-4BCE-8988-13C35BD93E4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533" name="AutoShape 995">
                      <a:extLst>
                        <a:ext uri="{FF2B5EF4-FFF2-40B4-BE49-F238E27FC236}">
                          <a16:creationId xmlns:a16="http://schemas.microsoft.com/office/drawing/2014/main" id="{C809B488-5A09-407D-8991-B6B61939CC1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</p:grpSp>
              <p:sp>
                <p:nvSpPr>
                  <p:cNvPr id="512" name="Rectangle 996">
                    <a:extLst>
                      <a:ext uri="{FF2B5EF4-FFF2-40B4-BE49-F238E27FC236}">
                        <a16:creationId xmlns:a16="http://schemas.microsoft.com/office/drawing/2014/main" id="{F0E0C64B-40A9-431B-89BB-69AFA89FEB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513" name="Rectangle 997">
                    <a:extLst>
                      <a:ext uri="{FF2B5EF4-FFF2-40B4-BE49-F238E27FC236}">
                        <a16:creationId xmlns:a16="http://schemas.microsoft.com/office/drawing/2014/main" id="{930D7F68-80A2-4BB6-B3D3-EDF44AE3E7D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grpSp>
                <p:nvGrpSpPr>
                  <p:cNvPr id="514" name="Group 998">
                    <a:extLst>
                      <a:ext uri="{FF2B5EF4-FFF2-40B4-BE49-F238E27FC236}">
                        <a16:creationId xmlns:a16="http://schemas.microsoft.com/office/drawing/2014/main" id="{9AEFEECA-27B6-4456-B6E1-ACD58994924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530" name="AutoShape 999">
                      <a:extLst>
                        <a:ext uri="{FF2B5EF4-FFF2-40B4-BE49-F238E27FC236}">
                          <a16:creationId xmlns:a16="http://schemas.microsoft.com/office/drawing/2014/main" id="{C2EBAD8C-6E1E-4FA9-938A-9E38AD39B76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531" name="AutoShape 1000">
                      <a:extLst>
                        <a:ext uri="{FF2B5EF4-FFF2-40B4-BE49-F238E27FC236}">
                          <a16:creationId xmlns:a16="http://schemas.microsoft.com/office/drawing/2014/main" id="{FD730D62-8BD1-4F8D-B0D0-39F2371F80F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</p:grpSp>
              <p:sp>
                <p:nvSpPr>
                  <p:cNvPr id="515" name="Freeform 1001">
                    <a:extLst>
                      <a:ext uri="{FF2B5EF4-FFF2-40B4-BE49-F238E27FC236}">
                        <a16:creationId xmlns:a16="http://schemas.microsoft.com/office/drawing/2014/main" id="{F2EBCB52-DE81-4B9F-80E3-8997016A32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36 w 328"/>
                      <a:gd name="T3" fmla="*/ 20 h 226"/>
                      <a:gd name="T4" fmla="*/ 36 w 328"/>
                      <a:gd name="T5" fmla="*/ 36 h 226"/>
                      <a:gd name="T6" fmla="*/ 0 w 328"/>
                      <a:gd name="T7" fmla="*/ 15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516" name="Group 1002">
                    <a:extLst>
                      <a:ext uri="{FF2B5EF4-FFF2-40B4-BE49-F238E27FC236}">
                        <a16:creationId xmlns:a16="http://schemas.microsoft.com/office/drawing/2014/main" id="{C0B22CD0-738C-4B52-AC88-F4BED361C2D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528" name="AutoShape 1003">
                      <a:extLst>
                        <a:ext uri="{FF2B5EF4-FFF2-40B4-BE49-F238E27FC236}">
                          <a16:creationId xmlns:a16="http://schemas.microsoft.com/office/drawing/2014/main" id="{CCEE9FC0-E730-406F-8DD0-7193B13E989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  <p:sp>
                  <p:nvSpPr>
                    <p:cNvPr id="529" name="AutoShape 1004">
                      <a:extLst>
                        <a:ext uri="{FF2B5EF4-FFF2-40B4-BE49-F238E27FC236}">
                          <a16:creationId xmlns:a16="http://schemas.microsoft.com/office/drawing/2014/main" id="{F486356E-8E65-44C2-BAA9-2B9AA52554E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endParaRPr lang="ko-KR" altLang="ko-KR"/>
                    </a:p>
                  </p:txBody>
                </p:sp>
              </p:grpSp>
              <p:sp>
                <p:nvSpPr>
                  <p:cNvPr id="517" name="Rectangle 1005">
                    <a:extLst>
                      <a:ext uri="{FF2B5EF4-FFF2-40B4-BE49-F238E27FC236}">
                        <a16:creationId xmlns:a16="http://schemas.microsoft.com/office/drawing/2014/main" id="{4F2857A3-10E5-41DC-9CB7-A66C8F1E7E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518" name="Freeform 1006">
                    <a:extLst>
                      <a:ext uri="{FF2B5EF4-FFF2-40B4-BE49-F238E27FC236}">
                        <a16:creationId xmlns:a16="http://schemas.microsoft.com/office/drawing/2014/main" id="{12CB2FFB-B353-40BA-8EE8-B440BF15FA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32 w 296"/>
                      <a:gd name="T3" fmla="*/ 22 h 256"/>
                      <a:gd name="T4" fmla="*/ 32 w 296"/>
                      <a:gd name="T5" fmla="*/ 41 h 256"/>
                      <a:gd name="T6" fmla="*/ 0 w 296"/>
                      <a:gd name="T7" fmla="*/ 15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519" name="Freeform 1007">
                    <a:extLst>
                      <a:ext uri="{FF2B5EF4-FFF2-40B4-BE49-F238E27FC236}">
                        <a16:creationId xmlns:a16="http://schemas.microsoft.com/office/drawing/2014/main" id="{5561C1CB-D738-4CAE-B6C6-0395F19A19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34 w 304"/>
                      <a:gd name="T3" fmla="*/ 27 h 288"/>
                      <a:gd name="T4" fmla="*/ 31 w 304"/>
                      <a:gd name="T5" fmla="*/ 47 h 288"/>
                      <a:gd name="T6" fmla="*/ 2 w 304"/>
                      <a:gd name="T7" fmla="*/ 2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520" name="Oval 1008">
                    <a:extLst>
                      <a:ext uri="{FF2B5EF4-FFF2-40B4-BE49-F238E27FC236}">
                        <a16:creationId xmlns:a16="http://schemas.microsoft.com/office/drawing/2014/main" id="{3721C8BB-D4C6-48CF-8344-41C98CF1BA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521" name="Freeform 1009">
                    <a:extLst>
                      <a:ext uri="{FF2B5EF4-FFF2-40B4-BE49-F238E27FC236}">
                        <a16:creationId xmlns:a16="http://schemas.microsoft.com/office/drawing/2014/main" id="{421AE37F-0D63-4398-AEB5-8516C46D5A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18 h 240"/>
                      <a:gd name="T2" fmla="*/ 2 w 306"/>
                      <a:gd name="T3" fmla="*/ 40 h 240"/>
                      <a:gd name="T4" fmla="*/ 34 w 306"/>
                      <a:gd name="T5" fmla="*/ 18 h 240"/>
                      <a:gd name="T6" fmla="*/ 32 w 306"/>
                      <a:gd name="T7" fmla="*/ 0 h 240"/>
                      <a:gd name="T8" fmla="*/ 0 w 306"/>
                      <a:gd name="T9" fmla="*/ 18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522" name="AutoShape 1010">
                    <a:extLst>
                      <a:ext uri="{FF2B5EF4-FFF2-40B4-BE49-F238E27FC236}">
                        <a16:creationId xmlns:a16="http://schemas.microsoft.com/office/drawing/2014/main" id="{9824CA26-E5B5-48C4-B6C2-CA9BC73D92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523" name="AutoShape 1011">
                    <a:extLst>
                      <a:ext uri="{FF2B5EF4-FFF2-40B4-BE49-F238E27FC236}">
                        <a16:creationId xmlns:a16="http://schemas.microsoft.com/office/drawing/2014/main" id="{8E3AE1C1-2711-4C0E-8E21-8C518CE9EDE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524" name="Oval 1012">
                    <a:extLst>
                      <a:ext uri="{FF2B5EF4-FFF2-40B4-BE49-F238E27FC236}">
                        <a16:creationId xmlns:a16="http://schemas.microsoft.com/office/drawing/2014/main" id="{BF01F814-E07B-4DC4-BEC0-E28818E4474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525" name="Oval 1013">
                    <a:extLst>
                      <a:ext uri="{FF2B5EF4-FFF2-40B4-BE49-F238E27FC236}">
                        <a16:creationId xmlns:a16="http://schemas.microsoft.com/office/drawing/2014/main" id="{5ACF8CCB-0280-4EF9-944D-C63C499490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pPr algn="ctr" eaLnBrk="1" hangingPunct="1"/>
                    <a:endParaRPr lang="ko-KR" altLang="ko-KR" sz="180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526" name="Oval 1014">
                    <a:extLst>
                      <a:ext uri="{FF2B5EF4-FFF2-40B4-BE49-F238E27FC236}">
                        <a16:creationId xmlns:a16="http://schemas.microsoft.com/office/drawing/2014/main" id="{DC36BB4C-D7B5-4F8C-ACBF-468F072883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  <p:sp>
                <p:nvSpPr>
                  <p:cNvPr id="527" name="Rectangle 1015">
                    <a:extLst>
                      <a:ext uri="{FF2B5EF4-FFF2-40B4-BE49-F238E27FC236}">
                        <a16:creationId xmlns:a16="http://schemas.microsoft.com/office/drawing/2014/main" id="{1BB47AFB-1518-41D4-AA8B-1AA9802DBD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anose="020B0600070205080204" pitchFamily="34" charset="-128"/>
                      </a:defRPr>
                    </a:lvl9pPr>
                  </a:lstStyle>
                  <a:p>
                    <a:endParaRPr lang="ko-KR" altLang="ko-KR"/>
                  </a:p>
                </p:txBody>
              </p:sp>
            </p:grpSp>
            <p:grpSp>
              <p:nvGrpSpPr>
                <p:cNvPr id="456" name="Group 1064">
                  <a:extLst>
                    <a:ext uri="{FF2B5EF4-FFF2-40B4-BE49-F238E27FC236}">
                      <a16:creationId xmlns:a16="http://schemas.microsoft.com/office/drawing/2014/main" id="{DEFA6D41-B759-4748-BB0C-039FE07855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872288" y="5486400"/>
                  <a:ext cx="474662" cy="407988"/>
                  <a:chOff x="877" y="1008"/>
                  <a:chExt cx="2747" cy="2591"/>
                </a:xfrm>
              </p:grpSpPr>
              <p:pic>
                <p:nvPicPr>
                  <p:cNvPr id="481" name="Picture 1065" descr="antenna_stylized">
                    <a:extLst>
                      <a:ext uri="{FF2B5EF4-FFF2-40B4-BE49-F238E27FC236}">
                        <a16:creationId xmlns:a16="http://schemas.microsoft.com/office/drawing/2014/main" id="{0858A201-F0CB-486B-AD84-A318AC047F3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77" y="1008"/>
                    <a:ext cx="2725" cy="14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482" name="Picture 1066" descr="laptop_keyboard">
                    <a:extLst>
                      <a:ext uri="{FF2B5EF4-FFF2-40B4-BE49-F238E27FC236}">
                        <a16:creationId xmlns:a16="http://schemas.microsoft.com/office/drawing/2014/main" id="{7693342F-780A-4945-8303-B825238EB45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9064" flipH="1">
                    <a:off x="1009" y="2586"/>
                    <a:ext cx="2245" cy="1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83" name="Freeform 1067">
                    <a:extLst>
                      <a:ext uri="{FF2B5EF4-FFF2-40B4-BE49-F238E27FC236}">
                        <a16:creationId xmlns:a16="http://schemas.microsoft.com/office/drawing/2014/main" id="{1BE5D1FB-ED4C-4CF0-ACBF-677726842E4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3" y="1603"/>
                    <a:ext cx="1807" cy="1322"/>
                  </a:xfrm>
                  <a:custGeom>
                    <a:avLst/>
                    <a:gdLst>
                      <a:gd name="T0" fmla="*/ 4 w 2982"/>
                      <a:gd name="T1" fmla="*/ 0 h 2442"/>
                      <a:gd name="T2" fmla="*/ 0 w 2982"/>
                      <a:gd name="T3" fmla="*/ 4 h 2442"/>
                      <a:gd name="T4" fmla="*/ 16 w 2982"/>
                      <a:gd name="T5" fmla="*/ 5 h 2442"/>
                      <a:gd name="T6" fmla="*/ 20 w 2982"/>
                      <a:gd name="T7" fmla="*/ 1 h 2442"/>
                      <a:gd name="T8" fmla="*/ 4 w 2982"/>
                      <a:gd name="T9" fmla="*/ 0 h 24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82"/>
                      <a:gd name="T16" fmla="*/ 0 h 2442"/>
                      <a:gd name="T17" fmla="*/ 2982 w 2982"/>
                      <a:gd name="T18" fmla="*/ 2442 h 24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82" h="2442">
                        <a:moveTo>
                          <a:pt x="540" y="0"/>
                        </a:moveTo>
                        <a:lnTo>
                          <a:pt x="0" y="1734"/>
                        </a:lnTo>
                        <a:lnTo>
                          <a:pt x="2394" y="2442"/>
                        </a:lnTo>
                        <a:lnTo>
                          <a:pt x="2982" y="318"/>
                        </a:lnTo>
                        <a:lnTo>
                          <a:pt x="54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pic>
                <p:nvPicPr>
                  <p:cNvPr id="484" name="Picture 1068" descr="screen">
                    <a:extLst>
                      <a:ext uri="{FF2B5EF4-FFF2-40B4-BE49-F238E27FC236}">
                        <a16:creationId xmlns:a16="http://schemas.microsoft.com/office/drawing/2014/main" id="{11C0F972-1FE0-4B1B-9856-C9FD8CFB6B9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42" y="1637"/>
                    <a:ext cx="1642" cy="12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85" name="Freeform 1069">
                    <a:extLst>
                      <a:ext uri="{FF2B5EF4-FFF2-40B4-BE49-F238E27FC236}">
                        <a16:creationId xmlns:a16="http://schemas.microsoft.com/office/drawing/2014/main" id="{8678E450-3A6F-4F35-88C0-4D60E455DC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2" y="1564"/>
                    <a:ext cx="1531" cy="246"/>
                  </a:xfrm>
                  <a:custGeom>
                    <a:avLst/>
                    <a:gdLst>
                      <a:gd name="T0" fmla="*/ 1 w 2528"/>
                      <a:gd name="T1" fmla="*/ 0 h 455"/>
                      <a:gd name="T2" fmla="*/ 17 w 2528"/>
                      <a:gd name="T3" fmla="*/ 1 h 455"/>
                      <a:gd name="T4" fmla="*/ 16 w 2528"/>
                      <a:gd name="T5" fmla="*/ 1 h 455"/>
                      <a:gd name="T6" fmla="*/ 0 w 2528"/>
                      <a:gd name="T7" fmla="*/ 1 h 455"/>
                      <a:gd name="T8" fmla="*/ 1 w 2528"/>
                      <a:gd name="T9" fmla="*/ 0 h 45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28"/>
                      <a:gd name="T16" fmla="*/ 0 h 455"/>
                      <a:gd name="T17" fmla="*/ 2528 w 2528"/>
                      <a:gd name="T18" fmla="*/ 455 h 45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28" h="455">
                        <a:moveTo>
                          <a:pt x="14" y="0"/>
                        </a:moveTo>
                        <a:lnTo>
                          <a:pt x="2528" y="341"/>
                        </a:lnTo>
                        <a:lnTo>
                          <a:pt x="2480" y="455"/>
                        </a:lnTo>
                        <a:lnTo>
                          <a:pt x="0" y="86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EAEAEA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86" name="Freeform 1070">
                    <a:extLst>
                      <a:ext uri="{FF2B5EF4-FFF2-40B4-BE49-F238E27FC236}">
                        <a16:creationId xmlns:a16="http://schemas.microsoft.com/office/drawing/2014/main" id="{E5C5273A-A20A-40DC-A7D8-1DD842C5DF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7" y="1562"/>
                    <a:ext cx="425" cy="1024"/>
                  </a:xfrm>
                  <a:custGeom>
                    <a:avLst/>
                    <a:gdLst>
                      <a:gd name="T0" fmla="*/ 4 w 702"/>
                      <a:gd name="T1" fmla="*/ 0 h 1893"/>
                      <a:gd name="T2" fmla="*/ 0 w 702"/>
                      <a:gd name="T3" fmla="*/ 4 h 1893"/>
                      <a:gd name="T4" fmla="*/ 1 w 702"/>
                      <a:gd name="T5" fmla="*/ 4 h 1893"/>
                      <a:gd name="T6" fmla="*/ 5 w 702"/>
                      <a:gd name="T7" fmla="*/ 1 h 1893"/>
                      <a:gd name="T8" fmla="*/ 4 w 702"/>
                      <a:gd name="T9" fmla="*/ 0 h 18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02"/>
                      <a:gd name="T16" fmla="*/ 0 h 1893"/>
                      <a:gd name="T17" fmla="*/ 702 w 702"/>
                      <a:gd name="T18" fmla="*/ 1893 h 18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02" h="1893">
                        <a:moveTo>
                          <a:pt x="579" y="0"/>
                        </a:moveTo>
                        <a:lnTo>
                          <a:pt x="0" y="1869"/>
                        </a:lnTo>
                        <a:lnTo>
                          <a:pt x="114" y="1893"/>
                        </a:lnTo>
                        <a:lnTo>
                          <a:pt x="702" y="51"/>
                        </a:lnTo>
                        <a:lnTo>
                          <a:pt x="579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87" name="Freeform 1071">
                    <a:extLst>
                      <a:ext uri="{FF2B5EF4-FFF2-40B4-BE49-F238E27FC236}">
                        <a16:creationId xmlns:a16="http://schemas.microsoft.com/office/drawing/2014/main" id="{F650276C-4E97-4BCE-B907-447DA63F92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4" y="1745"/>
                    <a:ext cx="458" cy="1182"/>
                  </a:xfrm>
                  <a:custGeom>
                    <a:avLst/>
                    <a:gdLst>
                      <a:gd name="T0" fmla="*/ 5 w 756"/>
                      <a:gd name="T1" fmla="*/ 0 h 2184"/>
                      <a:gd name="T2" fmla="*/ 1 w 756"/>
                      <a:gd name="T3" fmla="*/ 5 h 2184"/>
                      <a:gd name="T4" fmla="*/ 0 w 756"/>
                      <a:gd name="T5" fmla="*/ 5 h 2184"/>
                      <a:gd name="T6" fmla="*/ 4 w 756"/>
                      <a:gd name="T7" fmla="*/ 1 h 2184"/>
                      <a:gd name="T8" fmla="*/ 5 w 756"/>
                      <a:gd name="T9" fmla="*/ 0 h 21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6"/>
                      <a:gd name="T16" fmla="*/ 0 h 2184"/>
                      <a:gd name="T17" fmla="*/ 756 w 756"/>
                      <a:gd name="T18" fmla="*/ 2184 h 21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6" h="2184">
                        <a:moveTo>
                          <a:pt x="756" y="0"/>
                        </a:moveTo>
                        <a:lnTo>
                          <a:pt x="138" y="2184"/>
                        </a:lnTo>
                        <a:lnTo>
                          <a:pt x="0" y="2148"/>
                        </a:lnTo>
                        <a:lnTo>
                          <a:pt x="606" y="78"/>
                        </a:lnTo>
                        <a:lnTo>
                          <a:pt x="756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88" name="Freeform 1072">
                    <a:extLst>
                      <a:ext uri="{FF2B5EF4-FFF2-40B4-BE49-F238E27FC236}">
                        <a16:creationId xmlns:a16="http://schemas.microsoft.com/office/drawing/2014/main" id="{58045DF9-A373-424E-91F5-10A6A582CC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2" y="2534"/>
                    <a:ext cx="1680" cy="399"/>
                  </a:xfrm>
                  <a:custGeom>
                    <a:avLst/>
                    <a:gdLst>
                      <a:gd name="T0" fmla="*/ 1 w 2773"/>
                      <a:gd name="T1" fmla="*/ 0 h 738"/>
                      <a:gd name="T2" fmla="*/ 0 w 2773"/>
                      <a:gd name="T3" fmla="*/ 1 h 738"/>
                      <a:gd name="T4" fmla="*/ 16 w 2773"/>
                      <a:gd name="T5" fmla="*/ 2 h 738"/>
                      <a:gd name="T6" fmla="*/ 16 w 2773"/>
                      <a:gd name="T7" fmla="*/ 1 h 738"/>
                      <a:gd name="T8" fmla="*/ 1 w 2773"/>
                      <a:gd name="T9" fmla="*/ 0 h 7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3"/>
                      <a:gd name="T16" fmla="*/ 0 h 738"/>
                      <a:gd name="T17" fmla="*/ 2773 w 2773"/>
                      <a:gd name="T18" fmla="*/ 738 h 7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3" h="738">
                        <a:moveTo>
                          <a:pt x="33" y="0"/>
                        </a:moveTo>
                        <a:lnTo>
                          <a:pt x="0" y="99"/>
                        </a:lnTo>
                        <a:lnTo>
                          <a:pt x="2436" y="738"/>
                        </a:lnTo>
                        <a:cubicBezTo>
                          <a:pt x="2499" y="501"/>
                          <a:pt x="2773" y="727"/>
                          <a:pt x="2373" y="603"/>
                        </a:cubicBezTo>
                        <a:lnTo>
                          <a:pt x="3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CC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89" name="Freeform 1073">
                    <a:extLst>
                      <a:ext uri="{FF2B5EF4-FFF2-40B4-BE49-F238E27FC236}">
                        <a16:creationId xmlns:a16="http://schemas.microsoft.com/office/drawing/2014/main" id="{485EC33E-EC7D-4A59-883D-B84DC080BF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95" y="1755"/>
                    <a:ext cx="429" cy="1187"/>
                  </a:xfrm>
                  <a:custGeom>
                    <a:avLst/>
                    <a:gdLst>
                      <a:gd name="T0" fmla="*/ 12 w 637"/>
                      <a:gd name="T1" fmla="*/ 0 h 1659"/>
                      <a:gd name="T2" fmla="*/ 12 w 637"/>
                      <a:gd name="T3" fmla="*/ 0 h 1659"/>
                      <a:gd name="T4" fmla="*/ 1 w 637"/>
                      <a:gd name="T5" fmla="*/ 59 h 1659"/>
                      <a:gd name="T6" fmla="*/ 0 w 637"/>
                      <a:gd name="T7" fmla="*/ 57 h 1659"/>
                      <a:gd name="T8" fmla="*/ 12 w 637"/>
                      <a:gd name="T9" fmla="*/ 0 h 16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7"/>
                      <a:gd name="T16" fmla="*/ 0 h 1659"/>
                      <a:gd name="T17" fmla="*/ 637 w 637"/>
                      <a:gd name="T18" fmla="*/ 1659 h 16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7" h="1659">
                        <a:moveTo>
                          <a:pt x="615" y="0"/>
                        </a:moveTo>
                        <a:lnTo>
                          <a:pt x="637" y="0"/>
                        </a:lnTo>
                        <a:lnTo>
                          <a:pt x="68" y="1659"/>
                        </a:lnTo>
                        <a:lnTo>
                          <a:pt x="0" y="1647"/>
                        </a:lnTo>
                        <a:lnTo>
                          <a:pt x="615" y="0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90" name="Freeform 1074">
                    <a:extLst>
                      <a:ext uri="{FF2B5EF4-FFF2-40B4-BE49-F238E27FC236}">
                        <a16:creationId xmlns:a16="http://schemas.microsoft.com/office/drawing/2014/main" id="{BFB3F4EE-0D31-4FB1-81A6-76B951C2BB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4" y="2587"/>
                    <a:ext cx="1494" cy="394"/>
                  </a:xfrm>
                  <a:custGeom>
                    <a:avLst/>
                    <a:gdLst>
                      <a:gd name="T0" fmla="*/ 0 w 2216"/>
                      <a:gd name="T1" fmla="*/ 0 h 550"/>
                      <a:gd name="T2" fmla="*/ 1 w 2216"/>
                      <a:gd name="T3" fmla="*/ 2 h 550"/>
                      <a:gd name="T4" fmla="*/ 42 w 2216"/>
                      <a:gd name="T5" fmla="*/ 20 h 550"/>
                      <a:gd name="T6" fmla="*/ 42 w 2216"/>
                      <a:gd name="T7" fmla="*/ 17 h 550"/>
                      <a:gd name="T8" fmla="*/ 0 w 2216"/>
                      <a:gd name="T9" fmla="*/ 0 h 5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16"/>
                      <a:gd name="T16" fmla="*/ 0 h 550"/>
                      <a:gd name="T17" fmla="*/ 2216 w 2216"/>
                      <a:gd name="T18" fmla="*/ 550 h 5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16" h="550">
                        <a:moveTo>
                          <a:pt x="0" y="0"/>
                        </a:moveTo>
                        <a:lnTo>
                          <a:pt x="9" y="57"/>
                        </a:lnTo>
                        <a:lnTo>
                          <a:pt x="2164" y="550"/>
                        </a:lnTo>
                        <a:lnTo>
                          <a:pt x="2216" y="49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491" name="Group 1075">
                    <a:extLst>
                      <a:ext uri="{FF2B5EF4-FFF2-40B4-BE49-F238E27FC236}">
                        <a16:creationId xmlns:a16="http://schemas.microsoft.com/office/drawing/2014/main" id="{429A8B37-2576-4867-B74F-0AC390C289E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09" y="3008"/>
                    <a:ext cx="507" cy="234"/>
                    <a:chOff x="1740" y="2642"/>
                    <a:chExt cx="752" cy="327"/>
                  </a:xfrm>
                </p:grpSpPr>
                <p:sp>
                  <p:nvSpPr>
                    <p:cNvPr id="498" name="Freeform 1076">
                      <a:extLst>
                        <a:ext uri="{FF2B5EF4-FFF2-40B4-BE49-F238E27FC236}">
                          <a16:creationId xmlns:a16="http://schemas.microsoft.com/office/drawing/2014/main" id="{D314E2CA-9701-4312-AA51-EB0A818DDFD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40" y="2642"/>
                      <a:ext cx="752" cy="327"/>
                    </a:xfrm>
                    <a:custGeom>
                      <a:avLst/>
                      <a:gdLst>
                        <a:gd name="T0" fmla="*/ 293 w 752"/>
                        <a:gd name="T1" fmla="*/ 0 h 327"/>
                        <a:gd name="T2" fmla="*/ 752 w 752"/>
                        <a:gd name="T3" fmla="*/ 124 h 327"/>
                        <a:gd name="T4" fmla="*/ 470 w 752"/>
                        <a:gd name="T5" fmla="*/ 327 h 327"/>
                        <a:gd name="T6" fmla="*/ 0 w 752"/>
                        <a:gd name="T7" fmla="*/ 183 h 327"/>
                        <a:gd name="T8" fmla="*/ 293 w 752"/>
                        <a:gd name="T9" fmla="*/ 0 h 3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52"/>
                        <a:gd name="T16" fmla="*/ 0 h 327"/>
                        <a:gd name="T17" fmla="*/ 752 w 752"/>
                        <a:gd name="T18" fmla="*/ 327 h 32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52" h="327">
                          <a:moveTo>
                            <a:pt x="293" y="0"/>
                          </a:moveTo>
                          <a:lnTo>
                            <a:pt x="752" y="124"/>
                          </a:lnTo>
                          <a:lnTo>
                            <a:pt x="470" y="327"/>
                          </a:lnTo>
                          <a:lnTo>
                            <a:pt x="0" y="183"/>
                          </a:lnTo>
                          <a:lnTo>
                            <a:pt x="293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99" name="Freeform 1077">
                      <a:extLst>
                        <a:ext uri="{FF2B5EF4-FFF2-40B4-BE49-F238E27FC236}">
                          <a16:creationId xmlns:a16="http://schemas.microsoft.com/office/drawing/2014/main" id="{CA43F5DA-07CD-41A0-BFC5-AC5BF9BF776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54" y="2649"/>
                      <a:ext cx="726" cy="311"/>
                    </a:xfrm>
                    <a:custGeom>
                      <a:avLst/>
                      <a:gdLst>
                        <a:gd name="T0" fmla="*/ 282 w 726"/>
                        <a:gd name="T1" fmla="*/ 0 h 311"/>
                        <a:gd name="T2" fmla="*/ 726 w 726"/>
                        <a:gd name="T3" fmla="*/ 119 h 311"/>
                        <a:gd name="T4" fmla="*/ 457 w 726"/>
                        <a:gd name="T5" fmla="*/ 311 h 311"/>
                        <a:gd name="T6" fmla="*/ 0 w 726"/>
                        <a:gd name="T7" fmla="*/ 173 h 311"/>
                        <a:gd name="T8" fmla="*/ 282 w 726"/>
                        <a:gd name="T9" fmla="*/ 0 h 31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6"/>
                        <a:gd name="T16" fmla="*/ 0 h 311"/>
                        <a:gd name="T17" fmla="*/ 726 w 726"/>
                        <a:gd name="T18" fmla="*/ 311 h 31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6" h="311">
                          <a:moveTo>
                            <a:pt x="282" y="0"/>
                          </a:moveTo>
                          <a:lnTo>
                            <a:pt x="726" y="119"/>
                          </a:lnTo>
                          <a:lnTo>
                            <a:pt x="457" y="311"/>
                          </a:lnTo>
                          <a:lnTo>
                            <a:pt x="0" y="173"/>
                          </a:lnTo>
                          <a:lnTo>
                            <a:pt x="282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4D4D4D"/>
                        </a:gs>
                        <a:gs pos="100000">
                          <a:srgbClr val="DDDDDD"/>
                        </a:gs>
                      </a:gsLst>
                      <a:lin ang="189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00" name="Freeform 1078">
                      <a:extLst>
                        <a:ext uri="{FF2B5EF4-FFF2-40B4-BE49-F238E27FC236}">
                          <a16:creationId xmlns:a16="http://schemas.microsoft.com/office/drawing/2014/main" id="{948978D6-84BD-4AD9-901D-6326E70CE73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808" y="2770"/>
                      <a:ext cx="258" cy="100"/>
                    </a:xfrm>
                    <a:custGeom>
                      <a:avLst/>
                      <a:gdLst>
                        <a:gd name="T0" fmla="*/ 0 w 258"/>
                        <a:gd name="T1" fmla="*/ 44 h 100"/>
                        <a:gd name="T2" fmla="*/ 75 w 258"/>
                        <a:gd name="T3" fmla="*/ 0 h 100"/>
                        <a:gd name="T4" fmla="*/ 258 w 258"/>
                        <a:gd name="T5" fmla="*/ 50 h 100"/>
                        <a:gd name="T6" fmla="*/ 183 w 258"/>
                        <a:gd name="T7" fmla="*/ 100 h 100"/>
                        <a:gd name="T8" fmla="*/ 0 w 258"/>
                        <a:gd name="T9" fmla="*/ 44 h 1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0"/>
                        <a:gd name="T17" fmla="*/ 258 w 258"/>
                        <a:gd name="T18" fmla="*/ 100 h 1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0">
                          <a:moveTo>
                            <a:pt x="0" y="44"/>
                          </a:moveTo>
                          <a:lnTo>
                            <a:pt x="75" y="0"/>
                          </a:lnTo>
                          <a:lnTo>
                            <a:pt x="258" y="50"/>
                          </a:lnTo>
                          <a:lnTo>
                            <a:pt x="183" y="100"/>
                          </a:lnTo>
                          <a:lnTo>
                            <a:pt x="0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01" name="Freeform 1079">
                      <a:extLst>
                        <a:ext uri="{FF2B5EF4-FFF2-40B4-BE49-F238E27FC236}">
                          <a16:creationId xmlns:a16="http://schemas.microsoft.com/office/drawing/2014/main" id="{96D2FC4A-6DBD-4E1F-B064-9CE2F2C1BB3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99" y="2816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02" name="Freeform 1080">
                      <a:extLst>
                        <a:ext uri="{FF2B5EF4-FFF2-40B4-BE49-F238E27FC236}">
                          <a16:creationId xmlns:a16="http://schemas.microsoft.com/office/drawing/2014/main" id="{BE8E91E8-1D7D-46BB-9650-6BC6E8302D9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20" y="2834"/>
                      <a:ext cx="258" cy="102"/>
                    </a:xfrm>
                    <a:custGeom>
                      <a:avLst/>
                      <a:gdLst>
                        <a:gd name="T0" fmla="*/ 0 w 258"/>
                        <a:gd name="T1" fmla="*/ 46 h 102"/>
                        <a:gd name="T2" fmla="*/ 71 w 258"/>
                        <a:gd name="T3" fmla="*/ 0 h 102"/>
                        <a:gd name="T4" fmla="*/ 258 w 258"/>
                        <a:gd name="T5" fmla="*/ 52 h 102"/>
                        <a:gd name="T6" fmla="*/ 183 w 258"/>
                        <a:gd name="T7" fmla="*/ 102 h 102"/>
                        <a:gd name="T8" fmla="*/ 0 w 258"/>
                        <a:gd name="T9" fmla="*/ 46 h 10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2"/>
                        <a:gd name="T17" fmla="*/ 258 w 258"/>
                        <a:gd name="T18" fmla="*/ 102 h 10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2">
                          <a:moveTo>
                            <a:pt x="0" y="46"/>
                          </a:moveTo>
                          <a:lnTo>
                            <a:pt x="71" y="0"/>
                          </a:lnTo>
                          <a:lnTo>
                            <a:pt x="258" y="52"/>
                          </a:lnTo>
                          <a:lnTo>
                            <a:pt x="183" y="102"/>
                          </a:lnTo>
                          <a:lnTo>
                            <a:pt x="0" y="46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503" name="Freeform 1081">
                      <a:extLst>
                        <a:ext uri="{FF2B5EF4-FFF2-40B4-BE49-F238E27FC236}">
                          <a16:creationId xmlns:a16="http://schemas.microsoft.com/office/drawing/2014/main" id="{D9CD154E-091E-42B0-8D42-E155A71AFE6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11" y="2882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492" name="Freeform 1082">
                    <a:extLst>
                      <a:ext uri="{FF2B5EF4-FFF2-40B4-BE49-F238E27FC236}">
                        <a16:creationId xmlns:a16="http://schemas.microsoft.com/office/drawing/2014/main" id="{96B59027-3D64-454D-954F-EEDFF4457E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77" y="3043"/>
                    <a:ext cx="614" cy="514"/>
                  </a:xfrm>
                  <a:custGeom>
                    <a:avLst/>
                    <a:gdLst>
                      <a:gd name="T0" fmla="*/ 1 w 990"/>
                      <a:gd name="T1" fmla="*/ 10 h 792"/>
                      <a:gd name="T2" fmla="*/ 9 w 990"/>
                      <a:gd name="T3" fmla="*/ 0 h 792"/>
                      <a:gd name="T4" fmla="*/ 9 w 990"/>
                      <a:gd name="T5" fmla="*/ 1 h 792"/>
                      <a:gd name="T6" fmla="*/ 0 w 990"/>
                      <a:gd name="T7" fmla="*/ 10 h 792"/>
                      <a:gd name="T8" fmla="*/ 1 w 990"/>
                      <a:gd name="T9" fmla="*/ 10 h 7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0"/>
                      <a:gd name="T16" fmla="*/ 0 h 792"/>
                      <a:gd name="T17" fmla="*/ 990 w 990"/>
                      <a:gd name="T18" fmla="*/ 792 h 79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0" h="792">
                        <a:moveTo>
                          <a:pt x="3" y="738"/>
                        </a:moveTo>
                        <a:lnTo>
                          <a:pt x="990" y="0"/>
                        </a:lnTo>
                        <a:lnTo>
                          <a:pt x="987" y="60"/>
                        </a:lnTo>
                        <a:lnTo>
                          <a:pt x="0" y="792"/>
                        </a:lnTo>
                        <a:lnTo>
                          <a:pt x="3" y="738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93" name="Freeform 1083">
                    <a:extLst>
                      <a:ext uri="{FF2B5EF4-FFF2-40B4-BE49-F238E27FC236}">
                        <a16:creationId xmlns:a16="http://schemas.microsoft.com/office/drawing/2014/main" id="{B88A3074-A135-4938-A1BB-4273135FC9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0" y="3084"/>
                    <a:ext cx="1571" cy="469"/>
                  </a:xfrm>
                  <a:custGeom>
                    <a:avLst/>
                    <a:gdLst>
                      <a:gd name="T0" fmla="*/ 1 w 2532"/>
                      <a:gd name="T1" fmla="*/ 0 h 723"/>
                      <a:gd name="T2" fmla="*/ 1 w 2532"/>
                      <a:gd name="T3" fmla="*/ 0 h 723"/>
                      <a:gd name="T4" fmla="*/ 22 w 2532"/>
                      <a:gd name="T5" fmla="*/ 9 h 723"/>
                      <a:gd name="T6" fmla="*/ 22 w 2532"/>
                      <a:gd name="T7" fmla="*/ 10 h 723"/>
                      <a:gd name="T8" fmla="*/ 0 w 2532"/>
                      <a:gd name="T9" fmla="*/ 1 h 723"/>
                      <a:gd name="T10" fmla="*/ 1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94" name="Freeform 1084">
                    <a:extLst>
                      <a:ext uri="{FF2B5EF4-FFF2-40B4-BE49-F238E27FC236}">
                        <a16:creationId xmlns:a16="http://schemas.microsoft.com/office/drawing/2014/main" id="{2211A8BF-18F3-42FD-AF5A-E5FBBD3C14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1" y="2998"/>
                    <a:ext cx="17" cy="95"/>
                  </a:xfrm>
                  <a:custGeom>
                    <a:avLst/>
                    <a:gdLst>
                      <a:gd name="T0" fmla="*/ 1 w 26"/>
                      <a:gd name="T1" fmla="*/ 1 h 147"/>
                      <a:gd name="T2" fmla="*/ 1 w 26"/>
                      <a:gd name="T3" fmla="*/ 2 h 147"/>
                      <a:gd name="T4" fmla="*/ 0 w 26"/>
                      <a:gd name="T5" fmla="*/ 2 h 147"/>
                      <a:gd name="T6" fmla="*/ 1 w 26"/>
                      <a:gd name="T7" fmla="*/ 0 h 147"/>
                      <a:gd name="T8" fmla="*/ 1 w 26"/>
                      <a:gd name="T9" fmla="*/ 1 h 1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147"/>
                      <a:gd name="T17" fmla="*/ 26 w 26"/>
                      <a:gd name="T18" fmla="*/ 147 h 14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147">
                        <a:moveTo>
                          <a:pt x="26" y="10"/>
                        </a:moveTo>
                        <a:lnTo>
                          <a:pt x="23" y="147"/>
                        </a:lnTo>
                        <a:lnTo>
                          <a:pt x="0" y="144"/>
                        </a:lnTo>
                        <a:lnTo>
                          <a:pt x="3" y="0"/>
                        </a:lnTo>
                        <a:lnTo>
                          <a:pt x="26" y="1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95" name="Freeform 1085">
                    <a:extLst>
                      <a:ext uri="{FF2B5EF4-FFF2-40B4-BE49-F238E27FC236}">
                        <a16:creationId xmlns:a16="http://schemas.microsoft.com/office/drawing/2014/main" id="{96A79984-5C41-40FA-9BE7-AAB128FD40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2" y="2611"/>
                    <a:ext cx="730" cy="393"/>
                  </a:xfrm>
                  <a:custGeom>
                    <a:avLst/>
                    <a:gdLst>
                      <a:gd name="T0" fmla="*/ 10 w 1176"/>
                      <a:gd name="T1" fmla="*/ 0 h 606"/>
                      <a:gd name="T2" fmla="*/ 0 w 1176"/>
                      <a:gd name="T3" fmla="*/ 8 h 606"/>
                      <a:gd name="T4" fmla="*/ 1 w 1176"/>
                      <a:gd name="T5" fmla="*/ 8 h 606"/>
                      <a:gd name="T6" fmla="*/ 10 w 1176"/>
                      <a:gd name="T7" fmla="*/ 1 h 606"/>
                      <a:gd name="T8" fmla="*/ 10 w 1176"/>
                      <a:gd name="T9" fmla="*/ 0 h 6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6"/>
                      <a:gd name="T16" fmla="*/ 0 h 606"/>
                      <a:gd name="T17" fmla="*/ 1176 w 1176"/>
                      <a:gd name="T18" fmla="*/ 606 h 6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6" h="606">
                        <a:moveTo>
                          <a:pt x="1170" y="0"/>
                        </a:moveTo>
                        <a:lnTo>
                          <a:pt x="0" y="597"/>
                        </a:lnTo>
                        <a:lnTo>
                          <a:pt x="30" y="606"/>
                        </a:lnTo>
                        <a:lnTo>
                          <a:pt x="1176" y="18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96" name="Freeform 1086">
                    <a:extLst>
                      <a:ext uri="{FF2B5EF4-FFF2-40B4-BE49-F238E27FC236}">
                        <a16:creationId xmlns:a16="http://schemas.microsoft.com/office/drawing/2014/main" id="{48030A4E-E362-4530-9F25-7695098A24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1" y="3018"/>
                    <a:ext cx="1490" cy="451"/>
                  </a:xfrm>
                  <a:custGeom>
                    <a:avLst/>
                    <a:gdLst>
                      <a:gd name="T0" fmla="*/ 1 w 2532"/>
                      <a:gd name="T1" fmla="*/ 0 h 723"/>
                      <a:gd name="T2" fmla="*/ 1 w 2532"/>
                      <a:gd name="T3" fmla="*/ 0 h 723"/>
                      <a:gd name="T4" fmla="*/ 12 w 2532"/>
                      <a:gd name="T5" fmla="*/ 6 h 723"/>
                      <a:gd name="T6" fmla="*/ 12 w 2532"/>
                      <a:gd name="T7" fmla="*/ 6 h 723"/>
                      <a:gd name="T8" fmla="*/ 0 w 2532"/>
                      <a:gd name="T9" fmla="*/ 1 h 723"/>
                      <a:gd name="T10" fmla="*/ 1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97" name="Freeform 1087">
                    <a:extLst>
                      <a:ext uri="{FF2B5EF4-FFF2-40B4-BE49-F238E27FC236}">
                        <a16:creationId xmlns:a16="http://schemas.microsoft.com/office/drawing/2014/main" id="{DC03E40C-E27A-40F3-8035-B2702E3A49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549" y="2986"/>
                    <a:ext cx="608" cy="467"/>
                  </a:xfrm>
                  <a:custGeom>
                    <a:avLst/>
                    <a:gdLst>
                      <a:gd name="T0" fmla="*/ 0 w 2532"/>
                      <a:gd name="T1" fmla="*/ 0 h 723"/>
                      <a:gd name="T2" fmla="*/ 0 w 2532"/>
                      <a:gd name="T3" fmla="*/ 0 h 723"/>
                      <a:gd name="T4" fmla="*/ 0 w 2532"/>
                      <a:gd name="T5" fmla="*/ 9 h 723"/>
                      <a:gd name="T6" fmla="*/ 0 w 2532"/>
                      <a:gd name="T7" fmla="*/ 9 h 723"/>
                      <a:gd name="T8" fmla="*/ 0 w 2532"/>
                      <a:gd name="T9" fmla="*/ 1 h 723"/>
                      <a:gd name="T10" fmla="*/ 0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457" name="Group 1142">
                  <a:extLst>
                    <a:ext uri="{FF2B5EF4-FFF2-40B4-BE49-F238E27FC236}">
                      <a16:creationId xmlns:a16="http://schemas.microsoft.com/office/drawing/2014/main" id="{AA2063CC-76F6-417E-96AE-D3BDA5EB314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307263" y="5422900"/>
                  <a:ext cx="474662" cy="407988"/>
                  <a:chOff x="877" y="1008"/>
                  <a:chExt cx="2747" cy="2591"/>
                </a:xfrm>
              </p:grpSpPr>
              <p:pic>
                <p:nvPicPr>
                  <p:cNvPr id="458" name="Picture 1143" descr="antenna_stylized">
                    <a:extLst>
                      <a:ext uri="{FF2B5EF4-FFF2-40B4-BE49-F238E27FC236}">
                        <a16:creationId xmlns:a16="http://schemas.microsoft.com/office/drawing/2014/main" id="{EC4E21AB-5E60-49FC-802A-92407BF930C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877" y="1008"/>
                    <a:ext cx="2725" cy="14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pic>
                <p:nvPicPr>
                  <p:cNvPr id="459" name="Picture 1144" descr="laptop_keyboard">
                    <a:extLst>
                      <a:ext uri="{FF2B5EF4-FFF2-40B4-BE49-F238E27FC236}">
                        <a16:creationId xmlns:a16="http://schemas.microsoft.com/office/drawing/2014/main" id="{C72CEB06-2BA1-43A9-9B49-BCF52A19757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09064" flipH="1">
                    <a:off x="1009" y="2586"/>
                    <a:ext cx="2245" cy="101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60" name="Freeform 1145">
                    <a:extLst>
                      <a:ext uri="{FF2B5EF4-FFF2-40B4-BE49-F238E27FC236}">
                        <a16:creationId xmlns:a16="http://schemas.microsoft.com/office/drawing/2014/main" id="{5FEF5714-E006-4A47-85C0-4E04394BC8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3" y="1603"/>
                    <a:ext cx="1807" cy="1322"/>
                  </a:xfrm>
                  <a:custGeom>
                    <a:avLst/>
                    <a:gdLst>
                      <a:gd name="T0" fmla="*/ 4 w 2982"/>
                      <a:gd name="T1" fmla="*/ 0 h 2442"/>
                      <a:gd name="T2" fmla="*/ 0 w 2982"/>
                      <a:gd name="T3" fmla="*/ 4 h 2442"/>
                      <a:gd name="T4" fmla="*/ 16 w 2982"/>
                      <a:gd name="T5" fmla="*/ 5 h 2442"/>
                      <a:gd name="T6" fmla="*/ 20 w 2982"/>
                      <a:gd name="T7" fmla="*/ 1 h 2442"/>
                      <a:gd name="T8" fmla="*/ 4 w 2982"/>
                      <a:gd name="T9" fmla="*/ 0 h 24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82"/>
                      <a:gd name="T16" fmla="*/ 0 h 2442"/>
                      <a:gd name="T17" fmla="*/ 2982 w 2982"/>
                      <a:gd name="T18" fmla="*/ 2442 h 24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82" h="2442">
                        <a:moveTo>
                          <a:pt x="540" y="0"/>
                        </a:moveTo>
                        <a:lnTo>
                          <a:pt x="0" y="1734"/>
                        </a:lnTo>
                        <a:lnTo>
                          <a:pt x="2394" y="2442"/>
                        </a:lnTo>
                        <a:lnTo>
                          <a:pt x="2982" y="318"/>
                        </a:lnTo>
                        <a:lnTo>
                          <a:pt x="54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pic>
                <p:nvPicPr>
                  <p:cNvPr id="461" name="Picture 1146" descr="screen">
                    <a:extLst>
                      <a:ext uri="{FF2B5EF4-FFF2-40B4-BE49-F238E27FC236}">
                        <a16:creationId xmlns:a16="http://schemas.microsoft.com/office/drawing/2014/main" id="{3F46C1BD-2110-4F94-895B-2004433464A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842" y="1637"/>
                    <a:ext cx="1642" cy="1203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462" name="Freeform 1147">
                    <a:extLst>
                      <a:ext uri="{FF2B5EF4-FFF2-40B4-BE49-F238E27FC236}">
                        <a16:creationId xmlns:a16="http://schemas.microsoft.com/office/drawing/2014/main" id="{ED17373C-7CF4-48EA-A821-74470C0D5B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2" y="1564"/>
                    <a:ext cx="1531" cy="246"/>
                  </a:xfrm>
                  <a:custGeom>
                    <a:avLst/>
                    <a:gdLst>
                      <a:gd name="T0" fmla="*/ 1 w 2528"/>
                      <a:gd name="T1" fmla="*/ 0 h 455"/>
                      <a:gd name="T2" fmla="*/ 17 w 2528"/>
                      <a:gd name="T3" fmla="*/ 1 h 455"/>
                      <a:gd name="T4" fmla="*/ 16 w 2528"/>
                      <a:gd name="T5" fmla="*/ 1 h 455"/>
                      <a:gd name="T6" fmla="*/ 0 w 2528"/>
                      <a:gd name="T7" fmla="*/ 1 h 455"/>
                      <a:gd name="T8" fmla="*/ 1 w 2528"/>
                      <a:gd name="T9" fmla="*/ 0 h 45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28"/>
                      <a:gd name="T16" fmla="*/ 0 h 455"/>
                      <a:gd name="T17" fmla="*/ 2528 w 2528"/>
                      <a:gd name="T18" fmla="*/ 455 h 45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28" h="455">
                        <a:moveTo>
                          <a:pt x="14" y="0"/>
                        </a:moveTo>
                        <a:lnTo>
                          <a:pt x="2528" y="341"/>
                        </a:lnTo>
                        <a:lnTo>
                          <a:pt x="2480" y="455"/>
                        </a:lnTo>
                        <a:lnTo>
                          <a:pt x="0" y="86"/>
                        </a:lnTo>
                        <a:lnTo>
                          <a:pt x="14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EAEAEA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63" name="Freeform 1148">
                    <a:extLst>
                      <a:ext uri="{FF2B5EF4-FFF2-40B4-BE49-F238E27FC236}">
                        <a16:creationId xmlns:a16="http://schemas.microsoft.com/office/drawing/2014/main" id="{B340E4BD-DC8C-401C-9657-20FCF436AB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7" y="1562"/>
                    <a:ext cx="425" cy="1024"/>
                  </a:xfrm>
                  <a:custGeom>
                    <a:avLst/>
                    <a:gdLst>
                      <a:gd name="T0" fmla="*/ 4 w 702"/>
                      <a:gd name="T1" fmla="*/ 0 h 1893"/>
                      <a:gd name="T2" fmla="*/ 0 w 702"/>
                      <a:gd name="T3" fmla="*/ 4 h 1893"/>
                      <a:gd name="T4" fmla="*/ 1 w 702"/>
                      <a:gd name="T5" fmla="*/ 4 h 1893"/>
                      <a:gd name="T6" fmla="*/ 5 w 702"/>
                      <a:gd name="T7" fmla="*/ 1 h 1893"/>
                      <a:gd name="T8" fmla="*/ 4 w 702"/>
                      <a:gd name="T9" fmla="*/ 0 h 189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02"/>
                      <a:gd name="T16" fmla="*/ 0 h 1893"/>
                      <a:gd name="T17" fmla="*/ 702 w 702"/>
                      <a:gd name="T18" fmla="*/ 1893 h 189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02" h="1893">
                        <a:moveTo>
                          <a:pt x="579" y="0"/>
                        </a:moveTo>
                        <a:lnTo>
                          <a:pt x="0" y="1869"/>
                        </a:lnTo>
                        <a:lnTo>
                          <a:pt x="114" y="1893"/>
                        </a:lnTo>
                        <a:lnTo>
                          <a:pt x="702" y="51"/>
                        </a:lnTo>
                        <a:lnTo>
                          <a:pt x="579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64" name="Freeform 1149">
                    <a:extLst>
                      <a:ext uri="{FF2B5EF4-FFF2-40B4-BE49-F238E27FC236}">
                        <a16:creationId xmlns:a16="http://schemas.microsoft.com/office/drawing/2014/main" id="{FED5CDAC-6F6D-42C3-A0CF-638BC9D035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44" y="1745"/>
                    <a:ext cx="458" cy="1182"/>
                  </a:xfrm>
                  <a:custGeom>
                    <a:avLst/>
                    <a:gdLst>
                      <a:gd name="T0" fmla="*/ 5 w 756"/>
                      <a:gd name="T1" fmla="*/ 0 h 2184"/>
                      <a:gd name="T2" fmla="*/ 1 w 756"/>
                      <a:gd name="T3" fmla="*/ 5 h 2184"/>
                      <a:gd name="T4" fmla="*/ 0 w 756"/>
                      <a:gd name="T5" fmla="*/ 5 h 2184"/>
                      <a:gd name="T6" fmla="*/ 4 w 756"/>
                      <a:gd name="T7" fmla="*/ 1 h 2184"/>
                      <a:gd name="T8" fmla="*/ 5 w 756"/>
                      <a:gd name="T9" fmla="*/ 0 h 218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6"/>
                      <a:gd name="T16" fmla="*/ 0 h 2184"/>
                      <a:gd name="T17" fmla="*/ 756 w 756"/>
                      <a:gd name="T18" fmla="*/ 2184 h 218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6" h="2184">
                        <a:moveTo>
                          <a:pt x="756" y="0"/>
                        </a:moveTo>
                        <a:lnTo>
                          <a:pt x="138" y="2184"/>
                        </a:lnTo>
                        <a:lnTo>
                          <a:pt x="0" y="2148"/>
                        </a:lnTo>
                        <a:lnTo>
                          <a:pt x="606" y="78"/>
                        </a:lnTo>
                        <a:lnTo>
                          <a:pt x="756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65" name="Freeform 1150">
                    <a:extLst>
                      <a:ext uri="{FF2B5EF4-FFF2-40B4-BE49-F238E27FC236}">
                        <a16:creationId xmlns:a16="http://schemas.microsoft.com/office/drawing/2014/main" id="{7C041E25-E3F4-4D3A-B6E4-5D8F29AB36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2" y="2534"/>
                    <a:ext cx="1680" cy="399"/>
                  </a:xfrm>
                  <a:custGeom>
                    <a:avLst/>
                    <a:gdLst>
                      <a:gd name="T0" fmla="*/ 1 w 2773"/>
                      <a:gd name="T1" fmla="*/ 0 h 738"/>
                      <a:gd name="T2" fmla="*/ 0 w 2773"/>
                      <a:gd name="T3" fmla="*/ 1 h 738"/>
                      <a:gd name="T4" fmla="*/ 16 w 2773"/>
                      <a:gd name="T5" fmla="*/ 2 h 738"/>
                      <a:gd name="T6" fmla="*/ 16 w 2773"/>
                      <a:gd name="T7" fmla="*/ 1 h 738"/>
                      <a:gd name="T8" fmla="*/ 1 w 2773"/>
                      <a:gd name="T9" fmla="*/ 0 h 73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73"/>
                      <a:gd name="T16" fmla="*/ 0 h 738"/>
                      <a:gd name="T17" fmla="*/ 2773 w 2773"/>
                      <a:gd name="T18" fmla="*/ 738 h 73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73" h="738">
                        <a:moveTo>
                          <a:pt x="33" y="0"/>
                        </a:moveTo>
                        <a:lnTo>
                          <a:pt x="0" y="99"/>
                        </a:lnTo>
                        <a:lnTo>
                          <a:pt x="2436" y="738"/>
                        </a:lnTo>
                        <a:cubicBezTo>
                          <a:pt x="2499" y="501"/>
                          <a:pt x="2773" y="727"/>
                          <a:pt x="2373" y="603"/>
                        </a:cubicBezTo>
                        <a:lnTo>
                          <a:pt x="3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CC"/>
                      </a:gs>
                      <a:gs pos="100000">
                        <a:schemeClr val="bg1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66" name="Freeform 1151">
                    <a:extLst>
                      <a:ext uri="{FF2B5EF4-FFF2-40B4-BE49-F238E27FC236}">
                        <a16:creationId xmlns:a16="http://schemas.microsoft.com/office/drawing/2014/main" id="{C5845ECA-AAAD-4782-8987-849F3B9124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195" y="1755"/>
                    <a:ext cx="429" cy="1187"/>
                  </a:xfrm>
                  <a:custGeom>
                    <a:avLst/>
                    <a:gdLst>
                      <a:gd name="T0" fmla="*/ 12 w 637"/>
                      <a:gd name="T1" fmla="*/ 0 h 1659"/>
                      <a:gd name="T2" fmla="*/ 12 w 637"/>
                      <a:gd name="T3" fmla="*/ 0 h 1659"/>
                      <a:gd name="T4" fmla="*/ 1 w 637"/>
                      <a:gd name="T5" fmla="*/ 59 h 1659"/>
                      <a:gd name="T6" fmla="*/ 0 w 637"/>
                      <a:gd name="T7" fmla="*/ 57 h 1659"/>
                      <a:gd name="T8" fmla="*/ 12 w 637"/>
                      <a:gd name="T9" fmla="*/ 0 h 165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37"/>
                      <a:gd name="T16" fmla="*/ 0 h 1659"/>
                      <a:gd name="T17" fmla="*/ 637 w 637"/>
                      <a:gd name="T18" fmla="*/ 1659 h 165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37" h="1659">
                        <a:moveTo>
                          <a:pt x="615" y="0"/>
                        </a:moveTo>
                        <a:lnTo>
                          <a:pt x="637" y="0"/>
                        </a:lnTo>
                        <a:lnTo>
                          <a:pt x="68" y="1659"/>
                        </a:lnTo>
                        <a:lnTo>
                          <a:pt x="0" y="1647"/>
                        </a:lnTo>
                        <a:lnTo>
                          <a:pt x="615" y="0"/>
                        </a:lnTo>
                        <a:close/>
                      </a:path>
                    </a:pathLst>
                  </a:custGeom>
                  <a:solidFill>
                    <a:srgbClr val="4D4D4D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67" name="Freeform 1152">
                    <a:extLst>
                      <a:ext uri="{FF2B5EF4-FFF2-40B4-BE49-F238E27FC236}">
                        <a16:creationId xmlns:a16="http://schemas.microsoft.com/office/drawing/2014/main" id="{F7C3D086-11AA-4F16-9127-F4E7641D1F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34" y="2587"/>
                    <a:ext cx="1494" cy="394"/>
                  </a:xfrm>
                  <a:custGeom>
                    <a:avLst/>
                    <a:gdLst>
                      <a:gd name="T0" fmla="*/ 0 w 2216"/>
                      <a:gd name="T1" fmla="*/ 0 h 550"/>
                      <a:gd name="T2" fmla="*/ 1 w 2216"/>
                      <a:gd name="T3" fmla="*/ 2 h 550"/>
                      <a:gd name="T4" fmla="*/ 42 w 2216"/>
                      <a:gd name="T5" fmla="*/ 20 h 550"/>
                      <a:gd name="T6" fmla="*/ 42 w 2216"/>
                      <a:gd name="T7" fmla="*/ 17 h 550"/>
                      <a:gd name="T8" fmla="*/ 0 w 2216"/>
                      <a:gd name="T9" fmla="*/ 0 h 5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16"/>
                      <a:gd name="T16" fmla="*/ 0 h 550"/>
                      <a:gd name="T17" fmla="*/ 2216 w 2216"/>
                      <a:gd name="T18" fmla="*/ 550 h 5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16" h="550">
                        <a:moveTo>
                          <a:pt x="0" y="0"/>
                        </a:moveTo>
                        <a:lnTo>
                          <a:pt x="9" y="57"/>
                        </a:lnTo>
                        <a:lnTo>
                          <a:pt x="2164" y="550"/>
                        </a:lnTo>
                        <a:lnTo>
                          <a:pt x="2216" y="49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00009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468" name="Group 1153">
                    <a:extLst>
                      <a:ext uri="{FF2B5EF4-FFF2-40B4-BE49-F238E27FC236}">
                        <a16:creationId xmlns:a16="http://schemas.microsoft.com/office/drawing/2014/main" id="{7153ED0A-A4B4-4607-947B-176183BC153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09" y="3008"/>
                    <a:ext cx="507" cy="234"/>
                    <a:chOff x="1740" y="2642"/>
                    <a:chExt cx="752" cy="327"/>
                  </a:xfrm>
                </p:grpSpPr>
                <p:sp>
                  <p:nvSpPr>
                    <p:cNvPr id="475" name="Freeform 1154">
                      <a:extLst>
                        <a:ext uri="{FF2B5EF4-FFF2-40B4-BE49-F238E27FC236}">
                          <a16:creationId xmlns:a16="http://schemas.microsoft.com/office/drawing/2014/main" id="{8CB14416-6608-4279-8E4D-91DC2E7B264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40" y="2642"/>
                      <a:ext cx="752" cy="327"/>
                    </a:xfrm>
                    <a:custGeom>
                      <a:avLst/>
                      <a:gdLst>
                        <a:gd name="T0" fmla="*/ 293 w 752"/>
                        <a:gd name="T1" fmla="*/ 0 h 327"/>
                        <a:gd name="T2" fmla="*/ 752 w 752"/>
                        <a:gd name="T3" fmla="*/ 124 h 327"/>
                        <a:gd name="T4" fmla="*/ 470 w 752"/>
                        <a:gd name="T5" fmla="*/ 327 h 327"/>
                        <a:gd name="T6" fmla="*/ 0 w 752"/>
                        <a:gd name="T7" fmla="*/ 183 h 327"/>
                        <a:gd name="T8" fmla="*/ 293 w 752"/>
                        <a:gd name="T9" fmla="*/ 0 h 32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52"/>
                        <a:gd name="T16" fmla="*/ 0 h 327"/>
                        <a:gd name="T17" fmla="*/ 752 w 752"/>
                        <a:gd name="T18" fmla="*/ 327 h 32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52" h="327">
                          <a:moveTo>
                            <a:pt x="293" y="0"/>
                          </a:moveTo>
                          <a:lnTo>
                            <a:pt x="752" y="124"/>
                          </a:lnTo>
                          <a:lnTo>
                            <a:pt x="470" y="327"/>
                          </a:lnTo>
                          <a:lnTo>
                            <a:pt x="0" y="183"/>
                          </a:lnTo>
                          <a:lnTo>
                            <a:pt x="293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76" name="Freeform 1155">
                      <a:extLst>
                        <a:ext uri="{FF2B5EF4-FFF2-40B4-BE49-F238E27FC236}">
                          <a16:creationId xmlns:a16="http://schemas.microsoft.com/office/drawing/2014/main" id="{D9207B5D-F13E-499E-93AA-9E8DEF40FF7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54" y="2649"/>
                      <a:ext cx="726" cy="311"/>
                    </a:xfrm>
                    <a:custGeom>
                      <a:avLst/>
                      <a:gdLst>
                        <a:gd name="T0" fmla="*/ 282 w 726"/>
                        <a:gd name="T1" fmla="*/ 0 h 311"/>
                        <a:gd name="T2" fmla="*/ 726 w 726"/>
                        <a:gd name="T3" fmla="*/ 119 h 311"/>
                        <a:gd name="T4" fmla="*/ 457 w 726"/>
                        <a:gd name="T5" fmla="*/ 311 h 311"/>
                        <a:gd name="T6" fmla="*/ 0 w 726"/>
                        <a:gd name="T7" fmla="*/ 173 h 311"/>
                        <a:gd name="T8" fmla="*/ 282 w 726"/>
                        <a:gd name="T9" fmla="*/ 0 h 31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726"/>
                        <a:gd name="T16" fmla="*/ 0 h 311"/>
                        <a:gd name="T17" fmla="*/ 726 w 726"/>
                        <a:gd name="T18" fmla="*/ 311 h 31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726" h="311">
                          <a:moveTo>
                            <a:pt x="282" y="0"/>
                          </a:moveTo>
                          <a:lnTo>
                            <a:pt x="726" y="119"/>
                          </a:lnTo>
                          <a:lnTo>
                            <a:pt x="457" y="311"/>
                          </a:lnTo>
                          <a:lnTo>
                            <a:pt x="0" y="173"/>
                          </a:lnTo>
                          <a:lnTo>
                            <a:pt x="282" y="0"/>
                          </a:lnTo>
                          <a:close/>
                        </a:path>
                      </a:pathLst>
                    </a:custGeom>
                    <a:gradFill rotWithShape="1">
                      <a:gsLst>
                        <a:gs pos="0">
                          <a:srgbClr val="4D4D4D"/>
                        </a:gs>
                        <a:gs pos="100000">
                          <a:srgbClr val="DDDDDD"/>
                        </a:gs>
                      </a:gsLst>
                      <a:lin ang="1890000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77" name="Freeform 1156">
                      <a:extLst>
                        <a:ext uri="{FF2B5EF4-FFF2-40B4-BE49-F238E27FC236}">
                          <a16:creationId xmlns:a16="http://schemas.microsoft.com/office/drawing/2014/main" id="{9CC8A2D4-CEF7-4614-A89A-5546A587A40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808" y="2770"/>
                      <a:ext cx="258" cy="100"/>
                    </a:xfrm>
                    <a:custGeom>
                      <a:avLst/>
                      <a:gdLst>
                        <a:gd name="T0" fmla="*/ 0 w 258"/>
                        <a:gd name="T1" fmla="*/ 44 h 100"/>
                        <a:gd name="T2" fmla="*/ 75 w 258"/>
                        <a:gd name="T3" fmla="*/ 0 h 100"/>
                        <a:gd name="T4" fmla="*/ 258 w 258"/>
                        <a:gd name="T5" fmla="*/ 50 h 100"/>
                        <a:gd name="T6" fmla="*/ 183 w 258"/>
                        <a:gd name="T7" fmla="*/ 100 h 100"/>
                        <a:gd name="T8" fmla="*/ 0 w 258"/>
                        <a:gd name="T9" fmla="*/ 44 h 100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0"/>
                        <a:gd name="T17" fmla="*/ 258 w 258"/>
                        <a:gd name="T18" fmla="*/ 100 h 100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0">
                          <a:moveTo>
                            <a:pt x="0" y="44"/>
                          </a:moveTo>
                          <a:lnTo>
                            <a:pt x="75" y="0"/>
                          </a:lnTo>
                          <a:lnTo>
                            <a:pt x="258" y="50"/>
                          </a:lnTo>
                          <a:lnTo>
                            <a:pt x="183" y="100"/>
                          </a:lnTo>
                          <a:lnTo>
                            <a:pt x="0" y="44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78" name="Freeform 1157">
                      <a:extLst>
                        <a:ext uri="{FF2B5EF4-FFF2-40B4-BE49-F238E27FC236}">
                          <a16:creationId xmlns:a16="http://schemas.microsoft.com/office/drawing/2014/main" id="{46F31AD4-71A2-4844-A769-6A3CE9D513B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799" y="2816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79" name="Freeform 1158">
                      <a:extLst>
                        <a:ext uri="{FF2B5EF4-FFF2-40B4-BE49-F238E27FC236}">
                          <a16:creationId xmlns:a16="http://schemas.microsoft.com/office/drawing/2014/main" id="{0067A5D1-1365-4129-A282-5C3337EE795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20" y="2834"/>
                      <a:ext cx="258" cy="102"/>
                    </a:xfrm>
                    <a:custGeom>
                      <a:avLst/>
                      <a:gdLst>
                        <a:gd name="T0" fmla="*/ 0 w 258"/>
                        <a:gd name="T1" fmla="*/ 46 h 102"/>
                        <a:gd name="T2" fmla="*/ 71 w 258"/>
                        <a:gd name="T3" fmla="*/ 0 h 102"/>
                        <a:gd name="T4" fmla="*/ 258 w 258"/>
                        <a:gd name="T5" fmla="*/ 52 h 102"/>
                        <a:gd name="T6" fmla="*/ 183 w 258"/>
                        <a:gd name="T7" fmla="*/ 102 h 102"/>
                        <a:gd name="T8" fmla="*/ 0 w 258"/>
                        <a:gd name="T9" fmla="*/ 46 h 102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58"/>
                        <a:gd name="T16" fmla="*/ 0 h 102"/>
                        <a:gd name="T17" fmla="*/ 258 w 258"/>
                        <a:gd name="T18" fmla="*/ 102 h 102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58" h="102">
                          <a:moveTo>
                            <a:pt x="0" y="46"/>
                          </a:moveTo>
                          <a:lnTo>
                            <a:pt x="71" y="0"/>
                          </a:lnTo>
                          <a:lnTo>
                            <a:pt x="258" y="52"/>
                          </a:lnTo>
                          <a:lnTo>
                            <a:pt x="183" y="102"/>
                          </a:lnTo>
                          <a:lnTo>
                            <a:pt x="0" y="46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80" name="Freeform 1159">
                      <a:extLst>
                        <a:ext uri="{FF2B5EF4-FFF2-40B4-BE49-F238E27FC236}">
                          <a16:creationId xmlns:a16="http://schemas.microsoft.com/office/drawing/2014/main" id="{91537527-1F4E-492A-B4D9-A80AE8AE742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011" y="2882"/>
                      <a:ext cx="194" cy="63"/>
                    </a:xfrm>
                    <a:custGeom>
                      <a:avLst/>
                      <a:gdLst>
                        <a:gd name="T0" fmla="*/ 12 w 194"/>
                        <a:gd name="T1" fmla="*/ 0 h 63"/>
                        <a:gd name="T2" fmla="*/ 194 w 194"/>
                        <a:gd name="T3" fmla="*/ 53 h 63"/>
                        <a:gd name="T4" fmla="*/ 180 w 194"/>
                        <a:gd name="T5" fmla="*/ 63 h 63"/>
                        <a:gd name="T6" fmla="*/ 0 w 194"/>
                        <a:gd name="T7" fmla="*/ 9 h 63"/>
                        <a:gd name="T8" fmla="*/ 12 w 194"/>
                        <a:gd name="T9" fmla="*/ 0 h 6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94"/>
                        <a:gd name="T16" fmla="*/ 0 h 63"/>
                        <a:gd name="T17" fmla="*/ 194 w 194"/>
                        <a:gd name="T18" fmla="*/ 63 h 6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94" h="63">
                          <a:moveTo>
                            <a:pt x="12" y="0"/>
                          </a:moveTo>
                          <a:lnTo>
                            <a:pt x="194" y="53"/>
                          </a:lnTo>
                          <a:lnTo>
                            <a:pt x="180" y="63"/>
                          </a:lnTo>
                          <a:lnTo>
                            <a:pt x="0" y="9"/>
                          </a:lnTo>
                          <a:lnTo>
                            <a:pt x="12" y="0"/>
                          </a:lnTo>
                          <a:close/>
                        </a:path>
                      </a:pathLst>
                    </a:custGeom>
                    <a:solidFill>
                      <a:srgbClr val="000099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469" name="Freeform 1160">
                    <a:extLst>
                      <a:ext uri="{FF2B5EF4-FFF2-40B4-BE49-F238E27FC236}">
                        <a16:creationId xmlns:a16="http://schemas.microsoft.com/office/drawing/2014/main" id="{3EE045E6-7481-4E8F-9964-1F7342A85C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77" y="3043"/>
                    <a:ext cx="614" cy="514"/>
                  </a:xfrm>
                  <a:custGeom>
                    <a:avLst/>
                    <a:gdLst>
                      <a:gd name="T0" fmla="*/ 1 w 990"/>
                      <a:gd name="T1" fmla="*/ 10 h 792"/>
                      <a:gd name="T2" fmla="*/ 9 w 990"/>
                      <a:gd name="T3" fmla="*/ 0 h 792"/>
                      <a:gd name="T4" fmla="*/ 9 w 990"/>
                      <a:gd name="T5" fmla="*/ 1 h 792"/>
                      <a:gd name="T6" fmla="*/ 0 w 990"/>
                      <a:gd name="T7" fmla="*/ 10 h 792"/>
                      <a:gd name="T8" fmla="*/ 1 w 990"/>
                      <a:gd name="T9" fmla="*/ 10 h 79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90"/>
                      <a:gd name="T16" fmla="*/ 0 h 792"/>
                      <a:gd name="T17" fmla="*/ 990 w 990"/>
                      <a:gd name="T18" fmla="*/ 792 h 79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90" h="792">
                        <a:moveTo>
                          <a:pt x="3" y="738"/>
                        </a:moveTo>
                        <a:lnTo>
                          <a:pt x="990" y="0"/>
                        </a:lnTo>
                        <a:lnTo>
                          <a:pt x="987" y="60"/>
                        </a:lnTo>
                        <a:lnTo>
                          <a:pt x="0" y="792"/>
                        </a:lnTo>
                        <a:lnTo>
                          <a:pt x="3" y="738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70" name="Freeform 1161">
                    <a:extLst>
                      <a:ext uri="{FF2B5EF4-FFF2-40B4-BE49-F238E27FC236}">
                        <a16:creationId xmlns:a16="http://schemas.microsoft.com/office/drawing/2014/main" id="{77114792-ED5E-409D-B968-B4FDA9BB6F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0" y="3084"/>
                    <a:ext cx="1571" cy="469"/>
                  </a:xfrm>
                  <a:custGeom>
                    <a:avLst/>
                    <a:gdLst>
                      <a:gd name="T0" fmla="*/ 1 w 2532"/>
                      <a:gd name="T1" fmla="*/ 0 h 723"/>
                      <a:gd name="T2" fmla="*/ 1 w 2532"/>
                      <a:gd name="T3" fmla="*/ 0 h 723"/>
                      <a:gd name="T4" fmla="*/ 22 w 2532"/>
                      <a:gd name="T5" fmla="*/ 9 h 723"/>
                      <a:gd name="T6" fmla="*/ 22 w 2532"/>
                      <a:gd name="T7" fmla="*/ 10 h 723"/>
                      <a:gd name="T8" fmla="*/ 0 w 2532"/>
                      <a:gd name="T9" fmla="*/ 1 h 723"/>
                      <a:gd name="T10" fmla="*/ 1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71" name="Freeform 1162">
                    <a:extLst>
                      <a:ext uri="{FF2B5EF4-FFF2-40B4-BE49-F238E27FC236}">
                        <a16:creationId xmlns:a16="http://schemas.microsoft.com/office/drawing/2014/main" id="{A006FFFA-E0C8-4CF2-9605-D762A6D472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1" y="2998"/>
                    <a:ext cx="17" cy="95"/>
                  </a:xfrm>
                  <a:custGeom>
                    <a:avLst/>
                    <a:gdLst>
                      <a:gd name="T0" fmla="*/ 1 w 26"/>
                      <a:gd name="T1" fmla="*/ 1 h 147"/>
                      <a:gd name="T2" fmla="*/ 1 w 26"/>
                      <a:gd name="T3" fmla="*/ 2 h 147"/>
                      <a:gd name="T4" fmla="*/ 0 w 26"/>
                      <a:gd name="T5" fmla="*/ 2 h 147"/>
                      <a:gd name="T6" fmla="*/ 1 w 26"/>
                      <a:gd name="T7" fmla="*/ 0 h 147"/>
                      <a:gd name="T8" fmla="*/ 1 w 26"/>
                      <a:gd name="T9" fmla="*/ 1 h 1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6"/>
                      <a:gd name="T16" fmla="*/ 0 h 147"/>
                      <a:gd name="T17" fmla="*/ 26 w 26"/>
                      <a:gd name="T18" fmla="*/ 147 h 14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6" h="147">
                        <a:moveTo>
                          <a:pt x="26" y="10"/>
                        </a:moveTo>
                        <a:lnTo>
                          <a:pt x="23" y="147"/>
                        </a:lnTo>
                        <a:lnTo>
                          <a:pt x="0" y="144"/>
                        </a:lnTo>
                        <a:lnTo>
                          <a:pt x="3" y="0"/>
                        </a:lnTo>
                        <a:lnTo>
                          <a:pt x="26" y="1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72" name="Freeform 1163">
                    <a:extLst>
                      <a:ext uri="{FF2B5EF4-FFF2-40B4-BE49-F238E27FC236}">
                        <a16:creationId xmlns:a16="http://schemas.microsoft.com/office/drawing/2014/main" id="{C1B77BCA-AF13-4CC7-84F2-25E8068CDA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12" y="2611"/>
                    <a:ext cx="730" cy="393"/>
                  </a:xfrm>
                  <a:custGeom>
                    <a:avLst/>
                    <a:gdLst>
                      <a:gd name="T0" fmla="*/ 10 w 1176"/>
                      <a:gd name="T1" fmla="*/ 0 h 606"/>
                      <a:gd name="T2" fmla="*/ 0 w 1176"/>
                      <a:gd name="T3" fmla="*/ 8 h 606"/>
                      <a:gd name="T4" fmla="*/ 1 w 1176"/>
                      <a:gd name="T5" fmla="*/ 8 h 606"/>
                      <a:gd name="T6" fmla="*/ 10 w 1176"/>
                      <a:gd name="T7" fmla="*/ 1 h 606"/>
                      <a:gd name="T8" fmla="*/ 10 w 1176"/>
                      <a:gd name="T9" fmla="*/ 0 h 60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76"/>
                      <a:gd name="T16" fmla="*/ 0 h 606"/>
                      <a:gd name="T17" fmla="*/ 1176 w 1176"/>
                      <a:gd name="T18" fmla="*/ 606 h 60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76" h="606">
                        <a:moveTo>
                          <a:pt x="1170" y="0"/>
                        </a:moveTo>
                        <a:lnTo>
                          <a:pt x="0" y="597"/>
                        </a:lnTo>
                        <a:lnTo>
                          <a:pt x="30" y="606"/>
                        </a:lnTo>
                        <a:lnTo>
                          <a:pt x="1176" y="18"/>
                        </a:lnTo>
                        <a:lnTo>
                          <a:pt x="1170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73" name="Freeform 1164">
                    <a:extLst>
                      <a:ext uri="{FF2B5EF4-FFF2-40B4-BE49-F238E27FC236}">
                        <a16:creationId xmlns:a16="http://schemas.microsoft.com/office/drawing/2014/main" id="{A88F0DAF-F304-457D-9F4F-D3F6DBD11A2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61" y="3018"/>
                    <a:ext cx="1490" cy="451"/>
                  </a:xfrm>
                  <a:custGeom>
                    <a:avLst/>
                    <a:gdLst>
                      <a:gd name="T0" fmla="*/ 1 w 2532"/>
                      <a:gd name="T1" fmla="*/ 0 h 723"/>
                      <a:gd name="T2" fmla="*/ 1 w 2532"/>
                      <a:gd name="T3" fmla="*/ 0 h 723"/>
                      <a:gd name="T4" fmla="*/ 12 w 2532"/>
                      <a:gd name="T5" fmla="*/ 6 h 723"/>
                      <a:gd name="T6" fmla="*/ 12 w 2532"/>
                      <a:gd name="T7" fmla="*/ 6 h 723"/>
                      <a:gd name="T8" fmla="*/ 0 w 2532"/>
                      <a:gd name="T9" fmla="*/ 1 h 723"/>
                      <a:gd name="T10" fmla="*/ 1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74" name="Freeform 1165">
                    <a:extLst>
                      <a:ext uri="{FF2B5EF4-FFF2-40B4-BE49-F238E27FC236}">
                        <a16:creationId xmlns:a16="http://schemas.microsoft.com/office/drawing/2014/main" id="{41D39A96-C32B-4FEB-BD87-B68DC98D22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549" y="2986"/>
                    <a:ext cx="608" cy="467"/>
                  </a:xfrm>
                  <a:custGeom>
                    <a:avLst/>
                    <a:gdLst>
                      <a:gd name="T0" fmla="*/ 0 w 2532"/>
                      <a:gd name="T1" fmla="*/ 0 h 723"/>
                      <a:gd name="T2" fmla="*/ 0 w 2532"/>
                      <a:gd name="T3" fmla="*/ 0 h 723"/>
                      <a:gd name="T4" fmla="*/ 0 w 2532"/>
                      <a:gd name="T5" fmla="*/ 9 h 723"/>
                      <a:gd name="T6" fmla="*/ 0 w 2532"/>
                      <a:gd name="T7" fmla="*/ 9 h 723"/>
                      <a:gd name="T8" fmla="*/ 0 w 2532"/>
                      <a:gd name="T9" fmla="*/ 1 h 723"/>
                      <a:gd name="T10" fmla="*/ 0 w 2532"/>
                      <a:gd name="T11" fmla="*/ 0 h 723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2532"/>
                      <a:gd name="T19" fmla="*/ 0 h 723"/>
                      <a:gd name="T20" fmla="*/ 2532 w 2532"/>
                      <a:gd name="T21" fmla="*/ 723 h 723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2532" h="723">
                        <a:moveTo>
                          <a:pt x="6" y="0"/>
                        </a:moveTo>
                        <a:cubicBezTo>
                          <a:pt x="16" y="0"/>
                          <a:pt x="26" y="0"/>
                          <a:pt x="36" y="0"/>
                        </a:cubicBezTo>
                        <a:lnTo>
                          <a:pt x="2532" y="678"/>
                        </a:lnTo>
                        <a:lnTo>
                          <a:pt x="2529" y="723"/>
                        </a:lnTo>
                        <a:lnTo>
                          <a:pt x="0" y="24"/>
                        </a:lnTo>
                        <a:lnTo>
                          <a:pt x="6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433" name="Text Box 580">
                <a:extLst>
                  <a:ext uri="{FF2B5EF4-FFF2-40B4-BE49-F238E27FC236}">
                    <a16:creationId xmlns:a16="http://schemas.microsoft.com/office/drawing/2014/main" id="{786C00B7-5BD2-4383-BCDB-476DE17466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371" y="6246813"/>
                <a:ext cx="1295400" cy="482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80000"/>
                  </a:lnSpc>
                </a:pPr>
                <a:r>
                  <a:rPr lang="en-US" altLang="ko-KR" sz="1600" dirty="0"/>
                  <a:t>institutional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ko-KR" sz="1600" dirty="0"/>
                  <a:t>       network</a:t>
                </a:r>
              </a:p>
            </p:txBody>
          </p:sp>
        </p:grpSp>
        <p:grpSp>
          <p:nvGrpSpPr>
            <p:cNvPr id="304" name="그룹 303">
              <a:extLst>
                <a:ext uri="{FF2B5EF4-FFF2-40B4-BE49-F238E27FC236}">
                  <a16:creationId xmlns:a16="http://schemas.microsoft.com/office/drawing/2014/main" id="{636E7F13-9120-463D-8423-06F808D594F0}"/>
                </a:ext>
              </a:extLst>
            </p:cNvPr>
            <p:cNvGrpSpPr/>
            <p:nvPr/>
          </p:nvGrpSpPr>
          <p:grpSpPr>
            <a:xfrm>
              <a:off x="315665" y="2436691"/>
              <a:ext cx="1941512" cy="944562"/>
              <a:chOff x="8816420" y="4397284"/>
              <a:chExt cx="1941512" cy="944562"/>
            </a:xfrm>
          </p:grpSpPr>
          <p:grpSp>
            <p:nvGrpSpPr>
              <p:cNvPr id="387" name="Group 418">
                <a:extLst>
                  <a:ext uri="{FF2B5EF4-FFF2-40B4-BE49-F238E27FC236}">
                    <a16:creationId xmlns:a16="http://schemas.microsoft.com/office/drawing/2014/main" id="{361AA0F9-DA65-4A1D-8F30-BE1F7A941E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816420" y="4408396"/>
                <a:ext cx="1458912" cy="933450"/>
                <a:chOff x="2889" y="1631"/>
                <a:chExt cx="980" cy="743"/>
              </a:xfrm>
            </p:grpSpPr>
            <p:sp>
              <p:nvSpPr>
                <p:cNvPr id="430" name="Rectangle 419">
                  <a:extLst>
                    <a:ext uri="{FF2B5EF4-FFF2-40B4-BE49-F238E27FC236}">
                      <a16:creationId xmlns:a16="http://schemas.microsoft.com/office/drawing/2014/main" id="{A283B09A-B732-4955-8F2B-768B334A7B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46" y="1841"/>
                  <a:ext cx="663" cy="533"/>
                </a:xfrm>
                <a:prstGeom prst="rect">
                  <a:avLst/>
                </a:prstGeom>
                <a:solidFill>
                  <a:srgbClr val="00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431" name="AutoShape 420">
                  <a:extLst>
                    <a:ext uri="{FF2B5EF4-FFF2-40B4-BE49-F238E27FC236}">
                      <a16:creationId xmlns:a16="http://schemas.microsoft.com/office/drawing/2014/main" id="{611495AE-B4EF-420B-84EB-B5D5B2CB95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9" y="1631"/>
                  <a:ext cx="980" cy="25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00CC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ko-KR" altLang="ko-KR">
                    <a:solidFill>
                      <a:srgbClr val="00CCFF"/>
                    </a:solidFill>
                  </a:endParaRPr>
                </a:p>
              </p:txBody>
            </p:sp>
          </p:grpSp>
          <p:sp>
            <p:nvSpPr>
              <p:cNvPr id="388" name="Line 443">
                <a:extLst>
                  <a:ext uri="{FF2B5EF4-FFF2-40B4-BE49-F238E27FC236}">
                    <a16:creationId xmlns:a16="http://schemas.microsoft.com/office/drawing/2014/main" id="{2D1AE59E-229A-4C2B-9A72-DF11DB3627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19720" y="4956084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89" name="Line 449">
                <a:extLst>
                  <a:ext uri="{FF2B5EF4-FFF2-40B4-BE49-F238E27FC236}">
                    <a16:creationId xmlns:a16="http://schemas.microsoft.com/office/drawing/2014/main" id="{F89EF0D4-266C-454E-84AC-AF3A78A139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29195" y="5167221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390" name="Group 757">
                <a:extLst>
                  <a:ext uri="{FF2B5EF4-FFF2-40B4-BE49-F238E27FC236}">
                    <a16:creationId xmlns:a16="http://schemas.microsoft.com/office/drawing/2014/main" id="{AD3BF08B-AA16-44DB-900A-D6FBF5D8C64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91120" y="5073559"/>
                <a:ext cx="390525" cy="169863"/>
                <a:chOff x="4650" y="1129"/>
                <a:chExt cx="246" cy="95"/>
              </a:xfrm>
            </p:grpSpPr>
            <p:sp>
              <p:nvSpPr>
                <p:cNvPr id="422" name="Oval 407">
                  <a:extLst>
                    <a:ext uri="{FF2B5EF4-FFF2-40B4-BE49-F238E27FC236}">
                      <a16:creationId xmlns:a16="http://schemas.microsoft.com/office/drawing/2014/main" id="{675E8816-63AA-4773-8C01-0A7B9A3B1B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3" name="Rectangle 410">
                  <a:extLst>
                    <a:ext uri="{FF2B5EF4-FFF2-40B4-BE49-F238E27FC236}">
                      <a16:creationId xmlns:a16="http://schemas.microsoft.com/office/drawing/2014/main" id="{3E5BF42D-2E3F-4C75-858E-5895B53AA6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4" name="Oval 411">
                  <a:extLst>
                    <a:ext uri="{FF2B5EF4-FFF2-40B4-BE49-F238E27FC236}">
                      <a16:creationId xmlns:a16="http://schemas.microsoft.com/office/drawing/2014/main" id="{B68F0135-272E-4270-B995-EAA8F32247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425" name="Group 761">
                  <a:extLst>
                    <a:ext uri="{FF2B5EF4-FFF2-40B4-BE49-F238E27FC236}">
                      <a16:creationId xmlns:a16="http://schemas.microsoft.com/office/drawing/2014/main" id="{1FDFD177-911C-4419-8CC2-93B2E24982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428" name="Freeform 762">
                    <a:extLst>
                      <a:ext uri="{FF2B5EF4-FFF2-40B4-BE49-F238E27FC236}">
                        <a16:creationId xmlns:a16="http://schemas.microsoft.com/office/drawing/2014/main" id="{5EC50613-AF7F-4EF2-9537-E8E92BC0529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29" name="Freeform 763">
                    <a:extLst>
                      <a:ext uri="{FF2B5EF4-FFF2-40B4-BE49-F238E27FC236}">
                        <a16:creationId xmlns:a16="http://schemas.microsoft.com/office/drawing/2014/main" id="{D39E9A99-9661-43A4-B011-ACFF2B292A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26" name="Line 764">
                  <a:extLst>
                    <a:ext uri="{FF2B5EF4-FFF2-40B4-BE49-F238E27FC236}">
                      <a16:creationId xmlns:a16="http://schemas.microsoft.com/office/drawing/2014/main" id="{9AF3719A-EE10-40D3-ADEA-916BEF667F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27" name="Line 765">
                  <a:extLst>
                    <a:ext uri="{FF2B5EF4-FFF2-40B4-BE49-F238E27FC236}">
                      <a16:creationId xmlns:a16="http://schemas.microsoft.com/office/drawing/2014/main" id="{FEA908A9-2E26-48A1-9B04-4E1D866ED9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91" name="Group 776">
                <a:extLst>
                  <a:ext uri="{FF2B5EF4-FFF2-40B4-BE49-F238E27FC236}">
                    <a16:creationId xmlns:a16="http://schemas.microsoft.com/office/drawing/2014/main" id="{6FAC1991-8604-49CC-BDC9-8EF05643BB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49795" y="4933859"/>
                <a:ext cx="506412" cy="352425"/>
                <a:chOff x="2967" y="478"/>
                <a:chExt cx="788" cy="625"/>
              </a:xfrm>
            </p:grpSpPr>
            <p:pic>
              <p:nvPicPr>
                <p:cNvPr id="420" name="Picture 777" descr="access_point_stylized_small">
                  <a:extLst>
                    <a:ext uri="{FF2B5EF4-FFF2-40B4-BE49-F238E27FC236}">
                      <a16:creationId xmlns:a16="http://schemas.microsoft.com/office/drawing/2014/main" id="{06162998-C326-4CDD-950A-AD8E3ABA4D1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12" y="559"/>
                  <a:ext cx="576" cy="54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421" name="Picture 778" descr="antenna_radiation_stylized">
                  <a:extLst>
                    <a:ext uri="{FF2B5EF4-FFF2-40B4-BE49-F238E27FC236}">
                      <a16:creationId xmlns:a16="http://schemas.microsoft.com/office/drawing/2014/main" id="{A8372400-CB1E-4A99-9136-EAA4A503F3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67" y="478"/>
                  <a:ext cx="788" cy="1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392" name="Text Box 580">
                <a:extLst>
                  <a:ext uri="{FF2B5EF4-FFF2-40B4-BE49-F238E27FC236}">
                    <a16:creationId xmlns:a16="http://schemas.microsoft.com/office/drawing/2014/main" id="{A847AE8A-6014-43B2-B909-50095DBB9F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62582" y="4397284"/>
                <a:ext cx="895350" cy="482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>
                  <a:lnSpc>
                    <a:spcPct val="80000"/>
                  </a:lnSpc>
                </a:pPr>
                <a:r>
                  <a:rPr lang="en-US" altLang="ko-KR" sz="1600" dirty="0"/>
                  <a:t>home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ko-KR" sz="1600" dirty="0"/>
                  <a:t>network</a:t>
                </a:r>
              </a:p>
            </p:txBody>
          </p:sp>
          <p:grpSp>
            <p:nvGrpSpPr>
              <p:cNvPr id="393" name="Group 1114">
                <a:extLst>
                  <a:ext uri="{FF2B5EF4-FFF2-40B4-BE49-F238E27FC236}">
                    <a16:creationId xmlns:a16="http://schemas.microsoft.com/office/drawing/2014/main" id="{485FA716-9969-4D57-86C3-ECD6552C1B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098995" y="4475071"/>
                <a:ext cx="444500" cy="407988"/>
                <a:chOff x="877" y="1008"/>
                <a:chExt cx="2747" cy="2591"/>
              </a:xfrm>
            </p:grpSpPr>
            <p:pic>
              <p:nvPicPr>
                <p:cNvPr id="397" name="Picture 1115" descr="antenna_stylized">
                  <a:extLst>
                    <a:ext uri="{FF2B5EF4-FFF2-40B4-BE49-F238E27FC236}">
                      <a16:creationId xmlns:a16="http://schemas.microsoft.com/office/drawing/2014/main" id="{0DA43CAA-73F0-4970-90C1-D8ABE38B6D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7" y="1008"/>
                  <a:ext cx="2725" cy="14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98" name="Picture 1116" descr="laptop_keyboard">
                  <a:extLst>
                    <a:ext uri="{FF2B5EF4-FFF2-40B4-BE49-F238E27FC236}">
                      <a16:creationId xmlns:a16="http://schemas.microsoft.com/office/drawing/2014/main" id="{94A2473E-47BF-428A-AE62-1243DC84268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1009" y="2586"/>
                  <a:ext cx="2245" cy="10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99" name="Freeform 1117">
                  <a:extLst>
                    <a:ext uri="{FF2B5EF4-FFF2-40B4-BE49-F238E27FC236}">
                      <a16:creationId xmlns:a16="http://schemas.microsoft.com/office/drawing/2014/main" id="{AF28E9B9-4446-4FF1-8228-93CF8E27A9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3" y="1603"/>
                  <a:ext cx="1807" cy="1322"/>
                </a:xfrm>
                <a:custGeom>
                  <a:avLst/>
                  <a:gdLst>
                    <a:gd name="T0" fmla="*/ 4 w 2982"/>
                    <a:gd name="T1" fmla="*/ 0 h 2442"/>
                    <a:gd name="T2" fmla="*/ 0 w 2982"/>
                    <a:gd name="T3" fmla="*/ 4 h 2442"/>
                    <a:gd name="T4" fmla="*/ 16 w 2982"/>
                    <a:gd name="T5" fmla="*/ 5 h 2442"/>
                    <a:gd name="T6" fmla="*/ 20 w 2982"/>
                    <a:gd name="T7" fmla="*/ 1 h 2442"/>
                    <a:gd name="T8" fmla="*/ 4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/>
                </a:p>
              </p:txBody>
            </p:sp>
            <p:pic>
              <p:nvPicPr>
                <p:cNvPr id="400" name="Picture 1118" descr="screen">
                  <a:extLst>
                    <a:ext uri="{FF2B5EF4-FFF2-40B4-BE49-F238E27FC236}">
                      <a16:creationId xmlns:a16="http://schemas.microsoft.com/office/drawing/2014/main" id="{1472A4B2-3B99-4D1A-A924-6FFD0712A29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42" y="1637"/>
                  <a:ext cx="1642" cy="12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01" name="Freeform 1119">
                  <a:extLst>
                    <a:ext uri="{FF2B5EF4-FFF2-40B4-BE49-F238E27FC236}">
                      <a16:creationId xmlns:a16="http://schemas.microsoft.com/office/drawing/2014/main" id="{98C65CC2-87EB-4E15-87A6-BA24FF5818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2" y="1564"/>
                  <a:ext cx="1531" cy="246"/>
                </a:xfrm>
                <a:custGeom>
                  <a:avLst/>
                  <a:gdLst>
                    <a:gd name="T0" fmla="*/ 1 w 2528"/>
                    <a:gd name="T1" fmla="*/ 0 h 455"/>
                    <a:gd name="T2" fmla="*/ 17 w 2528"/>
                    <a:gd name="T3" fmla="*/ 1 h 455"/>
                    <a:gd name="T4" fmla="*/ 16 w 2528"/>
                    <a:gd name="T5" fmla="*/ 1 h 455"/>
                    <a:gd name="T6" fmla="*/ 0 w 2528"/>
                    <a:gd name="T7" fmla="*/ 1 h 455"/>
                    <a:gd name="T8" fmla="*/ 1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02" name="Freeform 1120">
                  <a:extLst>
                    <a:ext uri="{FF2B5EF4-FFF2-40B4-BE49-F238E27FC236}">
                      <a16:creationId xmlns:a16="http://schemas.microsoft.com/office/drawing/2014/main" id="{6BEBC2A3-6868-4D72-B045-71D31B29F0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7" y="1562"/>
                  <a:ext cx="425" cy="1024"/>
                </a:xfrm>
                <a:custGeom>
                  <a:avLst/>
                  <a:gdLst>
                    <a:gd name="T0" fmla="*/ 4 w 702"/>
                    <a:gd name="T1" fmla="*/ 0 h 1893"/>
                    <a:gd name="T2" fmla="*/ 0 w 702"/>
                    <a:gd name="T3" fmla="*/ 4 h 1893"/>
                    <a:gd name="T4" fmla="*/ 1 w 702"/>
                    <a:gd name="T5" fmla="*/ 4 h 1893"/>
                    <a:gd name="T6" fmla="*/ 5 w 702"/>
                    <a:gd name="T7" fmla="*/ 1 h 1893"/>
                    <a:gd name="T8" fmla="*/ 4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03" name="Freeform 1121">
                  <a:extLst>
                    <a:ext uri="{FF2B5EF4-FFF2-40B4-BE49-F238E27FC236}">
                      <a16:creationId xmlns:a16="http://schemas.microsoft.com/office/drawing/2014/main" id="{E8B18396-A16D-4E5F-B563-8EF0A422CF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44" y="1745"/>
                  <a:ext cx="458" cy="1182"/>
                </a:xfrm>
                <a:custGeom>
                  <a:avLst/>
                  <a:gdLst>
                    <a:gd name="T0" fmla="*/ 5 w 756"/>
                    <a:gd name="T1" fmla="*/ 0 h 2184"/>
                    <a:gd name="T2" fmla="*/ 1 w 756"/>
                    <a:gd name="T3" fmla="*/ 5 h 2184"/>
                    <a:gd name="T4" fmla="*/ 0 w 756"/>
                    <a:gd name="T5" fmla="*/ 5 h 2184"/>
                    <a:gd name="T6" fmla="*/ 4 w 756"/>
                    <a:gd name="T7" fmla="*/ 1 h 2184"/>
                    <a:gd name="T8" fmla="*/ 5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04" name="Freeform 1122">
                  <a:extLst>
                    <a:ext uri="{FF2B5EF4-FFF2-40B4-BE49-F238E27FC236}">
                      <a16:creationId xmlns:a16="http://schemas.microsoft.com/office/drawing/2014/main" id="{7AB31A8E-38BF-4B53-BC4C-C59349522C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2" y="2534"/>
                  <a:ext cx="1680" cy="399"/>
                </a:xfrm>
                <a:custGeom>
                  <a:avLst/>
                  <a:gdLst>
                    <a:gd name="T0" fmla="*/ 1 w 2773"/>
                    <a:gd name="T1" fmla="*/ 0 h 738"/>
                    <a:gd name="T2" fmla="*/ 0 w 2773"/>
                    <a:gd name="T3" fmla="*/ 1 h 738"/>
                    <a:gd name="T4" fmla="*/ 16 w 2773"/>
                    <a:gd name="T5" fmla="*/ 2 h 738"/>
                    <a:gd name="T6" fmla="*/ 16 w 2773"/>
                    <a:gd name="T7" fmla="*/ 1 h 738"/>
                    <a:gd name="T8" fmla="*/ 1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05" name="Freeform 1123">
                  <a:extLst>
                    <a:ext uri="{FF2B5EF4-FFF2-40B4-BE49-F238E27FC236}">
                      <a16:creationId xmlns:a16="http://schemas.microsoft.com/office/drawing/2014/main" id="{A0B592A5-FEB0-487E-B814-2D87E2E631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195" y="1755"/>
                  <a:ext cx="429" cy="1187"/>
                </a:xfrm>
                <a:custGeom>
                  <a:avLst/>
                  <a:gdLst>
                    <a:gd name="T0" fmla="*/ 12 w 637"/>
                    <a:gd name="T1" fmla="*/ 0 h 1659"/>
                    <a:gd name="T2" fmla="*/ 12 w 637"/>
                    <a:gd name="T3" fmla="*/ 0 h 1659"/>
                    <a:gd name="T4" fmla="*/ 1 w 637"/>
                    <a:gd name="T5" fmla="*/ 59 h 1659"/>
                    <a:gd name="T6" fmla="*/ 0 w 637"/>
                    <a:gd name="T7" fmla="*/ 57 h 1659"/>
                    <a:gd name="T8" fmla="*/ 12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06" name="Freeform 1124">
                  <a:extLst>
                    <a:ext uri="{FF2B5EF4-FFF2-40B4-BE49-F238E27FC236}">
                      <a16:creationId xmlns:a16="http://schemas.microsoft.com/office/drawing/2014/main" id="{1805A72E-34AF-48FD-826A-B819300049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34" y="2587"/>
                  <a:ext cx="1494" cy="394"/>
                </a:xfrm>
                <a:custGeom>
                  <a:avLst/>
                  <a:gdLst>
                    <a:gd name="T0" fmla="*/ 0 w 2216"/>
                    <a:gd name="T1" fmla="*/ 0 h 550"/>
                    <a:gd name="T2" fmla="*/ 1 w 2216"/>
                    <a:gd name="T3" fmla="*/ 2 h 550"/>
                    <a:gd name="T4" fmla="*/ 42 w 2216"/>
                    <a:gd name="T5" fmla="*/ 20 h 550"/>
                    <a:gd name="T6" fmla="*/ 42 w 2216"/>
                    <a:gd name="T7" fmla="*/ 17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grpSp>
              <p:nvGrpSpPr>
                <p:cNvPr id="407" name="Group 1125">
                  <a:extLst>
                    <a:ext uri="{FF2B5EF4-FFF2-40B4-BE49-F238E27FC236}">
                      <a16:creationId xmlns:a16="http://schemas.microsoft.com/office/drawing/2014/main" id="{B5BC026A-2B1C-4BCD-BD71-4789465615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09" y="3008"/>
                  <a:ext cx="507" cy="234"/>
                  <a:chOff x="1740" y="2642"/>
                  <a:chExt cx="752" cy="327"/>
                </a:xfrm>
              </p:grpSpPr>
              <p:sp>
                <p:nvSpPr>
                  <p:cNvPr id="414" name="Freeform 1126">
                    <a:extLst>
                      <a:ext uri="{FF2B5EF4-FFF2-40B4-BE49-F238E27FC236}">
                        <a16:creationId xmlns:a16="http://schemas.microsoft.com/office/drawing/2014/main" id="{8CC361B1-F083-4FA6-8C68-B443AB0DFA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15" name="Freeform 1127">
                    <a:extLst>
                      <a:ext uri="{FF2B5EF4-FFF2-40B4-BE49-F238E27FC236}">
                        <a16:creationId xmlns:a16="http://schemas.microsoft.com/office/drawing/2014/main" id="{8BA264B3-779F-4E39-BC04-08FD17086F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16" name="Freeform 1128">
                    <a:extLst>
                      <a:ext uri="{FF2B5EF4-FFF2-40B4-BE49-F238E27FC236}">
                        <a16:creationId xmlns:a16="http://schemas.microsoft.com/office/drawing/2014/main" id="{5705F18C-EE74-4AEA-8600-E49B1BCDE8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17" name="Freeform 1129">
                    <a:extLst>
                      <a:ext uri="{FF2B5EF4-FFF2-40B4-BE49-F238E27FC236}">
                        <a16:creationId xmlns:a16="http://schemas.microsoft.com/office/drawing/2014/main" id="{27238248-F05A-4742-A148-8E901F6930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18" name="Freeform 1130">
                    <a:extLst>
                      <a:ext uri="{FF2B5EF4-FFF2-40B4-BE49-F238E27FC236}">
                        <a16:creationId xmlns:a16="http://schemas.microsoft.com/office/drawing/2014/main" id="{FB353ADB-0169-4FB2-B127-25C0A26E0E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419" name="Freeform 1131">
                    <a:extLst>
                      <a:ext uri="{FF2B5EF4-FFF2-40B4-BE49-F238E27FC236}">
                        <a16:creationId xmlns:a16="http://schemas.microsoft.com/office/drawing/2014/main" id="{6840BDCC-9F6F-4802-BEBE-2B50743E80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408" name="Freeform 1132">
                  <a:extLst>
                    <a:ext uri="{FF2B5EF4-FFF2-40B4-BE49-F238E27FC236}">
                      <a16:creationId xmlns:a16="http://schemas.microsoft.com/office/drawing/2014/main" id="{C06220CD-C59B-46BF-A549-02BD7B4065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77" y="3043"/>
                  <a:ext cx="614" cy="514"/>
                </a:xfrm>
                <a:custGeom>
                  <a:avLst/>
                  <a:gdLst>
                    <a:gd name="T0" fmla="*/ 1 w 990"/>
                    <a:gd name="T1" fmla="*/ 10 h 792"/>
                    <a:gd name="T2" fmla="*/ 9 w 990"/>
                    <a:gd name="T3" fmla="*/ 0 h 792"/>
                    <a:gd name="T4" fmla="*/ 9 w 990"/>
                    <a:gd name="T5" fmla="*/ 1 h 792"/>
                    <a:gd name="T6" fmla="*/ 0 w 990"/>
                    <a:gd name="T7" fmla="*/ 10 h 792"/>
                    <a:gd name="T8" fmla="*/ 1 w 990"/>
                    <a:gd name="T9" fmla="*/ 10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09" name="Freeform 1133">
                  <a:extLst>
                    <a:ext uri="{FF2B5EF4-FFF2-40B4-BE49-F238E27FC236}">
                      <a16:creationId xmlns:a16="http://schemas.microsoft.com/office/drawing/2014/main" id="{D9D80CE1-5D7B-49DB-A326-AA129678A9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0" y="3084"/>
                  <a:ext cx="1571" cy="469"/>
                </a:xfrm>
                <a:custGeom>
                  <a:avLst/>
                  <a:gdLst>
                    <a:gd name="T0" fmla="*/ 1 w 2532"/>
                    <a:gd name="T1" fmla="*/ 0 h 723"/>
                    <a:gd name="T2" fmla="*/ 1 w 2532"/>
                    <a:gd name="T3" fmla="*/ 0 h 723"/>
                    <a:gd name="T4" fmla="*/ 22 w 2532"/>
                    <a:gd name="T5" fmla="*/ 9 h 723"/>
                    <a:gd name="T6" fmla="*/ 22 w 2532"/>
                    <a:gd name="T7" fmla="*/ 10 h 723"/>
                    <a:gd name="T8" fmla="*/ 0 w 2532"/>
                    <a:gd name="T9" fmla="*/ 1 h 723"/>
                    <a:gd name="T10" fmla="*/ 1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10" name="Freeform 1134">
                  <a:extLst>
                    <a:ext uri="{FF2B5EF4-FFF2-40B4-BE49-F238E27FC236}">
                      <a16:creationId xmlns:a16="http://schemas.microsoft.com/office/drawing/2014/main" id="{9B337BC1-40EC-4CA3-B51F-4C483899B5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1" y="2998"/>
                  <a:ext cx="17" cy="95"/>
                </a:xfrm>
                <a:custGeom>
                  <a:avLst/>
                  <a:gdLst>
                    <a:gd name="T0" fmla="*/ 1 w 26"/>
                    <a:gd name="T1" fmla="*/ 1 h 147"/>
                    <a:gd name="T2" fmla="*/ 1 w 26"/>
                    <a:gd name="T3" fmla="*/ 2 h 147"/>
                    <a:gd name="T4" fmla="*/ 0 w 26"/>
                    <a:gd name="T5" fmla="*/ 2 h 147"/>
                    <a:gd name="T6" fmla="*/ 1 w 26"/>
                    <a:gd name="T7" fmla="*/ 0 h 147"/>
                    <a:gd name="T8" fmla="*/ 1 w 26"/>
                    <a:gd name="T9" fmla="*/ 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11" name="Freeform 1135">
                  <a:extLst>
                    <a:ext uri="{FF2B5EF4-FFF2-40B4-BE49-F238E27FC236}">
                      <a16:creationId xmlns:a16="http://schemas.microsoft.com/office/drawing/2014/main" id="{FFE156F7-5651-4CAD-9D63-D1FD42DBF8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2" y="2611"/>
                  <a:ext cx="730" cy="393"/>
                </a:xfrm>
                <a:custGeom>
                  <a:avLst/>
                  <a:gdLst>
                    <a:gd name="T0" fmla="*/ 10 w 1176"/>
                    <a:gd name="T1" fmla="*/ 0 h 606"/>
                    <a:gd name="T2" fmla="*/ 0 w 1176"/>
                    <a:gd name="T3" fmla="*/ 8 h 606"/>
                    <a:gd name="T4" fmla="*/ 1 w 1176"/>
                    <a:gd name="T5" fmla="*/ 8 h 606"/>
                    <a:gd name="T6" fmla="*/ 10 w 1176"/>
                    <a:gd name="T7" fmla="*/ 1 h 606"/>
                    <a:gd name="T8" fmla="*/ 1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12" name="Freeform 1136">
                  <a:extLst>
                    <a:ext uri="{FF2B5EF4-FFF2-40B4-BE49-F238E27FC236}">
                      <a16:creationId xmlns:a16="http://schemas.microsoft.com/office/drawing/2014/main" id="{22138AA2-5C10-492C-AD3E-00042B2714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1" y="3018"/>
                  <a:ext cx="1490" cy="451"/>
                </a:xfrm>
                <a:custGeom>
                  <a:avLst/>
                  <a:gdLst>
                    <a:gd name="T0" fmla="*/ 1 w 2532"/>
                    <a:gd name="T1" fmla="*/ 0 h 723"/>
                    <a:gd name="T2" fmla="*/ 1 w 2532"/>
                    <a:gd name="T3" fmla="*/ 0 h 723"/>
                    <a:gd name="T4" fmla="*/ 12 w 2532"/>
                    <a:gd name="T5" fmla="*/ 6 h 723"/>
                    <a:gd name="T6" fmla="*/ 12 w 2532"/>
                    <a:gd name="T7" fmla="*/ 6 h 723"/>
                    <a:gd name="T8" fmla="*/ 0 w 2532"/>
                    <a:gd name="T9" fmla="*/ 1 h 723"/>
                    <a:gd name="T10" fmla="*/ 1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413" name="Freeform 1137">
                  <a:extLst>
                    <a:ext uri="{FF2B5EF4-FFF2-40B4-BE49-F238E27FC236}">
                      <a16:creationId xmlns:a16="http://schemas.microsoft.com/office/drawing/2014/main" id="{D012DBA8-00AD-462B-8E68-2E0CF0ECA5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549" y="2986"/>
                  <a:ext cx="608" cy="467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 h 723"/>
                    <a:gd name="T6" fmla="*/ 0 w 2532"/>
                    <a:gd name="T7" fmla="*/ 9 h 723"/>
                    <a:gd name="T8" fmla="*/ 0 w 2532"/>
                    <a:gd name="T9" fmla="*/ 1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94" name="Group 1139">
                <a:extLst>
                  <a:ext uri="{FF2B5EF4-FFF2-40B4-BE49-F238E27FC236}">
                    <a16:creationId xmlns:a16="http://schemas.microsoft.com/office/drawing/2014/main" id="{2DB212B1-F468-4A75-B322-4ED7926281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9478407" y="4656046"/>
                <a:ext cx="414337" cy="373063"/>
                <a:chOff x="2839" y="3501"/>
                <a:chExt cx="755" cy="803"/>
              </a:xfrm>
            </p:grpSpPr>
            <p:pic>
              <p:nvPicPr>
                <p:cNvPr id="395" name="Picture 1140" descr="desktop_computer_stylized_medium">
                  <a:extLst>
                    <a:ext uri="{FF2B5EF4-FFF2-40B4-BE49-F238E27FC236}">
                      <a16:creationId xmlns:a16="http://schemas.microsoft.com/office/drawing/2014/main" id="{157959C6-5B04-4382-8483-2789AA769F9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396" name="Freeform 1141">
                  <a:extLst>
                    <a:ext uri="{FF2B5EF4-FFF2-40B4-BE49-F238E27FC236}">
                      <a16:creationId xmlns:a16="http://schemas.microsoft.com/office/drawing/2014/main" id="{4DDACBFA-6495-4508-BEE4-81451D56D3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305" name="Line 424">
              <a:extLst>
                <a:ext uri="{FF2B5EF4-FFF2-40B4-BE49-F238E27FC236}">
                  <a16:creationId xmlns:a16="http://schemas.microsoft.com/office/drawing/2014/main" id="{4897BDE8-003E-4B3A-B0E2-93D5E5DFD5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6703" y="4812119"/>
              <a:ext cx="1564365" cy="5287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6" name="Line 424">
              <a:extLst>
                <a:ext uri="{FF2B5EF4-FFF2-40B4-BE49-F238E27FC236}">
                  <a16:creationId xmlns:a16="http://schemas.microsoft.com/office/drawing/2014/main" id="{AAAB0145-6567-4F77-A66B-9C8B974DBE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7135" y="4118488"/>
              <a:ext cx="213704" cy="5355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cxnSp>
          <p:nvCxnSpPr>
            <p:cNvPr id="307" name="Straight Connector 515">
              <a:extLst>
                <a:ext uri="{FF2B5EF4-FFF2-40B4-BE49-F238E27FC236}">
                  <a16:creationId xmlns:a16="http://schemas.microsoft.com/office/drawing/2014/main" id="{28212E8E-4C50-4C7C-9C38-2A359004CF7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458249" y="2958250"/>
              <a:ext cx="299134" cy="24244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08" name="Group 518">
              <a:extLst>
                <a:ext uri="{FF2B5EF4-FFF2-40B4-BE49-F238E27FC236}">
                  <a16:creationId xmlns:a16="http://schemas.microsoft.com/office/drawing/2014/main" id="{19C6D53C-5232-4329-9F6E-1E917FDCCF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66544" y="2659011"/>
              <a:ext cx="531077" cy="338832"/>
              <a:chOff x="5573768" y="2726239"/>
              <a:chExt cx="530938" cy="338554"/>
            </a:xfrm>
          </p:grpSpPr>
          <p:sp>
            <p:nvSpPr>
              <p:cNvPr id="385" name="Oval 521">
                <a:extLst>
                  <a:ext uri="{FF2B5EF4-FFF2-40B4-BE49-F238E27FC236}">
                    <a16:creationId xmlns:a16="http://schemas.microsoft.com/office/drawing/2014/main" id="{6A6E0E6D-FE36-4CC3-A985-DF8B59AB5A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3768" y="2751297"/>
                <a:ext cx="528092" cy="304800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386" name="TextBox 522">
                <a:extLst>
                  <a:ext uri="{FF2B5EF4-FFF2-40B4-BE49-F238E27FC236}">
                    <a16:creationId xmlns:a16="http://schemas.microsoft.com/office/drawing/2014/main" id="{3F6B7707-4359-467C-915C-00073EF6E1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93027" y="2726239"/>
                <a:ext cx="51167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600" dirty="0">
                    <a:solidFill>
                      <a:schemeClr val="bg1"/>
                    </a:solidFill>
                  </a:rPr>
                  <a:t>IXP</a:t>
                </a:r>
              </a:p>
            </p:txBody>
          </p:sp>
        </p:grpSp>
        <p:cxnSp>
          <p:nvCxnSpPr>
            <p:cNvPr id="309" name="Straight Connector 519">
              <a:extLst>
                <a:ext uri="{FF2B5EF4-FFF2-40B4-BE49-F238E27FC236}">
                  <a16:creationId xmlns:a16="http://schemas.microsoft.com/office/drawing/2014/main" id="{076BC526-66DF-4CCB-B4B8-7FCEC603EE0D}"/>
                </a:ext>
              </a:extLst>
            </p:cNvPr>
            <p:cNvCxnSpPr>
              <a:cxnSpLocks noChangeShapeType="1"/>
              <a:stCxn id="385" idx="6"/>
              <a:endCxn id="714" idx="3"/>
            </p:cNvCxnSpPr>
            <p:nvPr/>
          </p:nvCxnSpPr>
          <p:spPr bwMode="auto">
            <a:xfrm flipV="1">
              <a:off x="6194774" y="2371994"/>
              <a:ext cx="1126778" cy="464621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0" name="Straight Connector 520">
              <a:extLst>
                <a:ext uri="{FF2B5EF4-FFF2-40B4-BE49-F238E27FC236}">
                  <a16:creationId xmlns:a16="http://schemas.microsoft.com/office/drawing/2014/main" id="{5632FDA6-7783-4F36-8836-BFD9779D97C4}"/>
                </a:ext>
              </a:extLst>
            </p:cNvPr>
            <p:cNvCxnSpPr>
              <a:cxnSpLocks noChangeShapeType="1"/>
              <a:stCxn id="901" idx="1"/>
            </p:cNvCxnSpPr>
            <p:nvPr/>
          </p:nvCxnSpPr>
          <p:spPr bwMode="auto">
            <a:xfrm>
              <a:off x="5473986" y="2450749"/>
              <a:ext cx="295368" cy="268159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1" name="Straight Connector 520">
              <a:extLst>
                <a:ext uri="{FF2B5EF4-FFF2-40B4-BE49-F238E27FC236}">
                  <a16:creationId xmlns:a16="http://schemas.microsoft.com/office/drawing/2014/main" id="{89C4A575-235D-42F2-BA5F-0807708F2B81}"/>
                </a:ext>
              </a:extLst>
            </p:cNvPr>
            <p:cNvCxnSpPr>
              <a:cxnSpLocks noChangeShapeType="1"/>
              <a:stCxn id="888" idx="5"/>
              <a:endCxn id="855" idx="1"/>
            </p:cNvCxnSpPr>
            <p:nvPr/>
          </p:nvCxnSpPr>
          <p:spPr bwMode="auto">
            <a:xfrm>
              <a:off x="4529506" y="2637694"/>
              <a:ext cx="621428" cy="609531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12" name="그룹 311">
              <a:extLst>
                <a:ext uri="{FF2B5EF4-FFF2-40B4-BE49-F238E27FC236}">
                  <a16:creationId xmlns:a16="http://schemas.microsoft.com/office/drawing/2014/main" id="{B78BB945-A94A-4993-9490-2BB16AF98F52}"/>
                </a:ext>
              </a:extLst>
            </p:cNvPr>
            <p:cNvGrpSpPr/>
            <p:nvPr/>
          </p:nvGrpSpPr>
          <p:grpSpPr>
            <a:xfrm>
              <a:off x="1738879" y="2984378"/>
              <a:ext cx="1522584" cy="976195"/>
              <a:chOff x="2547390" y="4747434"/>
              <a:chExt cx="1522584" cy="976195"/>
            </a:xfrm>
          </p:grpSpPr>
          <p:sp>
            <p:nvSpPr>
              <p:cNvPr id="353" name="Freeform 415">
                <a:extLst>
                  <a:ext uri="{FF2B5EF4-FFF2-40B4-BE49-F238E27FC236}">
                    <a16:creationId xmlns:a16="http://schemas.microsoft.com/office/drawing/2014/main" id="{BAAE2E42-8FCB-4821-9ACF-AA7346C8A9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55524" y="4747434"/>
                <a:ext cx="1314450" cy="674688"/>
              </a:xfrm>
              <a:custGeom>
                <a:avLst/>
                <a:gdLst>
                  <a:gd name="T0" fmla="*/ 2147483647 w 828"/>
                  <a:gd name="T1" fmla="*/ 2147483647 h 425"/>
                  <a:gd name="T2" fmla="*/ 2147483647 w 828"/>
                  <a:gd name="T3" fmla="*/ 2147483647 h 425"/>
                  <a:gd name="T4" fmla="*/ 2147483647 w 828"/>
                  <a:gd name="T5" fmla="*/ 2147483647 h 425"/>
                  <a:gd name="T6" fmla="*/ 2147483647 w 828"/>
                  <a:gd name="T7" fmla="*/ 2147483647 h 425"/>
                  <a:gd name="T8" fmla="*/ 2147483647 w 828"/>
                  <a:gd name="T9" fmla="*/ 2147483647 h 425"/>
                  <a:gd name="T10" fmla="*/ 2147483647 w 828"/>
                  <a:gd name="T11" fmla="*/ 2147483647 h 425"/>
                  <a:gd name="T12" fmla="*/ 2147483647 w 828"/>
                  <a:gd name="T13" fmla="*/ 2147483647 h 425"/>
                  <a:gd name="T14" fmla="*/ 2147483647 w 828"/>
                  <a:gd name="T15" fmla="*/ 2147483647 h 425"/>
                  <a:gd name="T16" fmla="*/ 2147483647 w 828"/>
                  <a:gd name="T17" fmla="*/ 2147483647 h 425"/>
                  <a:gd name="T18" fmla="*/ 2147483647 w 828"/>
                  <a:gd name="T19" fmla="*/ 2147483647 h 425"/>
                  <a:gd name="T20" fmla="*/ 2147483647 w 828"/>
                  <a:gd name="T21" fmla="*/ 2147483647 h 425"/>
                  <a:gd name="T22" fmla="*/ 2147483647 w 828"/>
                  <a:gd name="T23" fmla="*/ 2147483647 h 425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828"/>
                  <a:gd name="T37" fmla="*/ 0 h 425"/>
                  <a:gd name="T38" fmla="*/ 828 w 828"/>
                  <a:gd name="T39" fmla="*/ 425 h 425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828" h="425">
                    <a:moveTo>
                      <a:pt x="382" y="30"/>
                    </a:moveTo>
                    <a:cubicBezTo>
                      <a:pt x="350" y="29"/>
                      <a:pt x="413" y="30"/>
                      <a:pt x="370" y="30"/>
                    </a:cubicBezTo>
                    <a:cubicBezTo>
                      <a:pt x="327" y="30"/>
                      <a:pt x="187" y="16"/>
                      <a:pt x="126" y="32"/>
                    </a:cubicBezTo>
                    <a:cubicBezTo>
                      <a:pt x="65" y="48"/>
                      <a:pt x="12" y="86"/>
                      <a:pt x="6" y="126"/>
                    </a:cubicBezTo>
                    <a:cubicBezTo>
                      <a:pt x="0" y="166"/>
                      <a:pt x="44" y="231"/>
                      <a:pt x="92" y="274"/>
                    </a:cubicBezTo>
                    <a:cubicBezTo>
                      <a:pt x="140" y="317"/>
                      <a:pt x="217" y="360"/>
                      <a:pt x="292" y="384"/>
                    </a:cubicBezTo>
                    <a:cubicBezTo>
                      <a:pt x="367" y="408"/>
                      <a:pt x="472" y="425"/>
                      <a:pt x="540" y="416"/>
                    </a:cubicBezTo>
                    <a:cubicBezTo>
                      <a:pt x="608" y="407"/>
                      <a:pt x="659" y="371"/>
                      <a:pt x="698" y="330"/>
                    </a:cubicBezTo>
                    <a:cubicBezTo>
                      <a:pt x="737" y="289"/>
                      <a:pt x="760" y="221"/>
                      <a:pt x="776" y="170"/>
                    </a:cubicBezTo>
                    <a:cubicBezTo>
                      <a:pt x="792" y="119"/>
                      <a:pt x="828" y="44"/>
                      <a:pt x="792" y="22"/>
                    </a:cubicBezTo>
                    <a:cubicBezTo>
                      <a:pt x="756" y="0"/>
                      <a:pt x="630" y="37"/>
                      <a:pt x="560" y="38"/>
                    </a:cubicBezTo>
                    <a:cubicBezTo>
                      <a:pt x="490" y="39"/>
                      <a:pt x="414" y="31"/>
                      <a:pt x="382" y="30"/>
                    </a:cubicBezTo>
                    <a:close/>
                  </a:path>
                </a:pathLst>
              </a:custGeom>
              <a:solidFill>
                <a:srgbClr val="00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4" name="Line 421">
                <a:extLst>
                  <a:ext uri="{FF2B5EF4-FFF2-40B4-BE49-F238E27FC236}">
                    <a16:creationId xmlns:a16="http://schemas.microsoft.com/office/drawing/2014/main" id="{62238171-7A41-43E0-9954-997FECFA8C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47637" y="5033184"/>
                <a:ext cx="163512" cy="1206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5" name="Line 422">
                <a:extLst>
                  <a:ext uri="{FF2B5EF4-FFF2-40B4-BE49-F238E27FC236}">
                    <a16:creationId xmlns:a16="http://schemas.microsoft.com/office/drawing/2014/main" id="{856FD797-4D5F-4E2C-AB92-EF06946E53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4474" y="4953809"/>
                <a:ext cx="279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56" name="Line 423">
                <a:extLst>
                  <a:ext uri="{FF2B5EF4-FFF2-40B4-BE49-F238E27FC236}">
                    <a16:creationId xmlns:a16="http://schemas.microsoft.com/office/drawing/2014/main" id="{B91D7EFF-5FB1-4FD1-8EBA-83E483E60A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81012" y="5039534"/>
                <a:ext cx="134937" cy="1047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357" name="Group 694">
                <a:extLst>
                  <a:ext uri="{FF2B5EF4-FFF2-40B4-BE49-F238E27FC236}">
                    <a16:creationId xmlns:a16="http://schemas.microsoft.com/office/drawing/2014/main" id="{95736288-18B9-470B-BAF1-CF86FF4923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52399" y="5131609"/>
                <a:ext cx="485775" cy="203200"/>
                <a:chOff x="4650" y="1129"/>
                <a:chExt cx="246" cy="95"/>
              </a:xfrm>
            </p:grpSpPr>
            <p:sp>
              <p:nvSpPr>
                <p:cNvPr id="377" name="Oval 407">
                  <a:extLst>
                    <a:ext uri="{FF2B5EF4-FFF2-40B4-BE49-F238E27FC236}">
                      <a16:creationId xmlns:a16="http://schemas.microsoft.com/office/drawing/2014/main" id="{C1231023-B88E-4E3F-8D17-63BDA91608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8" name="Rectangle 410">
                  <a:extLst>
                    <a:ext uri="{FF2B5EF4-FFF2-40B4-BE49-F238E27FC236}">
                      <a16:creationId xmlns:a16="http://schemas.microsoft.com/office/drawing/2014/main" id="{D6FB4BF6-306A-4CE4-92CC-D525CDD2B6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9" name="Oval 411">
                  <a:extLst>
                    <a:ext uri="{FF2B5EF4-FFF2-40B4-BE49-F238E27FC236}">
                      <a16:creationId xmlns:a16="http://schemas.microsoft.com/office/drawing/2014/main" id="{92AFC402-DA5C-4995-A684-9E0E711EE5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380" name="Group 698">
                  <a:extLst>
                    <a:ext uri="{FF2B5EF4-FFF2-40B4-BE49-F238E27FC236}">
                      <a16:creationId xmlns:a16="http://schemas.microsoft.com/office/drawing/2014/main" id="{4D9CABA3-8F33-4649-9646-47C21850F5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383" name="Freeform 699">
                    <a:extLst>
                      <a:ext uri="{FF2B5EF4-FFF2-40B4-BE49-F238E27FC236}">
                        <a16:creationId xmlns:a16="http://schemas.microsoft.com/office/drawing/2014/main" id="{3C5CE357-8307-426E-BD58-6F45368C31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384" name="Freeform 700">
                    <a:extLst>
                      <a:ext uri="{FF2B5EF4-FFF2-40B4-BE49-F238E27FC236}">
                        <a16:creationId xmlns:a16="http://schemas.microsoft.com/office/drawing/2014/main" id="{159CCC96-2BA4-4C09-BECF-521B5DE053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381" name="Line 701">
                  <a:extLst>
                    <a:ext uri="{FF2B5EF4-FFF2-40B4-BE49-F238E27FC236}">
                      <a16:creationId xmlns:a16="http://schemas.microsoft.com/office/drawing/2014/main" id="{5582FE6E-A8C8-49FD-821F-26301E9B7A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82" name="Line 702">
                  <a:extLst>
                    <a:ext uri="{FF2B5EF4-FFF2-40B4-BE49-F238E27FC236}">
                      <a16:creationId xmlns:a16="http://schemas.microsoft.com/office/drawing/2014/main" id="{EAC5EF5F-CD89-498D-8934-14AC58733C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58" name="Group 712">
                <a:extLst>
                  <a:ext uri="{FF2B5EF4-FFF2-40B4-BE49-F238E27FC236}">
                    <a16:creationId xmlns:a16="http://schemas.microsoft.com/office/drawing/2014/main" id="{554B85E2-D250-4531-AB88-B81FDB78D7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3312" y="4850622"/>
                <a:ext cx="485775" cy="203200"/>
                <a:chOff x="4650" y="1129"/>
                <a:chExt cx="246" cy="95"/>
              </a:xfrm>
            </p:grpSpPr>
            <p:sp>
              <p:nvSpPr>
                <p:cNvPr id="369" name="Oval 407">
                  <a:extLst>
                    <a:ext uri="{FF2B5EF4-FFF2-40B4-BE49-F238E27FC236}">
                      <a16:creationId xmlns:a16="http://schemas.microsoft.com/office/drawing/2014/main" id="{A1EC1488-B8CB-4FC0-A871-2A119BD57A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0" name="Rectangle 410">
                  <a:extLst>
                    <a:ext uri="{FF2B5EF4-FFF2-40B4-BE49-F238E27FC236}">
                      <a16:creationId xmlns:a16="http://schemas.microsoft.com/office/drawing/2014/main" id="{8A4ABFCA-C071-4931-8D9F-31BF5C00BE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71" name="Oval 411">
                  <a:extLst>
                    <a:ext uri="{FF2B5EF4-FFF2-40B4-BE49-F238E27FC236}">
                      <a16:creationId xmlns:a16="http://schemas.microsoft.com/office/drawing/2014/main" id="{666723F7-7F9D-4760-ABCA-4A2EF2F9F7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372" name="Group 716">
                  <a:extLst>
                    <a:ext uri="{FF2B5EF4-FFF2-40B4-BE49-F238E27FC236}">
                      <a16:creationId xmlns:a16="http://schemas.microsoft.com/office/drawing/2014/main" id="{72146899-E856-43FF-B2C0-D495C557C6D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375" name="Freeform 717">
                    <a:extLst>
                      <a:ext uri="{FF2B5EF4-FFF2-40B4-BE49-F238E27FC236}">
                        <a16:creationId xmlns:a16="http://schemas.microsoft.com/office/drawing/2014/main" id="{68ECAD8D-1FB2-44A1-BA42-4914E46B5B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376" name="Freeform 718">
                    <a:extLst>
                      <a:ext uri="{FF2B5EF4-FFF2-40B4-BE49-F238E27FC236}">
                        <a16:creationId xmlns:a16="http://schemas.microsoft.com/office/drawing/2014/main" id="{87ECEB8B-9787-44BA-BEA0-7EC4859C33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373" name="Line 719">
                  <a:extLst>
                    <a:ext uri="{FF2B5EF4-FFF2-40B4-BE49-F238E27FC236}">
                      <a16:creationId xmlns:a16="http://schemas.microsoft.com/office/drawing/2014/main" id="{C2CCA32D-563D-45B7-8D22-0AA4530948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74" name="Line 720">
                  <a:extLst>
                    <a:ext uri="{FF2B5EF4-FFF2-40B4-BE49-F238E27FC236}">
                      <a16:creationId xmlns:a16="http://schemas.microsoft.com/office/drawing/2014/main" id="{DC025008-B167-4E6C-A51F-71C8DF7A83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59" name="Group 721">
                <a:extLst>
                  <a:ext uri="{FF2B5EF4-FFF2-40B4-BE49-F238E27FC236}">
                    <a16:creationId xmlns:a16="http://schemas.microsoft.com/office/drawing/2014/main" id="{843E8E34-7C38-44B7-81F9-2ECD2A5829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95299" y="4863322"/>
                <a:ext cx="485775" cy="203200"/>
                <a:chOff x="4650" y="1129"/>
                <a:chExt cx="246" cy="95"/>
              </a:xfrm>
            </p:grpSpPr>
            <p:sp>
              <p:nvSpPr>
                <p:cNvPr id="361" name="Oval 407">
                  <a:extLst>
                    <a:ext uri="{FF2B5EF4-FFF2-40B4-BE49-F238E27FC236}">
                      <a16:creationId xmlns:a16="http://schemas.microsoft.com/office/drawing/2014/main" id="{BAA398C5-EC2A-40B8-83A6-FAD5120A01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2" name="Rectangle 410">
                  <a:extLst>
                    <a:ext uri="{FF2B5EF4-FFF2-40B4-BE49-F238E27FC236}">
                      <a16:creationId xmlns:a16="http://schemas.microsoft.com/office/drawing/2014/main" id="{2C7C0208-5EFE-4AA3-8F4F-B39196565E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/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63" name="Oval 411">
                  <a:extLst>
                    <a:ext uri="{FF2B5EF4-FFF2-40B4-BE49-F238E27FC236}">
                      <a16:creationId xmlns:a16="http://schemas.microsoft.com/office/drawing/2014/main" id="{0942A255-54DE-45E7-8AE2-EFFFF64C2C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364" name="Group 725">
                  <a:extLst>
                    <a:ext uri="{FF2B5EF4-FFF2-40B4-BE49-F238E27FC236}">
                      <a16:creationId xmlns:a16="http://schemas.microsoft.com/office/drawing/2014/main" id="{97AB8DCA-6749-4AB7-950E-EE46E4A37F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367" name="Freeform 726">
                    <a:extLst>
                      <a:ext uri="{FF2B5EF4-FFF2-40B4-BE49-F238E27FC236}">
                        <a16:creationId xmlns:a16="http://schemas.microsoft.com/office/drawing/2014/main" id="{6E114A57-DA0E-4441-A643-3F863BB473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  <p:sp>
                <p:nvSpPr>
                  <p:cNvPr id="368" name="Freeform 727">
                    <a:extLst>
                      <a:ext uri="{FF2B5EF4-FFF2-40B4-BE49-F238E27FC236}">
                        <a16:creationId xmlns:a16="http://schemas.microsoft.com/office/drawing/2014/main" id="{B7847F13-D57B-4880-B009-1E99402D546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365" name="Line 728">
                  <a:extLst>
                    <a:ext uri="{FF2B5EF4-FFF2-40B4-BE49-F238E27FC236}">
                      <a16:creationId xmlns:a16="http://schemas.microsoft.com/office/drawing/2014/main" id="{88C6A7D0-6205-49FD-BC85-404845C3DC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  <p:sp>
              <p:nvSpPr>
                <p:cNvPr id="366" name="Line 729">
                  <a:extLst>
                    <a:ext uri="{FF2B5EF4-FFF2-40B4-BE49-F238E27FC236}">
                      <a16:creationId xmlns:a16="http://schemas.microsoft.com/office/drawing/2014/main" id="{6FFE5211-04F7-4C7C-84E0-71F6032E2E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/>
                </a:p>
              </p:txBody>
            </p:sp>
          </p:grpSp>
          <p:sp>
            <p:nvSpPr>
              <p:cNvPr id="360" name="Text Box 580">
                <a:extLst>
                  <a:ext uri="{FF2B5EF4-FFF2-40B4-BE49-F238E27FC236}">
                    <a16:creationId xmlns:a16="http://schemas.microsoft.com/office/drawing/2014/main" id="{3110053F-3313-47AA-9695-708E539889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7390" y="5387079"/>
                <a:ext cx="12890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1600" dirty="0"/>
                  <a:t>regional ISP</a:t>
                </a:r>
              </a:p>
            </p:txBody>
          </p:sp>
        </p:grpSp>
        <p:cxnSp>
          <p:nvCxnSpPr>
            <p:cNvPr id="313" name="Straight Connector 520">
              <a:extLst>
                <a:ext uri="{FF2B5EF4-FFF2-40B4-BE49-F238E27FC236}">
                  <a16:creationId xmlns:a16="http://schemas.microsoft.com/office/drawing/2014/main" id="{DB7B47BD-2600-4D40-B398-5C430C2C5C49}"/>
                </a:ext>
              </a:extLst>
            </p:cNvPr>
            <p:cNvCxnSpPr>
              <a:cxnSpLocks noChangeShapeType="1"/>
              <a:endCxn id="681" idx="1"/>
            </p:cNvCxnSpPr>
            <p:nvPr/>
          </p:nvCxnSpPr>
          <p:spPr bwMode="auto">
            <a:xfrm>
              <a:off x="3129749" y="3246852"/>
              <a:ext cx="894819" cy="1415957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14" name="Line 424">
              <a:extLst>
                <a:ext uri="{FF2B5EF4-FFF2-40B4-BE49-F238E27FC236}">
                  <a16:creationId xmlns:a16="http://schemas.microsoft.com/office/drawing/2014/main" id="{1BFA125F-983C-4E2B-9A3F-8527A141C8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2412" y="3196607"/>
              <a:ext cx="536340" cy="13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15" name="Line 671">
              <a:extLst>
                <a:ext uri="{FF2B5EF4-FFF2-40B4-BE49-F238E27FC236}">
                  <a16:creationId xmlns:a16="http://schemas.microsoft.com/office/drawing/2014/main" id="{3035CD72-B181-46F8-92D3-E7A3A6130F5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9543921" y="1689452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6" name="Line 672">
              <a:extLst>
                <a:ext uri="{FF2B5EF4-FFF2-40B4-BE49-F238E27FC236}">
                  <a16:creationId xmlns:a16="http://schemas.microsoft.com/office/drawing/2014/main" id="{BA41FE47-15B7-43B0-BDCC-554C4096F63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9729659" y="1362427"/>
              <a:ext cx="0" cy="1143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7" name="Line 685">
              <a:extLst>
                <a:ext uri="{FF2B5EF4-FFF2-40B4-BE49-F238E27FC236}">
                  <a16:creationId xmlns:a16="http://schemas.microsoft.com/office/drawing/2014/main" id="{4B36191E-5964-4500-B88A-6982E0B7CB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9547096" y="1686277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8" name="Line 918">
              <a:extLst>
                <a:ext uri="{FF2B5EF4-FFF2-40B4-BE49-F238E27FC236}">
                  <a16:creationId xmlns:a16="http://schemas.microsoft.com/office/drawing/2014/main" id="{A0C423CA-1245-4B5A-8C8F-6B4DEF00AEE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9543921" y="1686277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grpSp>
          <p:nvGrpSpPr>
            <p:cNvPr id="319" name="Group 971">
              <a:extLst>
                <a:ext uri="{FF2B5EF4-FFF2-40B4-BE49-F238E27FC236}">
                  <a16:creationId xmlns:a16="http://schemas.microsoft.com/office/drawing/2014/main" id="{88656FF0-0DE8-41AB-B669-677F146621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3779" y="1669610"/>
              <a:ext cx="227013" cy="481012"/>
              <a:chOff x="4140" y="429"/>
              <a:chExt cx="1425" cy="2396"/>
            </a:xfrm>
          </p:grpSpPr>
          <p:sp>
            <p:nvSpPr>
              <p:cNvPr id="321" name="Freeform 972">
                <a:extLst>
                  <a:ext uri="{FF2B5EF4-FFF2-40B4-BE49-F238E27FC236}">
                    <a16:creationId xmlns:a16="http://schemas.microsoft.com/office/drawing/2014/main" id="{30C00CEC-C578-45B5-BCE0-509294AB6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7 w 354"/>
                  <a:gd name="T1" fmla="*/ 0 h 2742"/>
                  <a:gd name="T2" fmla="*/ 38 w 354"/>
                  <a:gd name="T3" fmla="*/ 55 h 2742"/>
                  <a:gd name="T4" fmla="*/ 37 w 354"/>
                  <a:gd name="T5" fmla="*/ 425 h 2742"/>
                  <a:gd name="T6" fmla="*/ 0 w 354"/>
                  <a:gd name="T7" fmla="*/ 445 h 2742"/>
                  <a:gd name="T8" fmla="*/ 7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2" name="Rectangle 973">
                <a:extLst>
                  <a:ext uri="{FF2B5EF4-FFF2-40B4-BE49-F238E27FC236}">
                    <a16:creationId xmlns:a16="http://schemas.microsoft.com/office/drawing/2014/main" id="{6E9BDEDC-CFBE-49DB-B5E1-06F007BE9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323" name="Freeform 974">
                <a:extLst>
                  <a:ext uri="{FF2B5EF4-FFF2-40B4-BE49-F238E27FC236}">
                    <a16:creationId xmlns:a16="http://schemas.microsoft.com/office/drawing/2014/main" id="{6C49976D-78F8-4815-84E8-2CD6A3765A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3 w 211"/>
                  <a:gd name="T3" fmla="*/ 36 h 2537"/>
                  <a:gd name="T4" fmla="*/ 2 w 211"/>
                  <a:gd name="T5" fmla="*/ 405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4" name="Freeform 975">
                <a:extLst>
                  <a:ext uri="{FF2B5EF4-FFF2-40B4-BE49-F238E27FC236}">
                    <a16:creationId xmlns:a16="http://schemas.microsoft.com/office/drawing/2014/main" id="{24E85839-A66A-426D-A844-11230ACFB1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1 h 226"/>
                  <a:gd name="T4" fmla="*/ 36 w 328"/>
                  <a:gd name="T5" fmla="*/ 38 h 226"/>
                  <a:gd name="T6" fmla="*/ 0 w 328"/>
                  <a:gd name="T7" fmla="*/ 1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25" name="Rectangle 976">
                <a:extLst>
                  <a:ext uri="{FF2B5EF4-FFF2-40B4-BE49-F238E27FC236}">
                    <a16:creationId xmlns:a16="http://schemas.microsoft.com/office/drawing/2014/main" id="{26302075-CDED-4DE9-9E3A-6C34E5367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grpSp>
            <p:nvGrpSpPr>
              <p:cNvPr id="326" name="Group 977">
                <a:extLst>
                  <a:ext uri="{FF2B5EF4-FFF2-40B4-BE49-F238E27FC236}">
                    <a16:creationId xmlns:a16="http://schemas.microsoft.com/office/drawing/2014/main" id="{C741909A-EFD8-40C8-9FC4-EBF075C8E1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51" name="AutoShape 978">
                  <a:extLst>
                    <a:ext uri="{FF2B5EF4-FFF2-40B4-BE49-F238E27FC236}">
                      <a16:creationId xmlns:a16="http://schemas.microsoft.com/office/drawing/2014/main" id="{0BA6D041-8CAD-444E-927D-A87D15F75B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352" name="AutoShape 979">
                  <a:extLst>
                    <a:ext uri="{FF2B5EF4-FFF2-40B4-BE49-F238E27FC236}">
                      <a16:creationId xmlns:a16="http://schemas.microsoft.com/office/drawing/2014/main" id="{C33B1182-D500-40A5-8CB1-6ADA64BF54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</p:grpSp>
          <p:sp>
            <p:nvSpPr>
              <p:cNvPr id="327" name="Rectangle 980">
                <a:extLst>
                  <a:ext uri="{FF2B5EF4-FFF2-40B4-BE49-F238E27FC236}">
                    <a16:creationId xmlns:a16="http://schemas.microsoft.com/office/drawing/2014/main" id="{492E7434-6711-4E98-BB79-B758B7F6E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grpSp>
            <p:nvGrpSpPr>
              <p:cNvPr id="328" name="Group 981">
                <a:extLst>
                  <a:ext uri="{FF2B5EF4-FFF2-40B4-BE49-F238E27FC236}">
                    <a16:creationId xmlns:a16="http://schemas.microsoft.com/office/drawing/2014/main" id="{D39A23F3-56F6-495E-92CB-54847D8771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49" name="AutoShape 982">
                  <a:extLst>
                    <a:ext uri="{FF2B5EF4-FFF2-40B4-BE49-F238E27FC236}">
                      <a16:creationId xmlns:a16="http://schemas.microsoft.com/office/drawing/2014/main" id="{09E06010-958C-4092-9E37-DB640A6166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350" name="AutoShape 983">
                  <a:extLst>
                    <a:ext uri="{FF2B5EF4-FFF2-40B4-BE49-F238E27FC236}">
                      <a16:creationId xmlns:a16="http://schemas.microsoft.com/office/drawing/2014/main" id="{59FB524E-1281-40FE-868C-CB05BC22F0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</p:grpSp>
          <p:sp>
            <p:nvSpPr>
              <p:cNvPr id="329" name="Rectangle 984">
                <a:extLst>
                  <a:ext uri="{FF2B5EF4-FFF2-40B4-BE49-F238E27FC236}">
                    <a16:creationId xmlns:a16="http://schemas.microsoft.com/office/drawing/2014/main" id="{7047C541-2B45-456D-A7D3-1E0DB7373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330" name="Rectangle 985">
                <a:extLst>
                  <a:ext uri="{FF2B5EF4-FFF2-40B4-BE49-F238E27FC236}">
                    <a16:creationId xmlns:a16="http://schemas.microsoft.com/office/drawing/2014/main" id="{912A028F-D922-4D57-B9C5-A3048FBA0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grpSp>
            <p:nvGrpSpPr>
              <p:cNvPr id="331" name="Group 986">
                <a:extLst>
                  <a:ext uri="{FF2B5EF4-FFF2-40B4-BE49-F238E27FC236}">
                    <a16:creationId xmlns:a16="http://schemas.microsoft.com/office/drawing/2014/main" id="{438E227D-E0D1-4426-AE01-2E88FDB4F5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47" name="AutoShape 987">
                  <a:extLst>
                    <a:ext uri="{FF2B5EF4-FFF2-40B4-BE49-F238E27FC236}">
                      <a16:creationId xmlns:a16="http://schemas.microsoft.com/office/drawing/2014/main" id="{54979BBB-123A-4624-93E5-7D6931E838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348" name="AutoShape 988">
                  <a:extLst>
                    <a:ext uri="{FF2B5EF4-FFF2-40B4-BE49-F238E27FC236}">
                      <a16:creationId xmlns:a16="http://schemas.microsoft.com/office/drawing/2014/main" id="{A15EC783-E9D0-4BD2-92DD-C8558410A7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</p:grpSp>
          <p:sp>
            <p:nvSpPr>
              <p:cNvPr id="332" name="Freeform 989">
                <a:extLst>
                  <a:ext uri="{FF2B5EF4-FFF2-40B4-BE49-F238E27FC236}">
                    <a16:creationId xmlns:a16="http://schemas.microsoft.com/office/drawing/2014/main" id="{EF166C8A-27F9-4C29-A07A-D8C10AD06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36 w 328"/>
                  <a:gd name="T3" fmla="*/ 20 h 226"/>
                  <a:gd name="T4" fmla="*/ 36 w 328"/>
                  <a:gd name="T5" fmla="*/ 36 h 226"/>
                  <a:gd name="T6" fmla="*/ 0 w 328"/>
                  <a:gd name="T7" fmla="*/ 1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grpSp>
            <p:nvGrpSpPr>
              <p:cNvPr id="333" name="Group 990">
                <a:extLst>
                  <a:ext uri="{FF2B5EF4-FFF2-40B4-BE49-F238E27FC236}">
                    <a16:creationId xmlns:a16="http://schemas.microsoft.com/office/drawing/2014/main" id="{63E9D01D-EDA4-4323-9C47-3DA164D87E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45" name="AutoShape 991">
                  <a:extLst>
                    <a:ext uri="{FF2B5EF4-FFF2-40B4-BE49-F238E27FC236}">
                      <a16:creationId xmlns:a16="http://schemas.microsoft.com/office/drawing/2014/main" id="{31AA369F-3B9A-4450-AD4E-370B9FC2A5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  <p:sp>
              <p:nvSpPr>
                <p:cNvPr id="346" name="AutoShape 992">
                  <a:extLst>
                    <a:ext uri="{FF2B5EF4-FFF2-40B4-BE49-F238E27FC236}">
                      <a16:creationId xmlns:a16="http://schemas.microsoft.com/office/drawing/2014/main" id="{F65E8CE7-EB94-4DF0-827B-E4BE92ED6B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endParaRPr lang="ko-KR" altLang="ko-KR"/>
                </a:p>
              </p:txBody>
            </p:sp>
          </p:grpSp>
          <p:sp>
            <p:nvSpPr>
              <p:cNvPr id="334" name="Rectangle 993">
                <a:extLst>
                  <a:ext uri="{FF2B5EF4-FFF2-40B4-BE49-F238E27FC236}">
                    <a16:creationId xmlns:a16="http://schemas.microsoft.com/office/drawing/2014/main" id="{574AAAC2-321E-47E1-AB5F-0D50E649E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335" name="Freeform 994">
                <a:extLst>
                  <a:ext uri="{FF2B5EF4-FFF2-40B4-BE49-F238E27FC236}">
                    <a16:creationId xmlns:a16="http://schemas.microsoft.com/office/drawing/2014/main" id="{4BA68D1A-7EE8-44BB-865C-AA91D0FB67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32 w 296"/>
                  <a:gd name="T3" fmla="*/ 22 h 256"/>
                  <a:gd name="T4" fmla="*/ 32 w 296"/>
                  <a:gd name="T5" fmla="*/ 41 h 256"/>
                  <a:gd name="T6" fmla="*/ 0 w 296"/>
                  <a:gd name="T7" fmla="*/ 15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36" name="Freeform 995">
                <a:extLst>
                  <a:ext uri="{FF2B5EF4-FFF2-40B4-BE49-F238E27FC236}">
                    <a16:creationId xmlns:a16="http://schemas.microsoft.com/office/drawing/2014/main" id="{3A4E9892-2487-4163-A11B-6D3899EAC6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34 w 304"/>
                  <a:gd name="T3" fmla="*/ 27 h 288"/>
                  <a:gd name="T4" fmla="*/ 31 w 304"/>
                  <a:gd name="T5" fmla="*/ 47 h 288"/>
                  <a:gd name="T6" fmla="*/ 2 w 304"/>
                  <a:gd name="T7" fmla="*/ 2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37" name="Oval 996">
                <a:extLst>
                  <a:ext uri="{FF2B5EF4-FFF2-40B4-BE49-F238E27FC236}">
                    <a16:creationId xmlns:a16="http://schemas.microsoft.com/office/drawing/2014/main" id="{DBE437D1-B439-461C-B456-B39852A23C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338" name="Freeform 997">
                <a:extLst>
                  <a:ext uri="{FF2B5EF4-FFF2-40B4-BE49-F238E27FC236}">
                    <a16:creationId xmlns:a16="http://schemas.microsoft.com/office/drawing/2014/main" id="{F0160142-19DA-4060-AF75-3F56E0216A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8 h 240"/>
                  <a:gd name="T2" fmla="*/ 2 w 306"/>
                  <a:gd name="T3" fmla="*/ 40 h 240"/>
                  <a:gd name="T4" fmla="*/ 34 w 306"/>
                  <a:gd name="T5" fmla="*/ 18 h 240"/>
                  <a:gd name="T6" fmla="*/ 32 w 306"/>
                  <a:gd name="T7" fmla="*/ 0 h 240"/>
                  <a:gd name="T8" fmla="*/ 0 w 306"/>
                  <a:gd name="T9" fmla="*/ 1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339" name="AutoShape 998">
                <a:extLst>
                  <a:ext uri="{FF2B5EF4-FFF2-40B4-BE49-F238E27FC236}">
                    <a16:creationId xmlns:a16="http://schemas.microsoft.com/office/drawing/2014/main" id="{47D224FC-805B-466A-9305-3F1507546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340" name="AutoShape 999">
                <a:extLst>
                  <a:ext uri="{FF2B5EF4-FFF2-40B4-BE49-F238E27FC236}">
                    <a16:creationId xmlns:a16="http://schemas.microsoft.com/office/drawing/2014/main" id="{EE469D9B-397E-4861-B7AC-1DE57419B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341" name="Oval 1000">
                <a:extLst>
                  <a:ext uri="{FF2B5EF4-FFF2-40B4-BE49-F238E27FC236}">
                    <a16:creationId xmlns:a16="http://schemas.microsoft.com/office/drawing/2014/main" id="{AD586740-01BC-4904-B768-906C8850D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342" name="Oval 1001">
                <a:extLst>
                  <a:ext uri="{FF2B5EF4-FFF2-40B4-BE49-F238E27FC236}">
                    <a16:creationId xmlns:a16="http://schemas.microsoft.com/office/drawing/2014/main" id="{97F36CE8-FB21-421E-A716-63B7A18F3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endParaRPr lang="ko-KR" altLang="ko-KR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343" name="Oval 1002">
                <a:extLst>
                  <a:ext uri="{FF2B5EF4-FFF2-40B4-BE49-F238E27FC236}">
                    <a16:creationId xmlns:a16="http://schemas.microsoft.com/office/drawing/2014/main" id="{D25E116A-1F80-463B-ADBB-21BB954EBC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  <p:sp>
            <p:nvSpPr>
              <p:cNvPr id="344" name="Rectangle 1003">
                <a:extLst>
                  <a:ext uri="{FF2B5EF4-FFF2-40B4-BE49-F238E27FC236}">
                    <a16:creationId xmlns:a16="http://schemas.microsoft.com/office/drawing/2014/main" id="{11F7BADB-BB47-4ACC-889E-205EF9DFA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ko-KR" altLang="ko-KR"/>
              </a:p>
            </p:txBody>
          </p:sp>
        </p:grpSp>
        <p:cxnSp>
          <p:nvCxnSpPr>
            <p:cNvPr id="320" name="Straight Connector 303">
              <a:extLst>
                <a:ext uri="{FF2B5EF4-FFF2-40B4-BE49-F238E27FC236}">
                  <a16:creationId xmlns:a16="http://schemas.microsoft.com/office/drawing/2014/main" id="{4E31DA8C-37BC-4876-B889-0251DB58008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7108139" y="1666709"/>
              <a:ext cx="285612" cy="15943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4F280102-7384-42DE-A1CF-8C06DFB1DACE}"/>
                  </a:ext>
                </a:extLst>
              </p14:cNvPr>
              <p14:cNvContentPartPr/>
              <p14:nvPr/>
            </p14:nvContentPartPr>
            <p14:xfrm>
              <a:off x="5137200" y="2042924"/>
              <a:ext cx="5911560" cy="1662840"/>
            </p14:xfrm>
          </p:contentPart>
        </mc:Choice>
        <mc:Fallback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4F280102-7384-42DE-A1CF-8C06DFB1DAC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128560" y="2033924"/>
                <a:ext cx="5929200" cy="168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7353E950-37DD-4F67-B7A5-79323E242E9C}"/>
                  </a:ext>
                </a:extLst>
              </p14:cNvPr>
              <p14:cNvContentPartPr/>
              <p14:nvPr/>
            </p14:nvContentPartPr>
            <p14:xfrm>
              <a:off x="5099040" y="2382044"/>
              <a:ext cx="6259680" cy="2781720"/>
            </p14:xfrm>
          </p:contentPart>
        </mc:Choice>
        <mc:Fallback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7353E950-37DD-4F67-B7A5-79323E242E9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090040" y="2373044"/>
                <a:ext cx="6277320" cy="27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57EE0C48-A83C-4B64-8581-C84DD00AD052}"/>
                  </a:ext>
                </a:extLst>
              </p14:cNvPr>
              <p14:cNvContentPartPr/>
              <p14:nvPr/>
            </p14:nvContentPartPr>
            <p14:xfrm>
              <a:off x="10419120" y="8097044"/>
              <a:ext cx="360" cy="360"/>
            </p14:xfrm>
          </p:contentPart>
        </mc:Choice>
        <mc:Fallback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57EE0C48-A83C-4B64-8581-C84DD00AD05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410120" y="8088404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476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044B3-611C-4C61-BCB6-AC22F624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Circuit Switching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91F65-0339-4FD6-8F2C-6429692F9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Call</a:t>
            </a:r>
            <a:r>
              <a:rPr lang="ko-KR" altLang="en-US" dirty="0"/>
              <a:t> </a:t>
            </a:r>
            <a:r>
              <a:rPr lang="en-US" altLang="ko-KR" dirty="0"/>
              <a:t>set up </a:t>
            </a:r>
            <a:r>
              <a:rPr lang="ko-KR" altLang="en-US" dirty="0"/>
              <a:t>이 필요하고 그 과정에 경로 설정과 경로상의 라우터나 스위치들의 자원할당이 이루어짐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대역폭을 나눌지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/>
              <a:t>사용시간을 나눌지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DF49E75-890E-495A-BE1F-54AD0F606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284" y="3148096"/>
            <a:ext cx="5297589" cy="334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0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E51D15D-8B0A-4DF2-A6DA-7E04855B8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193" y="4877238"/>
            <a:ext cx="7176807" cy="198076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D3044B3-611C-4C61-BCB6-AC22F6247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Packet Switching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091F65-0339-4FD6-8F2C-6429692F9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186" y="1516281"/>
            <a:ext cx="105156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자원은 유동적으로 필요할 때 할당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메시지를 패킷 단위로 받고</a:t>
            </a:r>
            <a:r>
              <a:rPr lang="en-US" altLang="ko-KR" dirty="0"/>
              <a:t>, </a:t>
            </a:r>
            <a:r>
              <a:rPr lang="ko-KR" altLang="en-US" dirty="0"/>
              <a:t>모든 패킷을 받아 메시지로 </a:t>
            </a:r>
            <a:r>
              <a:rPr lang="ko-KR" altLang="en-US" dirty="0" err="1"/>
              <a:t>만든뒤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다음 목적지로 전송</a:t>
            </a:r>
            <a:r>
              <a:rPr lang="en-US" altLang="ko-KR" dirty="0"/>
              <a:t>(</a:t>
            </a:r>
            <a:r>
              <a:rPr lang="ko-KR" altLang="en-US" dirty="0"/>
              <a:t>역시 패킷 단위로 잘라서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위 과정에서 패킷의 양 </a:t>
            </a:r>
            <a:r>
              <a:rPr lang="en-US" altLang="ko-KR" dirty="0"/>
              <a:t>&gt;</a:t>
            </a:r>
            <a:r>
              <a:rPr lang="ko-KR" altLang="en-US" dirty="0"/>
              <a:t> 큐의 버퍼 면 </a:t>
            </a:r>
            <a:r>
              <a:rPr lang="en-US" altLang="ko-KR" dirty="0"/>
              <a:t>loss</a:t>
            </a:r>
            <a:r>
              <a:rPr lang="ko-KR" altLang="en-US" dirty="0"/>
              <a:t>가 발생 하며</a:t>
            </a:r>
            <a:r>
              <a:rPr lang="en-US" altLang="ko-KR" dirty="0"/>
              <a:t>, loss</a:t>
            </a:r>
            <a:r>
              <a:rPr lang="ko-KR" altLang="en-US" dirty="0"/>
              <a:t>된 패킷을 다시 보내주기 위해 시간이 필요한데 그 시간만큼의 </a:t>
            </a:r>
            <a:r>
              <a:rPr lang="en-US" altLang="ko-KR" dirty="0"/>
              <a:t>delay</a:t>
            </a:r>
            <a:r>
              <a:rPr lang="ko-KR" altLang="en-US" dirty="0"/>
              <a:t>가 발생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그 현상을 </a:t>
            </a:r>
            <a:r>
              <a:rPr lang="en-US" altLang="ko-KR" dirty="0"/>
              <a:t>congestion</a:t>
            </a:r>
            <a:r>
              <a:rPr lang="ko-KR" altLang="en-US" dirty="0"/>
              <a:t> 라고 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066583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314</Words>
  <Application>Microsoft Office PowerPoint</Application>
  <PresentationFormat>와이드스크린</PresentationFormat>
  <Paragraphs>173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Tahoma</vt:lpstr>
      <vt:lpstr>Times New Roman</vt:lpstr>
      <vt:lpstr>ZapfDingbats</vt:lpstr>
      <vt:lpstr>Office 테마</vt:lpstr>
      <vt:lpstr>Computer Network</vt:lpstr>
      <vt:lpstr>PowerPoint 프레젠테이션</vt:lpstr>
      <vt:lpstr>PowerPoint 프레젠테이션</vt:lpstr>
      <vt:lpstr>PowerPoint 프레젠테이션</vt:lpstr>
      <vt:lpstr>PowerPoint 프레젠테이션</vt:lpstr>
      <vt:lpstr>추가 설명</vt:lpstr>
      <vt:lpstr>PowerPoint 프레젠테이션</vt:lpstr>
      <vt:lpstr>Circuit Switching</vt:lpstr>
      <vt:lpstr>Packet Switching</vt:lpstr>
      <vt:lpstr>PowerPoint 프레젠테이션</vt:lpstr>
      <vt:lpstr>추가 설명</vt:lpstr>
      <vt:lpstr>추가 설명</vt:lpstr>
      <vt:lpstr>추가 설명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sw133v@kumoh.ac.kr</dc:creator>
  <cp:lastModifiedBy>sw133v@kumoh.ac.kr</cp:lastModifiedBy>
  <cp:revision>14</cp:revision>
  <dcterms:created xsi:type="dcterms:W3CDTF">2022-04-17T09:33:04Z</dcterms:created>
  <dcterms:modified xsi:type="dcterms:W3CDTF">2022-04-20T10:58:02Z</dcterms:modified>
</cp:coreProperties>
</file>