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FD0FD-7F5A-4BF2-BABA-0CC3A5853E2A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DE720-4F02-4A36-87C8-1339DDB31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1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DE720-4F02-4A36-87C8-1339DDB314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5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DE720-4F02-4A36-87C8-1339DDB314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9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8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3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0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9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8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D6A3-6245-4908-891B-A04564AA2CD7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35B-1AC1-4848-9D0E-B20D7D09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4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210962" y="1664043"/>
            <a:ext cx="9737124" cy="74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10962" y="1507524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60443" y="1433383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1492" y="1894703"/>
            <a:ext cx="378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起息日</a:t>
            </a:r>
            <a:endParaRPr lang="zh-CN" altLang="en-US" sz="11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570" y="1898703"/>
            <a:ext cx="378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可转债摘牌日</a:t>
            </a:r>
            <a:endParaRPr lang="zh-CN" altLang="en-US" sz="11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51934" y="1087395"/>
            <a:ext cx="1416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2019-03-05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11945" y="906161"/>
            <a:ext cx="169699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2025-03-05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3858" y="1087395"/>
            <a:ext cx="1696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2019-09-01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0949" y="1888465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转</a:t>
            </a:r>
            <a:r>
              <a:rPr lang="zh-CN" altLang="en-US" sz="1100" b="1" dirty="0" smtClean="0"/>
              <a:t>股开始日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80949" y="2977465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赎回起始日</a:t>
            </a:r>
            <a:endParaRPr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668788" y="1894703"/>
            <a:ext cx="378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上市日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03401" y="1087395"/>
            <a:ext cx="1416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2019-04-02</a:t>
            </a:r>
            <a:endParaRPr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25729" y="1898703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回售起始日</a:t>
            </a:r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1492" y="2977465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修正起始日</a:t>
            </a:r>
            <a:endParaRPr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989804" y="1087395"/>
            <a:ext cx="1696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2023-03-05</a:t>
            </a:r>
            <a:endParaRPr lang="zh-CN" altLang="en-US" sz="11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791731" y="1507524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49824" y="1503405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15199" y="1470453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3700" y="260548"/>
            <a:ext cx="1721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博彦转债</a:t>
            </a:r>
            <a:r>
              <a:rPr lang="en-US" altLang="zh-CN" sz="120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[128057.SZ]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852081" y="1918452"/>
            <a:ext cx="1260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定价日 </a:t>
            </a:r>
            <a:r>
              <a:rPr lang="en-US" altLang="zh-CN" sz="1100" b="1" dirty="0" smtClean="0"/>
              <a:t>t</a:t>
            </a:r>
            <a:endParaRPr lang="zh-CN" altLang="en-US" sz="1100" dirty="0"/>
          </a:p>
        </p:txBody>
      </p:sp>
      <p:sp>
        <p:nvSpPr>
          <p:cNvPr id="27" name="右大括号 26"/>
          <p:cNvSpPr/>
          <p:nvPr/>
        </p:nvSpPr>
        <p:spPr>
          <a:xfrm rot="5400000">
            <a:off x="7114809" y="-676297"/>
            <a:ext cx="112458" cy="755409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59710" y="3433701"/>
            <a:ext cx="18349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为定价日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定价，需要判断从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到</a:t>
            </a:r>
            <a:r>
              <a:rPr lang="zh-CN" altLang="en-US" sz="1100" dirty="0"/>
              <a:t>到期</a:t>
            </a:r>
            <a:r>
              <a:rPr lang="zh-CN" altLang="en-US" sz="1100" dirty="0" smtClean="0"/>
              <a:t>日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每天的情况，用蒙特卡洛模拟生成从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到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的股票价格，需要已知</a:t>
            </a:r>
            <a:r>
              <a:rPr lang="en-US" altLang="zh-CN" sz="1100" dirty="0" smtClean="0"/>
              <a:t>t-1</a:t>
            </a:r>
            <a:r>
              <a:rPr lang="zh-CN" altLang="en-US" sz="1100" dirty="0" smtClean="0"/>
              <a:t>的价格。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需要计算出</a:t>
            </a:r>
            <a:r>
              <a:rPr lang="zh-CN" altLang="en-US" sz="1100" dirty="0"/>
              <a:t>每条路径的可转债价值，并加总平均，计算出每只可转债当前所对应的模型理论价格。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1544" y="173332"/>
            <a:ext cx="353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从定价日开始往后每一天，判断是否可能赎回，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赎回条款通常是：在转股期内，股价满足一定条件</a:t>
            </a:r>
            <a:endParaRPr lang="zh-CN" altLang="en-US" sz="12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181599" y="1470453"/>
            <a:ext cx="0" cy="230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210962" y="1664043"/>
            <a:ext cx="9737124" cy="74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10962" y="1507524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60443" y="1433383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1492" y="1894703"/>
            <a:ext cx="378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起息日</a:t>
            </a:r>
            <a:endParaRPr lang="zh-CN" altLang="en-US" sz="11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570" y="1898703"/>
            <a:ext cx="378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可转债摘牌日</a:t>
            </a:r>
            <a:endParaRPr lang="zh-CN" altLang="en-US" sz="11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51934" y="1087395"/>
            <a:ext cx="1416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2021-03-05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11945" y="906161"/>
            <a:ext cx="169699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2025-03-05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3858" y="1087395"/>
            <a:ext cx="1696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2021-09-01</a:t>
            </a:r>
            <a:endParaRPr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0949" y="1888465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转</a:t>
            </a:r>
            <a:r>
              <a:rPr lang="zh-CN" altLang="en-US" sz="1100" b="1" dirty="0" smtClean="0"/>
              <a:t>股开始日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80949" y="2977465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赎回起始日</a:t>
            </a:r>
            <a:endParaRPr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668788" y="1894703"/>
            <a:ext cx="378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上市日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03401" y="1087395"/>
            <a:ext cx="1416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2021-06-05</a:t>
            </a:r>
            <a:endParaRPr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25729" y="1898703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回售起始日</a:t>
            </a:r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1492" y="2977465"/>
            <a:ext cx="3789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修正起始日</a:t>
            </a:r>
            <a:endParaRPr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989804" y="1087395"/>
            <a:ext cx="1696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2023-03-05</a:t>
            </a:r>
            <a:endParaRPr lang="zh-CN" altLang="en-US" sz="11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791731" y="1507524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49824" y="1503405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15199" y="1470453"/>
            <a:ext cx="0" cy="230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3700" y="260548"/>
            <a:ext cx="1721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博彦转债</a:t>
            </a:r>
            <a:r>
              <a:rPr lang="en-US" altLang="zh-CN" sz="120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[128057.SZ]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54152" y="1814113"/>
            <a:ext cx="74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定价日 </a:t>
            </a:r>
            <a:r>
              <a:rPr lang="en-US" altLang="zh-CN" sz="1100" b="1" dirty="0" smtClean="0"/>
              <a:t>t</a:t>
            </a:r>
            <a:endParaRPr lang="zh-CN" altLang="en-US" sz="1100" dirty="0"/>
          </a:p>
        </p:txBody>
      </p:sp>
      <p:sp>
        <p:nvSpPr>
          <p:cNvPr id="27" name="右大括号 26"/>
          <p:cNvSpPr/>
          <p:nvPr/>
        </p:nvSpPr>
        <p:spPr>
          <a:xfrm rot="5400000">
            <a:off x="7549922" y="-276019"/>
            <a:ext cx="115442" cy="66808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59710" y="3433701"/>
            <a:ext cx="18349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为定价日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定价，需要判断从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到</a:t>
            </a:r>
            <a:r>
              <a:rPr lang="zh-CN" altLang="en-US" sz="1100" dirty="0"/>
              <a:t>到期</a:t>
            </a:r>
            <a:r>
              <a:rPr lang="zh-CN" altLang="en-US" sz="1100" dirty="0" smtClean="0"/>
              <a:t>日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每天的情况，用蒙特卡洛模拟生成从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到</a:t>
            </a:r>
            <a:r>
              <a:rPr lang="en-US" altLang="zh-CN" sz="1100" dirty="0" smtClean="0"/>
              <a:t>T</a:t>
            </a:r>
            <a:r>
              <a:rPr lang="zh-CN" altLang="en-US" sz="1100" dirty="0" smtClean="0"/>
              <a:t>的股票价格，需要已知</a:t>
            </a:r>
            <a:r>
              <a:rPr lang="en-US" altLang="zh-CN" sz="1100" dirty="0" smtClean="0"/>
              <a:t>t-1</a:t>
            </a:r>
            <a:r>
              <a:rPr lang="zh-CN" altLang="en-US" sz="1100" dirty="0" smtClean="0"/>
              <a:t>的价格。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需要计算出</a:t>
            </a:r>
            <a:r>
              <a:rPr lang="zh-CN" altLang="en-US" sz="1100" dirty="0"/>
              <a:t>每条路径的可转债价值，并加总平均，计算出每只可转债当前所对应的模型理论价格。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1544" y="173332"/>
            <a:ext cx="355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从定价日开始往后每一天，判断是否可能赎回，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赎回条款通常是：在转股期内，股价满足一定条件</a:t>
            </a:r>
            <a:endParaRPr lang="zh-CN" altLang="en-US" sz="12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4172794" y="1470453"/>
            <a:ext cx="0" cy="230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25729" y="5464462"/>
            <a:ext cx="35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上市日和起息日不是一天，应该从上市日开始定价，即从上市日开始做蒙卡模拟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定价是连贯的，给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t+1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t+2</a:t>
            </a:r>
            <a:r>
              <a:rPr lang="zh-CN" altLang="en-US" sz="1200" dirty="0" smtClean="0"/>
              <a:t>。。。定价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681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301</Words>
  <Application>Microsoft Office PowerPoint</Application>
  <PresentationFormat>宽屏</PresentationFormat>
  <Paragraphs>45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王速</dc:creator>
  <cp:lastModifiedBy>王速</cp:lastModifiedBy>
  <cp:revision>25</cp:revision>
  <dcterms:created xsi:type="dcterms:W3CDTF">2021-06-03T02:56:01Z</dcterms:created>
  <dcterms:modified xsi:type="dcterms:W3CDTF">2021-06-21T09:40:08Z</dcterms:modified>
</cp:coreProperties>
</file>