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0765-C72C-4CF4-B47D-68C4DD7667C9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D1C9-DC7B-48EA-B082-31953A46D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81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0765-C72C-4CF4-B47D-68C4DD7667C9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D1C9-DC7B-48EA-B082-31953A46D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16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0765-C72C-4CF4-B47D-68C4DD7667C9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D1C9-DC7B-48EA-B082-31953A46D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70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0765-C72C-4CF4-B47D-68C4DD7667C9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D1C9-DC7B-48EA-B082-31953A46D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03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0765-C72C-4CF4-B47D-68C4DD7667C9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D1C9-DC7B-48EA-B082-31953A46D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15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0765-C72C-4CF4-B47D-68C4DD7667C9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D1C9-DC7B-48EA-B082-31953A46D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56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0765-C72C-4CF4-B47D-68C4DD7667C9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D1C9-DC7B-48EA-B082-31953A46D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7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0765-C72C-4CF4-B47D-68C4DD7667C9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D1C9-DC7B-48EA-B082-31953A46D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8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0765-C72C-4CF4-B47D-68C4DD7667C9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D1C9-DC7B-48EA-B082-31953A46D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43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0765-C72C-4CF4-B47D-68C4DD7667C9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D1C9-DC7B-48EA-B082-31953A46D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86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0765-C72C-4CF4-B47D-68C4DD7667C9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D1C9-DC7B-48EA-B082-31953A46D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8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70765-C72C-4CF4-B47D-68C4DD7667C9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1D1C9-DC7B-48EA-B082-31953A46D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32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정진혁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조경상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조가성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조상연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4600" y="1212977"/>
            <a:ext cx="7495032" cy="4351338"/>
          </a:xfrm>
        </p:spPr>
        <p:txBody>
          <a:bodyPr>
            <a:normAutofit fontScale="85000" lnSpcReduction="20000"/>
          </a:bodyPr>
          <a:lstStyle/>
          <a:p>
            <a:pPr marL="0" indent="0" fontAlgn="t">
              <a:buNone/>
            </a:pPr>
            <a:r>
              <a:rPr lang="en-US" altLang="ko-KR" dirty="0" smtClean="0">
                <a:latin typeface="Arial Unicode MS"/>
              </a:rPr>
              <a:t>n = 1</a:t>
            </a:r>
          </a:p>
          <a:p>
            <a:pPr marL="0" indent="0" fontAlgn="t">
              <a:buNone/>
            </a:pPr>
            <a:r>
              <a:rPr lang="en-US" altLang="ko-KR" dirty="0" err="1" smtClean="0">
                <a:latin typeface="Arial Unicode MS"/>
              </a:rPr>
              <a:t>whi</a:t>
            </a:r>
            <a:r>
              <a:rPr lang="ko-KR" altLang="ko-KR" dirty="0" err="1" smtClean="0">
                <a:latin typeface="Arial Unicode MS"/>
              </a:rPr>
              <a:t>le</a:t>
            </a:r>
            <a:r>
              <a:rPr lang="ko-KR" altLang="ko-KR" dirty="0" smtClean="0">
                <a:latin typeface="Arial Unicode MS"/>
              </a:rPr>
              <a:t>(</a:t>
            </a:r>
            <a:r>
              <a:rPr lang="ko-KR" altLang="ko-KR" dirty="0" err="1" smtClean="0">
                <a:latin typeface="Arial Unicode MS"/>
              </a:rPr>
              <a:t>n</a:t>
            </a:r>
            <a:r>
              <a:rPr lang="ko-KR" altLang="ko-KR" dirty="0" smtClean="0">
                <a:latin typeface="Arial Unicode MS"/>
              </a:rPr>
              <a:t> !=</a:t>
            </a:r>
            <a:r>
              <a:rPr lang="en-US" altLang="ko-KR" dirty="0" smtClean="0">
                <a:latin typeface="Arial Unicode MS"/>
              </a:rPr>
              <a:t> </a:t>
            </a:r>
            <a:r>
              <a:rPr lang="ko-KR" altLang="ko-KR" dirty="0" smtClean="0">
                <a:latin typeface="Arial Unicode MS"/>
              </a:rPr>
              <a:t>-</a:t>
            </a:r>
            <a:r>
              <a:rPr lang="ko-KR" altLang="ko-KR" dirty="0">
                <a:latin typeface="Arial Unicode MS"/>
              </a:rPr>
              <a:t>1): </a:t>
            </a:r>
            <a:endParaRPr lang="en-US" altLang="ko-KR" dirty="0" smtClean="0">
              <a:latin typeface="Arial Unicode MS"/>
            </a:endParaRPr>
          </a:p>
          <a:p>
            <a:pPr marL="0" indent="0" fontAlgn="t">
              <a:buNone/>
            </a:pPr>
            <a:r>
              <a:rPr lang="en-US" altLang="ko-KR" dirty="0">
                <a:latin typeface="Arial Unicode MS"/>
              </a:rPr>
              <a:t>	</a:t>
            </a:r>
            <a:r>
              <a:rPr lang="ko-KR" altLang="ko-KR" dirty="0" err="1" smtClean="0">
                <a:latin typeface="Arial Unicode MS"/>
              </a:rPr>
              <a:t>num</a:t>
            </a:r>
            <a:r>
              <a:rPr lang="ko-KR" altLang="ko-KR" dirty="0" smtClean="0">
                <a:latin typeface="Arial Unicode MS"/>
              </a:rPr>
              <a:t> </a:t>
            </a:r>
            <a:r>
              <a:rPr lang="ko-KR" altLang="ko-KR" dirty="0">
                <a:latin typeface="Arial Unicode MS"/>
              </a:rPr>
              <a:t>= 1 </a:t>
            </a:r>
            <a:endParaRPr lang="en-US" altLang="ko-KR" dirty="0" smtClean="0">
              <a:latin typeface="Arial Unicode MS"/>
            </a:endParaRPr>
          </a:p>
          <a:p>
            <a:pPr marL="0" indent="0" fontAlgn="t">
              <a:buNone/>
            </a:pPr>
            <a:r>
              <a:rPr lang="en-US" altLang="ko-KR" dirty="0">
                <a:latin typeface="Arial Unicode MS"/>
              </a:rPr>
              <a:t>	</a:t>
            </a:r>
            <a:r>
              <a:rPr lang="ko-KR" altLang="ko-KR" dirty="0" err="1" smtClean="0">
                <a:latin typeface="Arial Unicode MS"/>
              </a:rPr>
              <a:t>fac_num</a:t>
            </a:r>
            <a:r>
              <a:rPr lang="ko-KR" altLang="ko-KR" dirty="0" smtClean="0">
                <a:latin typeface="Arial Unicode MS"/>
              </a:rPr>
              <a:t> </a:t>
            </a:r>
            <a:r>
              <a:rPr lang="ko-KR" altLang="ko-KR" dirty="0">
                <a:latin typeface="Arial Unicode MS"/>
              </a:rPr>
              <a:t>= </a:t>
            </a:r>
            <a:r>
              <a:rPr lang="ko-KR" altLang="ko-KR" dirty="0" err="1">
                <a:latin typeface="Arial Unicode MS"/>
              </a:rPr>
              <a:t>int</a:t>
            </a:r>
            <a:r>
              <a:rPr lang="ko-KR" altLang="ko-KR" dirty="0">
                <a:latin typeface="Arial Unicode MS"/>
              </a:rPr>
              <a:t>(</a:t>
            </a:r>
            <a:r>
              <a:rPr lang="ko-KR" altLang="ko-KR" dirty="0" err="1">
                <a:latin typeface="Arial Unicode MS"/>
              </a:rPr>
              <a:t>input</a:t>
            </a:r>
            <a:r>
              <a:rPr lang="ko-KR" altLang="ko-KR" dirty="0">
                <a:latin typeface="Arial Unicode MS"/>
              </a:rPr>
              <a:t>("숫자 입력: ")) </a:t>
            </a:r>
            <a:endParaRPr lang="en-US" altLang="ko-KR" dirty="0" smtClean="0">
              <a:latin typeface="Arial Unicode MS"/>
            </a:endParaRPr>
          </a:p>
          <a:p>
            <a:pPr marL="0" indent="0" fontAlgn="t">
              <a:buNone/>
            </a:pPr>
            <a:r>
              <a:rPr lang="en-US" altLang="ko-KR" dirty="0">
                <a:latin typeface="Arial Unicode MS"/>
              </a:rPr>
              <a:t>	</a:t>
            </a:r>
            <a:r>
              <a:rPr lang="ko-KR" altLang="ko-KR" dirty="0" err="1" smtClean="0">
                <a:latin typeface="Arial Unicode MS"/>
              </a:rPr>
              <a:t>for</a:t>
            </a:r>
            <a:r>
              <a:rPr lang="ko-KR" altLang="ko-KR" dirty="0" smtClean="0">
                <a:latin typeface="Arial Unicode MS"/>
              </a:rPr>
              <a:t> </a:t>
            </a:r>
            <a:r>
              <a:rPr lang="ko-KR" altLang="ko-KR" dirty="0" err="1">
                <a:latin typeface="Arial Unicode MS"/>
              </a:rPr>
              <a:t>a</a:t>
            </a:r>
            <a:r>
              <a:rPr lang="ko-KR" altLang="ko-KR" dirty="0">
                <a:latin typeface="Arial Unicode MS"/>
              </a:rPr>
              <a:t> </a:t>
            </a:r>
            <a:r>
              <a:rPr lang="ko-KR" altLang="ko-KR" dirty="0" err="1">
                <a:latin typeface="Arial Unicode MS"/>
              </a:rPr>
              <a:t>in</a:t>
            </a:r>
            <a:r>
              <a:rPr lang="ko-KR" altLang="ko-KR" dirty="0">
                <a:latin typeface="Arial Unicode MS"/>
              </a:rPr>
              <a:t> </a:t>
            </a:r>
            <a:r>
              <a:rPr lang="ko-KR" altLang="ko-KR" dirty="0" err="1">
                <a:latin typeface="Arial Unicode MS"/>
              </a:rPr>
              <a:t>range</a:t>
            </a:r>
            <a:r>
              <a:rPr lang="ko-KR" altLang="ko-KR" dirty="0">
                <a:latin typeface="Arial Unicode MS"/>
              </a:rPr>
              <a:t>(1,fac_num+1): </a:t>
            </a:r>
            <a:endParaRPr lang="en-US" altLang="ko-KR" dirty="0" smtClean="0">
              <a:latin typeface="Arial Unicode MS"/>
            </a:endParaRPr>
          </a:p>
          <a:p>
            <a:pPr marL="0" indent="0" fontAlgn="t">
              <a:buNone/>
            </a:pPr>
            <a:r>
              <a:rPr lang="en-US" altLang="ko-KR" dirty="0">
                <a:latin typeface="Arial Unicode MS"/>
              </a:rPr>
              <a:t>	</a:t>
            </a:r>
            <a:r>
              <a:rPr lang="en-US" altLang="ko-KR" dirty="0" smtClean="0">
                <a:latin typeface="Arial Unicode MS"/>
              </a:rPr>
              <a:t>	</a:t>
            </a:r>
            <a:r>
              <a:rPr lang="ko-KR" altLang="ko-KR" dirty="0" err="1" smtClean="0">
                <a:latin typeface="Arial Unicode MS"/>
              </a:rPr>
              <a:t>num</a:t>
            </a:r>
            <a:r>
              <a:rPr lang="ko-KR" altLang="ko-KR" dirty="0" smtClean="0">
                <a:latin typeface="Arial Unicode MS"/>
              </a:rPr>
              <a:t> </a:t>
            </a:r>
            <a:r>
              <a:rPr lang="en-US" altLang="ko-KR" dirty="0" smtClean="0">
                <a:latin typeface="Arial Unicode MS"/>
              </a:rPr>
              <a:t>* </a:t>
            </a:r>
            <a:r>
              <a:rPr lang="ko-KR" altLang="ko-KR" dirty="0" smtClean="0">
                <a:latin typeface="Arial Unicode MS"/>
              </a:rPr>
              <a:t>= </a:t>
            </a:r>
            <a:r>
              <a:rPr lang="ko-KR" altLang="ko-KR" dirty="0" err="1" smtClean="0">
                <a:latin typeface="Arial Unicode MS"/>
              </a:rPr>
              <a:t>a</a:t>
            </a:r>
            <a:r>
              <a:rPr lang="ko-KR" altLang="ko-KR" dirty="0" smtClean="0">
                <a:latin typeface="Arial Unicode MS"/>
              </a:rPr>
              <a:t> </a:t>
            </a:r>
            <a:endParaRPr lang="en-US" altLang="ko-KR" dirty="0" smtClean="0">
              <a:latin typeface="Arial Unicode MS"/>
            </a:endParaRPr>
          </a:p>
          <a:p>
            <a:pPr marL="0" indent="0" fontAlgn="t">
              <a:buNone/>
            </a:pPr>
            <a:endParaRPr lang="en-US" altLang="ko-KR" dirty="0">
              <a:latin typeface="Arial Unicode MS"/>
            </a:endParaRPr>
          </a:p>
          <a:p>
            <a:pPr marL="0" indent="0" fontAlgn="t">
              <a:buNone/>
            </a:pPr>
            <a:r>
              <a:rPr lang="en-US" altLang="ko-KR" dirty="0" smtClean="0">
                <a:latin typeface="Arial Unicode MS"/>
              </a:rPr>
              <a:t>	</a:t>
            </a:r>
            <a:r>
              <a:rPr lang="ko-KR" altLang="ko-KR" dirty="0" err="1" smtClean="0">
                <a:latin typeface="Arial Unicode MS"/>
              </a:rPr>
              <a:t>if</a:t>
            </a:r>
            <a:r>
              <a:rPr lang="ko-KR" altLang="ko-KR" dirty="0" smtClean="0">
                <a:latin typeface="Arial Unicode MS"/>
              </a:rPr>
              <a:t> </a:t>
            </a:r>
            <a:r>
              <a:rPr lang="ko-KR" altLang="ko-KR" dirty="0">
                <a:latin typeface="Arial Unicode MS"/>
              </a:rPr>
              <a:t>(</a:t>
            </a:r>
            <a:r>
              <a:rPr lang="ko-KR" altLang="ko-KR" dirty="0" err="1">
                <a:latin typeface="Arial Unicode MS"/>
              </a:rPr>
              <a:t>fac_num</a:t>
            </a:r>
            <a:r>
              <a:rPr lang="ko-KR" altLang="ko-KR" dirty="0">
                <a:latin typeface="Arial Unicode MS"/>
              </a:rPr>
              <a:t> </a:t>
            </a:r>
            <a:r>
              <a:rPr lang="en-US" altLang="ko-KR" dirty="0" smtClean="0">
                <a:latin typeface="Arial Unicode MS"/>
              </a:rPr>
              <a:t>&lt;</a:t>
            </a:r>
            <a:r>
              <a:rPr lang="ko-KR" altLang="ko-KR" dirty="0" smtClean="0">
                <a:latin typeface="Arial Unicode MS"/>
              </a:rPr>
              <a:t>= </a:t>
            </a:r>
            <a:r>
              <a:rPr lang="ko-KR" altLang="ko-KR" dirty="0">
                <a:latin typeface="Arial Unicode MS"/>
              </a:rPr>
              <a:t>-1): </a:t>
            </a:r>
            <a:endParaRPr lang="en-US" altLang="ko-KR" dirty="0" smtClean="0">
              <a:latin typeface="Arial Unicode MS"/>
            </a:endParaRPr>
          </a:p>
          <a:p>
            <a:pPr marL="0" indent="0" fontAlgn="t">
              <a:buNone/>
            </a:pPr>
            <a:r>
              <a:rPr lang="en-US" altLang="ko-KR" dirty="0">
                <a:latin typeface="Arial Unicode MS"/>
              </a:rPr>
              <a:t>	</a:t>
            </a:r>
            <a:r>
              <a:rPr lang="en-US" altLang="ko-KR" dirty="0" smtClean="0">
                <a:latin typeface="Arial Unicode MS"/>
              </a:rPr>
              <a:t>	</a:t>
            </a:r>
            <a:r>
              <a:rPr lang="ko-KR" altLang="ko-KR" dirty="0" err="1" smtClean="0">
                <a:latin typeface="Arial Unicode MS"/>
              </a:rPr>
              <a:t>break</a:t>
            </a:r>
            <a:r>
              <a:rPr lang="ko-KR" altLang="ko-KR" dirty="0" smtClean="0">
                <a:latin typeface="Arial Unicode MS"/>
              </a:rPr>
              <a:t> </a:t>
            </a:r>
            <a:endParaRPr lang="en-US" altLang="ko-KR" dirty="0" smtClean="0">
              <a:latin typeface="Arial Unicode MS"/>
            </a:endParaRPr>
          </a:p>
          <a:p>
            <a:pPr marL="0" indent="0" fontAlgn="t">
              <a:buNone/>
            </a:pPr>
            <a:endParaRPr lang="en-US" altLang="ko-KR" dirty="0">
              <a:latin typeface="Arial Unicode MS"/>
            </a:endParaRPr>
          </a:p>
          <a:p>
            <a:pPr marL="0" indent="0" fontAlgn="t">
              <a:buNone/>
            </a:pPr>
            <a:r>
              <a:rPr lang="en-US" altLang="ko-KR" dirty="0" smtClean="0">
                <a:latin typeface="Arial Unicode MS"/>
              </a:rPr>
              <a:t>	</a:t>
            </a:r>
            <a:r>
              <a:rPr lang="ko-KR" altLang="ko-KR" dirty="0" err="1" smtClean="0">
                <a:latin typeface="Arial Unicode MS"/>
              </a:rPr>
              <a:t>print</a:t>
            </a:r>
            <a:r>
              <a:rPr lang="ko-KR" altLang="ko-KR" dirty="0" smtClean="0">
                <a:latin typeface="Arial Unicode MS"/>
              </a:rPr>
              <a:t>(</a:t>
            </a:r>
            <a:r>
              <a:rPr lang="ko-KR" altLang="ko-KR" dirty="0" err="1" smtClean="0">
                <a:latin typeface="Arial Unicode MS"/>
              </a:rPr>
              <a:t>num</a:t>
            </a:r>
            <a:r>
              <a:rPr lang="en-US" altLang="ko-KR" dirty="0" smtClean="0">
                <a:latin typeface="Arial Unicode MS"/>
              </a:rPr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471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정한 후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이 아닐 동안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입력한 값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fac_num</a:t>
            </a:r>
            <a:r>
              <a:rPr lang="en-US" altLang="ko-KR" dirty="0" smtClean="0"/>
              <a:t>)</a:t>
            </a:r>
            <a:r>
              <a:rPr lang="ko-KR" altLang="en-US" dirty="0" smtClean="0"/>
              <a:t> 까지를 다 곱한 후 </a:t>
            </a:r>
            <a:r>
              <a:rPr lang="ko-KR" altLang="en-US" dirty="0" smtClean="0"/>
              <a:t>출력한다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입력한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fac_num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음수일 경우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문을 정지시킨다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38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768" y="293458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61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 Unicode MS</vt:lpstr>
      <vt:lpstr>맑은 고딕</vt:lpstr>
      <vt:lpstr>Arial</vt:lpstr>
      <vt:lpstr>Office 테마</vt:lpstr>
      <vt:lpstr>1조</vt:lpstr>
      <vt:lpstr>PowerPoint 프레젠테이션</vt:lpstr>
      <vt:lpstr>코드 설명</vt:lpstr>
      <vt:lpstr>감사합니다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1조</dc:title>
  <dc:creator>정진혁</dc:creator>
  <cp:lastModifiedBy>정진혁</cp:lastModifiedBy>
  <cp:revision>6</cp:revision>
  <dcterms:created xsi:type="dcterms:W3CDTF">2017-09-07T01:00:54Z</dcterms:created>
  <dcterms:modified xsi:type="dcterms:W3CDTF">2017-09-12T00:11:19Z</dcterms:modified>
</cp:coreProperties>
</file>