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21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85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0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26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47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98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85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0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8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67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34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2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ndfonline.com/doi/full/10.1080/10618600.2017.1384734#d1e29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50 Years of Data Scienc</a:t>
            </a:r>
            <a:r>
              <a:rPr lang="en-US" dirty="0"/>
              <a:t>e </a:t>
            </a:r>
            <a:br>
              <a:rPr lang="en-US" dirty="0"/>
            </a:br>
            <a:r>
              <a:rPr lang="en-US" sz="2200" dirty="0"/>
              <a:t>by </a:t>
            </a:r>
            <a:r>
              <a:rPr lang="en-US" sz="2200" dirty="0" err="1"/>
              <a:t>dr.David</a:t>
            </a:r>
            <a:r>
              <a:rPr lang="en-US" sz="2200" dirty="0"/>
              <a:t> </a:t>
            </a:r>
            <a:r>
              <a:rPr lang="en-US" sz="2200" dirty="0" err="1"/>
              <a:t>donoho</a:t>
            </a:r>
            <a:r>
              <a:rPr lang="en-US" sz="2200" dirty="0"/>
              <a:t>. </a:t>
            </a:r>
            <a:br>
              <a:rPr lang="en-US" sz="2200" dirty="0"/>
            </a:br>
            <a:endParaRPr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76072"/>
          </a:xfrm>
        </p:spPr>
        <p:txBody>
          <a:bodyPr>
            <a:normAutofit/>
          </a:bodyPr>
          <a:lstStyle/>
          <a:p>
            <a:r>
              <a:rPr lang="en-US" dirty="0"/>
              <a:t>Daviel Garcia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Data science is a distinct, growing field that transcends traditional boundaries.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Donoho calls for:</a:t>
            </a:r>
          </a:p>
          <a:p>
            <a:r>
              <a:rPr dirty="0"/>
              <a:t>Recognition of data science as a unified discipline.</a:t>
            </a:r>
          </a:p>
          <a:p>
            <a:r>
              <a:rPr dirty="0"/>
              <a:t>Integration of computational and statistical practices.</a:t>
            </a:r>
          </a:p>
          <a:p>
            <a:r>
              <a:rPr dirty="0"/>
              <a:t>A focus on ethical, reproducible, and impactful applications.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https://www.tandfonline.com/doi/full/10.1080/10618600.2017.1384734#d1e296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662C-C52A-0FF8-57C2-C6FFEC6E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 Donoho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C44E2-03B0-3FFC-E06E-B43A543D4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5" y="2015733"/>
            <a:ext cx="4331855" cy="4037747"/>
          </a:xfrm>
        </p:spPr>
        <p:txBody>
          <a:bodyPr/>
          <a:lstStyle/>
          <a:p>
            <a:r>
              <a:rPr lang="en-US" dirty="0"/>
              <a:t>Born:1957 (Age: 67), Los Angeles</a:t>
            </a:r>
          </a:p>
          <a:p>
            <a:r>
              <a:rPr lang="en-US" dirty="0"/>
              <a:t>Academic advisors: John Tukey, Peter J. Huber</a:t>
            </a:r>
          </a:p>
          <a:p>
            <a:r>
              <a:rPr lang="en-US" dirty="0"/>
              <a:t>Affiliation: Stanford University</a:t>
            </a:r>
          </a:p>
          <a:p>
            <a:endParaRPr lang="en-US" dirty="0"/>
          </a:p>
        </p:txBody>
      </p:sp>
      <p:pic>
        <p:nvPicPr>
          <p:cNvPr id="11" name="Picture 10" descr="A person wearing glasses and a suit&#10;&#10;Description automatically generated">
            <a:extLst>
              <a:ext uri="{FF2B5EF4-FFF2-40B4-BE49-F238E27FC236}">
                <a16:creationId xmlns:a16="http://schemas.microsoft.com/office/drawing/2014/main" id="{08AAD1A6-0B51-D030-2585-9348BAD4D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291" y="3069813"/>
            <a:ext cx="2904836" cy="291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0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What is this about?</a:t>
            </a:r>
          </a:p>
          <a:p>
            <a:r>
              <a:rPr dirty="0"/>
              <a:t>Reflection on 50 years of progress in data science.</a:t>
            </a:r>
          </a:p>
          <a:p>
            <a:r>
              <a:rPr dirty="0"/>
              <a:t>Focus on its evolution as a distinct discipline.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Author's Key Question:</a:t>
            </a:r>
          </a:p>
          <a:p>
            <a:r>
              <a:rPr dirty="0"/>
              <a:t>How can data science unify statistical theory, computation, and real-world practice?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Historical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Roots in Statistics and Computer Science:</a:t>
            </a:r>
          </a:p>
          <a:p>
            <a:r>
              <a:rPr dirty="0"/>
              <a:t>Inspired by John Tukey’s focus on exploratory data analysis (1960s).</a:t>
            </a:r>
          </a:p>
          <a:p>
            <a:r>
              <a:rPr dirty="0"/>
              <a:t>Growth driven by computational advancements.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A Field Beyond Statistics:</a:t>
            </a:r>
          </a:p>
          <a:p>
            <a:r>
              <a:rPr dirty="0"/>
              <a:t>Data science as broader, practical, and interdisciplinary.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“Greater Data Science”?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9208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dirty="0"/>
              <a:t>Donoho outlines six key areas:</a:t>
            </a:r>
          </a:p>
          <a:p>
            <a:pPr marL="0" indent="0">
              <a:buNone/>
            </a:pPr>
            <a:r>
              <a:rPr dirty="0"/>
              <a:t>1. Data Exploration and Preparation: Cleaning and understanding data.</a:t>
            </a:r>
          </a:p>
          <a:p>
            <a:pPr marL="0" indent="0">
              <a:buNone/>
            </a:pPr>
            <a:r>
              <a:rPr dirty="0"/>
              <a:t>2. Data Representation and Transformation: Structuring data for analysis.</a:t>
            </a:r>
          </a:p>
          <a:p>
            <a:pPr marL="0" indent="0">
              <a:buNone/>
            </a:pPr>
            <a:r>
              <a:rPr dirty="0"/>
              <a:t>3. Computing with Data: Leveraging algorithms and computation.</a:t>
            </a:r>
          </a:p>
          <a:p>
            <a:pPr marL="0" indent="0">
              <a:buNone/>
            </a:pPr>
            <a:r>
              <a:rPr dirty="0"/>
              <a:t>4. Data Modeling: Building predictive and inferential models.</a:t>
            </a:r>
          </a:p>
          <a:p>
            <a:pPr marL="0" indent="0">
              <a:buNone/>
            </a:pPr>
            <a:r>
              <a:rPr dirty="0"/>
              <a:t>5. Data Visualization and Presentation: Communicating insights effectively.</a:t>
            </a:r>
          </a:p>
          <a:p>
            <a:pPr marL="0" indent="0">
              <a:buNone/>
            </a:pPr>
            <a:r>
              <a:rPr dirty="0"/>
              <a:t>6. Science about Data Science: Meta-analysis of tools, methods, and ethics.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Data Science is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dirty="0"/>
              <a:t>Emphasis on Large-Scale Data:</a:t>
            </a:r>
          </a:p>
          <a:p>
            <a:r>
              <a:rPr dirty="0"/>
              <a:t> Handling massive datasets beyond traditional statistical methods.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Machine Learning:</a:t>
            </a:r>
          </a:p>
          <a:p>
            <a:r>
              <a:rPr dirty="0"/>
              <a:t> Focus on predictive modeling and automated insights.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Interdisciplinary Collaboration:</a:t>
            </a:r>
          </a:p>
          <a:p>
            <a:r>
              <a:rPr dirty="0"/>
              <a:t> Integration with domain-specific expertise.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17CE-EA27-B56B-430B-B1240BE8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Content Placeholder 4" descr="A diagram of a treatment type">
            <a:extLst>
              <a:ext uri="{FF2B5EF4-FFF2-40B4-BE49-F238E27FC236}">
                <a16:creationId xmlns:a16="http://schemas.microsoft.com/office/drawing/2014/main" id="{A64580FA-29FF-E622-AA46-F76436F6D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853755"/>
            <a:ext cx="4543707" cy="3150491"/>
          </a:xfrm>
        </p:spPr>
      </p:pic>
      <p:pic>
        <p:nvPicPr>
          <p:cNvPr id="7" name="Picture 6" descr="A graph paper with writing on it&#10;&#10;Description automatically generated">
            <a:extLst>
              <a:ext uri="{FF2B5EF4-FFF2-40B4-BE49-F238E27FC236}">
                <a16:creationId xmlns:a16="http://schemas.microsoft.com/office/drawing/2014/main" id="{BDFDFA49-A6A5-7365-1C19-974FE14EE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9" y="1853755"/>
            <a:ext cx="4200654" cy="31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the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Reproducibility Issues:</a:t>
            </a:r>
          </a:p>
          <a:p>
            <a:r>
              <a:rPr dirty="0"/>
              <a:t>Ensuring results can be replicated.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Ethical Concerns:</a:t>
            </a:r>
          </a:p>
          <a:p>
            <a:r>
              <a:rPr dirty="0"/>
              <a:t>Addressing biases and data misuse.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Educational Gaps:</a:t>
            </a:r>
          </a:p>
          <a:p>
            <a:r>
              <a:rPr dirty="0"/>
              <a:t>Need for curricula combining statistics, computation, and domain knowledge.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Opportunities for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Unifying Statistical Rigor and Practical Tools:</a:t>
            </a:r>
          </a:p>
          <a:p>
            <a:r>
              <a:rPr dirty="0"/>
              <a:t>Bridging gaps between theory and application.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Innovation in Education:</a:t>
            </a:r>
          </a:p>
          <a:p>
            <a:r>
              <a:rPr dirty="0"/>
              <a:t>Training data scientists with a holistic approach.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Driving Interdisciplinary Solutions:</a:t>
            </a:r>
          </a:p>
          <a:p>
            <a:r>
              <a:rPr dirty="0"/>
              <a:t>Tackling real-world problems with cross-domain expertise.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951</TotalTime>
  <Words>392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50 Years of Data Science  by dr.David donoho.  </vt:lpstr>
      <vt:lpstr>David Donoho</vt:lpstr>
      <vt:lpstr>Introduction</vt:lpstr>
      <vt:lpstr>Historical Context</vt:lpstr>
      <vt:lpstr>What is “Greater Data Science”?</vt:lpstr>
      <vt:lpstr>Why Data Science is Different</vt:lpstr>
      <vt:lpstr>examples</vt:lpstr>
      <vt:lpstr>Challenges in the Field</vt:lpstr>
      <vt:lpstr>Opportunities for Growth</vt:lpstr>
      <vt:lpstr>Conclusion</vt:lpstr>
      <vt:lpstr>citation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Daviel Garcia</cp:lastModifiedBy>
  <cp:revision>3</cp:revision>
  <dcterms:created xsi:type="dcterms:W3CDTF">2013-01-27T09:14:16Z</dcterms:created>
  <dcterms:modified xsi:type="dcterms:W3CDTF">2024-12-02T16:52:50Z</dcterms:modified>
  <cp:category/>
</cp:coreProperties>
</file>