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A127"/>
    <a:srgbClr val="276CE6"/>
    <a:srgbClr val="27A6E5"/>
    <a:srgbClr val="27D5E5"/>
    <a:srgbClr val="9FE527"/>
    <a:srgbClr val="DFE527"/>
    <a:srgbClr val="FFFAF2"/>
    <a:srgbClr val="EAE6DE"/>
    <a:srgbClr val="FCE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Achermann" userId="d52f61e3-e5d1-4535-aec4-17b7470a9989" providerId="ADAL" clId="{A938E884-8BAC-4CA8-9751-8FE54AAC60FF}"/>
    <pc:docChg chg="undo custSel addSld delSld modSld sldOrd">
      <pc:chgData name="André Achermann" userId="d52f61e3-e5d1-4535-aec4-17b7470a9989" providerId="ADAL" clId="{A938E884-8BAC-4CA8-9751-8FE54AAC60FF}" dt="2020-10-13T09:27:13.354" v="4096" actId="47"/>
      <pc:docMkLst>
        <pc:docMk/>
      </pc:docMkLst>
      <pc:sldChg chg="ord">
        <pc:chgData name="André Achermann" userId="d52f61e3-e5d1-4535-aec4-17b7470a9989" providerId="ADAL" clId="{A938E884-8BAC-4CA8-9751-8FE54AAC60FF}" dt="2020-09-28T15:06:47.058" v="4081"/>
        <pc:sldMkLst>
          <pc:docMk/>
          <pc:sldMk cId="4177874897" sldId="256"/>
        </pc:sldMkLst>
      </pc:sldChg>
      <pc:sldChg chg="addSp delSp modSp add del mod">
        <pc:chgData name="André Achermann" userId="d52f61e3-e5d1-4535-aec4-17b7470a9989" providerId="ADAL" clId="{A938E884-8BAC-4CA8-9751-8FE54AAC60FF}" dt="2020-10-13T09:27:09.728" v="4092" actId="47"/>
        <pc:sldMkLst>
          <pc:docMk/>
          <pc:sldMk cId="2033495455" sldId="257"/>
        </pc:sldMkLst>
        <pc:spChg chg="del">
          <ac:chgData name="André Achermann" userId="d52f61e3-e5d1-4535-aec4-17b7470a9989" providerId="ADAL" clId="{A938E884-8BAC-4CA8-9751-8FE54AAC60FF}" dt="2020-09-28T11:47:08.215" v="1" actId="478"/>
          <ac:spMkLst>
            <pc:docMk/>
            <pc:sldMk cId="2033495455" sldId="257"/>
            <ac:spMk id="4" creationId="{585A8F3D-29F0-4B01-BD74-FEF69496D162}"/>
          </ac:spMkLst>
        </pc:spChg>
        <pc:spChg chg="del">
          <ac:chgData name="André Achermann" userId="d52f61e3-e5d1-4535-aec4-17b7470a9989" providerId="ADAL" clId="{A938E884-8BAC-4CA8-9751-8FE54AAC60FF}" dt="2020-09-28T11:47:08.215" v="1" actId="478"/>
          <ac:spMkLst>
            <pc:docMk/>
            <pc:sldMk cId="2033495455" sldId="257"/>
            <ac:spMk id="6" creationId="{6BB299AE-024F-42C3-A8AA-91C33C98CF59}"/>
          </ac:spMkLst>
        </pc:spChg>
        <pc:spChg chg="del">
          <ac:chgData name="André Achermann" userId="d52f61e3-e5d1-4535-aec4-17b7470a9989" providerId="ADAL" clId="{A938E884-8BAC-4CA8-9751-8FE54AAC60FF}" dt="2020-09-28T11:47:08.215" v="1" actId="478"/>
          <ac:spMkLst>
            <pc:docMk/>
            <pc:sldMk cId="2033495455" sldId="257"/>
            <ac:spMk id="8" creationId="{7F4A7712-16C5-4D60-ABDA-31F16076B3C5}"/>
          </ac:spMkLst>
        </pc:spChg>
        <pc:spChg chg="del">
          <ac:chgData name="André Achermann" userId="d52f61e3-e5d1-4535-aec4-17b7470a9989" providerId="ADAL" clId="{A938E884-8BAC-4CA8-9751-8FE54AAC60FF}" dt="2020-09-28T11:47:08.215" v="1" actId="478"/>
          <ac:spMkLst>
            <pc:docMk/>
            <pc:sldMk cId="2033495455" sldId="257"/>
            <ac:spMk id="10" creationId="{3D82686A-A9AD-4F6C-AB79-881BE664BF71}"/>
          </ac:spMkLst>
        </pc:spChg>
        <pc:spChg chg="del">
          <ac:chgData name="André Achermann" userId="d52f61e3-e5d1-4535-aec4-17b7470a9989" providerId="ADAL" clId="{A938E884-8BAC-4CA8-9751-8FE54AAC60FF}" dt="2020-09-28T11:47:08.215" v="1" actId="478"/>
          <ac:spMkLst>
            <pc:docMk/>
            <pc:sldMk cId="2033495455" sldId="257"/>
            <ac:spMk id="12" creationId="{56A33A4D-C0DD-445E-B6EB-95143632BA84}"/>
          </ac:spMkLst>
        </pc:spChg>
        <pc:spChg chg="del">
          <ac:chgData name="André Achermann" userId="d52f61e3-e5d1-4535-aec4-17b7470a9989" providerId="ADAL" clId="{A938E884-8BAC-4CA8-9751-8FE54AAC60FF}" dt="2020-09-28T11:47:08.215" v="1" actId="478"/>
          <ac:spMkLst>
            <pc:docMk/>
            <pc:sldMk cId="2033495455" sldId="257"/>
            <ac:spMk id="14" creationId="{47A6880B-3CAA-4E59-8906-046EADEA20EF}"/>
          </ac:spMkLst>
        </pc:spChg>
        <pc:spChg chg="del">
          <ac:chgData name="André Achermann" userId="d52f61e3-e5d1-4535-aec4-17b7470a9989" providerId="ADAL" clId="{A938E884-8BAC-4CA8-9751-8FE54AAC60FF}" dt="2020-09-28T11:47:08.215" v="1" actId="478"/>
          <ac:spMkLst>
            <pc:docMk/>
            <pc:sldMk cId="2033495455" sldId="257"/>
            <ac:spMk id="16" creationId="{45591B53-4B46-4DBC-A262-E446D7798EA7}"/>
          </ac:spMkLst>
        </pc:spChg>
        <pc:spChg chg="del">
          <ac:chgData name="André Achermann" userId="d52f61e3-e5d1-4535-aec4-17b7470a9989" providerId="ADAL" clId="{A938E884-8BAC-4CA8-9751-8FE54AAC60FF}" dt="2020-09-28T11:47:08.215" v="1" actId="478"/>
          <ac:spMkLst>
            <pc:docMk/>
            <pc:sldMk cId="2033495455" sldId="257"/>
            <ac:spMk id="18" creationId="{E9FB1FB3-8512-4AC4-8782-4DA5D2FF8555}"/>
          </ac:spMkLst>
        </pc:spChg>
        <pc:spChg chg="del">
          <ac:chgData name="André Achermann" userId="d52f61e3-e5d1-4535-aec4-17b7470a9989" providerId="ADAL" clId="{A938E884-8BAC-4CA8-9751-8FE54AAC60FF}" dt="2020-09-28T11:47:08.215" v="1" actId="478"/>
          <ac:spMkLst>
            <pc:docMk/>
            <pc:sldMk cId="2033495455" sldId="257"/>
            <ac:spMk id="20" creationId="{A28AE031-7530-4CF0-AB37-CD074990A5B9}"/>
          </ac:spMkLst>
        </pc:spChg>
        <pc:spChg chg="del">
          <ac:chgData name="André Achermann" userId="d52f61e3-e5d1-4535-aec4-17b7470a9989" providerId="ADAL" clId="{A938E884-8BAC-4CA8-9751-8FE54AAC60FF}" dt="2020-09-28T11:47:08.215" v="1" actId="478"/>
          <ac:spMkLst>
            <pc:docMk/>
            <pc:sldMk cId="2033495455" sldId="257"/>
            <ac:spMk id="22" creationId="{CB9557E9-51FA-4E62-9B9C-7446DABA62AD}"/>
          </ac:spMkLst>
        </pc:spChg>
        <pc:spChg chg="del">
          <ac:chgData name="André Achermann" userId="d52f61e3-e5d1-4535-aec4-17b7470a9989" providerId="ADAL" clId="{A938E884-8BAC-4CA8-9751-8FE54AAC60FF}" dt="2020-09-28T11:47:08.215" v="1" actId="478"/>
          <ac:spMkLst>
            <pc:docMk/>
            <pc:sldMk cId="2033495455" sldId="257"/>
            <ac:spMk id="24" creationId="{7C64BA9B-4A8A-4619-AE51-AC2BCEFC91CA}"/>
          </ac:spMkLst>
        </pc:spChg>
        <pc:spChg chg="mod">
          <ac:chgData name="André Achermann" userId="d52f61e3-e5d1-4535-aec4-17b7470a9989" providerId="ADAL" clId="{A938E884-8BAC-4CA8-9751-8FE54AAC60FF}" dt="2020-09-28T15:06:29.350" v="4079" actId="6549"/>
          <ac:spMkLst>
            <pc:docMk/>
            <pc:sldMk cId="2033495455" sldId="257"/>
            <ac:spMk id="25" creationId="{A46FAF56-7172-46C5-9010-0F727246B217}"/>
          </ac:spMkLst>
        </pc:spChg>
        <pc:spChg chg="del">
          <ac:chgData name="André Achermann" userId="d52f61e3-e5d1-4535-aec4-17b7470a9989" providerId="ADAL" clId="{A938E884-8BAC-4CA8-9751-8FE54AAC60FF}" dt="2020-09-28T11:47:08.215" v="1" actId="478"/>
          <ac:spMkLst>
            <pc:docMk/>
            <pc:sldMk cId="2033495455" sldId="257"/>
            <ac:spMk id="27" creationId="{CC9C4209-AFBD-4CB1-8895-A17F085C10CB}"/>
          </ac:spMkLst>
        </pc:spChg>
        <pc:spChg chg="del">
          <ac:chgData name="André Achermann" userId="d52f61e3-e5d1-4535-aec4-17b7470a9989" providerId="ADAL" clId="{A938E884-8BAC-4CA8-9751-8FE54AAC60FF}" dt="2020-09-28T11:47:08.215" v="1" actId="478"/>
          <ac:spMkLst>
            <pc:docMk/>
            <pc:sldMk cId="2033495455" sldId="257"/>
            <ac:spMk id="29" creationId="{E6DA60AE-B8B8-4D34-B729-549611463E39}"/>
          </ac:spMkLst>
        </pc:spChg>
        <pc:spChg chg="del">
          <ac:chgData name="André Achermann" userId="d52f61e3-e5d1-4535-aec4-17b7470a9989" providerId="ADAL" clId="{A938E884-8BAC-4CA8-9751-8FE54AAC60FF}" dt="2020-09-28T11:47:08.215" v="1" actId="478"/>
          <ac:spMkLst>
            <pc:docMk/>
            <pc:sldMk cId="2033495455" sldId="257"/>
            <ac:spMk id="31" creationId="{65987261-5CE5-4B0E-8ADF-C39A46BB4D2A}"/>
          </ac:spMkLst>
        </pc:spChg>
        <pc:spChg chg="del">
          <ac:chgData name="André Achermann" userId="d52f61e3-e5d1-4535-aec4-17b7470a9989" providerId="ADAL" clId="{A938E884-8BAC-4CA8-9751-8FE54AAC60FF}" dt="2020-09-28T11:47:08.215" v="1" actId="478"/>
          <ac:spMkLst>
            <pc:docMk/>
            <pc:sldMk cId="2033495455" sldId="257"/>
            <ac:spMk id="33" creationId="{9A1FD616-807C-489D-9BD3-9F1F3A5BCE0B}"/>
          </ac:spMkLst>
        </pc:spChg>
        <pc:spChg chg="del">
          <ac:chgData name="André Achermann" userId="d52f61e3-e5d1-4535-aec4-17b7470a9989" providerId="ADAL" clId="{A938E884-8BAC-4CA8-9751-8FE54AAC60FF}" dt="2020-09-28T11:47:08.215" v="1" actId="478"/>
          <ac:spMkLst>
            <pc:docMk/>
            <pc:sldMk cId="2033495455" sldId="257"/>
            <ac:spMk id="35" creationId="{44635EBC-15EC-4F44-961C-4BEADA93C2C2}"/>
          </ac:spMkLst>
        </pc:spChg>
        <pc:picChg chg="add mod">
          <ac:chgData name="André Achermann" userId="d52f61e3-e5d1-4535-aec4-17b7470a9989" providerId="ADAL" clId="{A938E884-8BAC-4CA8-9751-8FE54AAC60FF}" dt="2020-09-28T11:47:17.453" v="4" actId="1076"/>
          <ac:picMkLst>
            <pc:docMk/>
            <pc:sldMk cId="2033495455" sldId="257"/>
            <ac:picMk id="3" creationId="{EF14E2F9-58FE-4910-9765-D7543A8E2F19}"/>
          </ac:picMkLst>
        </pc:picChg>
        <pc:cxnChg chg="del">
          <ac:chgData name="André Achermann" userId="d52f61e3-e5d1-4535-aec4-17b7470a9989" providerId="ADAL" clId="{A938E884-8BAC-4CA8-9751-8FE54AAC60FF}" dt="2020-09-28T11:47:08.215" v="1" actId="478"/>
          <ac:cxnSpMkLst>
            <pc:docMk/>
            <pc:sldMk cId="2033495455" sldId="257"/>
            <ac:cxnSpMk id="39" creationId="{4FBDC9AC-C566-4ACE-B9D1-605976ACF3CC}"/>
          </ac:cxnSpMkLst>
        </pc:cxnChg>
      </pc:sldChg>
      <pc:sldChg chg="addSp delSp modSp add del mod">
        <pc:chgData name="André Achermann" userId="d52f61e3-e5d1-4535-aec4-17b7470a9989" providerId="ADAL" clId="{A938E884-8BAC-4CA8-9751-8FE54AAC60FF}" dt="2020-09-28T11:50:27.481" v="97" actId="47"/>
        <pc:sldMkLst>
          <pc:docMk/>
          <pc:sldMk cId="843206449" sldId="258"/>
        </pc:sldMkLst>
        <pc:spChg chg="add del mod">
          <ac:chgData name="André Achermann" userId="d52f61e3-e5d1-4535-aec4-17b7470a9989" providerId="ADAL" clId="{A938E884-8BAC-4CA8-9751-8FE54AAC60FF}" dt="2020-09-28T11:49:48.592" v="72" actId="478"/>
          <ac:spMkLst>
            <pc:docMk/>
            <pc:sldMk cId="843206449" sldId="258"/>
            <ac:spMk id="2" creationId="{93A6C8CD-502A-4519-A491-FB3C882C0AB6}"/>
          </ac:spMkLst>
        </pc:spChg>
        <pc:spChg chg="mod">
          <ac:chgData name="André Achermann" userId="d52f61e3-e5d1-4535-aec4-17b7470a9989" providerId="ADAL" clId="{A938E884-8BAC-4CA8-9751-8FE54AAC60FF}" dt="2020-09-28T11:49:07.798" v="65" actId="20577"/>
          <ac:spMkLst>
            <pc:docMk/>
            <pc:sldMk cId="843206449" sldId="258"/>
            <ac:spMk id="25" creationId="{A46FAF56-7172-46C5-9010-0F727246B217}"/>
          </ac:spMkLst>
        </pc:spChg>
        <pc:picChg chg="del">
          <ac:chgData name="André Achermann" userId="d52f61e3-e5d1-4535-aec4-17b7470a9989" providerId="ADAL" clId="{A938E884-8BAC-4CA8-9751-8FE54AAC60FF}" dt="2020-09-28T11:49:10.608" v="66" actId="478"/>
          <ac:picMkLst>
            <pc:docMk/>
            <pc:sldMk cId="843206449" sldId="258"/>
            <ac:picMk id="3" creationId="{EF14E2F9-58FE-4910-9765-D7543A8E2F19}"/>
          </ac:picMkLst>
        </pc:picChg>
      </pc:sldChg>
      <pc:sldChg chg="addSp delSp modSp add del mod">
        <pc:chgData name="André Achermann" userId="d52f61e3-e5d1-4535-aec4-17b7470a9989" providerId="ADAL" clId="{A938E884-8BAC-4CA8-9751-8FE54AAC60FF}" dt="2020-10-13T09:27:10.655" v="4093" actId="47"/>
        <pc:sldMkLst>
          <pc:docMk/>
          <pc:sldMk cId="3387566834" sldId="259"/>
        </pc:sldMkLst>
        <pc:spChg chg="add mod">
          <ac:chgData name="André Achermann" userId="d52f61e3-e5d1-4535-aec4-17b7470a9989" providerId="ADAL" clId="{A938E884-8BAC-4CA8-9751-8FE54AAC60FF}" dt="2020-09-28T13:19:39.759" v="2556" actId="1076"/>
          <ac:spMkLst>
            <pc:docMk/>
            <pc:sldMk cId="3387566834" sldId="259"/>
            <ac:spMk id="2" creationId="{30093EAE-6202-419D-9498-E2076BABA4BF}"/>
          </ac:spMkLst>
        </pc:spChg>
        <pc:spChg chg="add mod">
          <ac:chgData name="André Achermann" userId="d52f61e3-e5d1-4535-aec4-17b7470a9989" providerId="ADAL" clId="{A938E884-8BAC-4CA8-9751-8FE54AAC60FF}" dt="2020-09-28T13:23:29.512" v="2703" actId="14100"/>
          <ac:spMkLst>
            <pc:docMk/>
            <pc:sldMk cId="3387566834" sldId="259"/>
            <ac:spMk id="4" creationId="{39A40CA4-AFC3-4DD3-8A2D-A372F492C051}"/>
          </ac:spMkLst>
        </pc:spChg>
        <pc:spChg chg="add mod">
          <ac:chgData name="André Achermann" userId="d52f61e3-e5d1-4535-aec4-17b7470a9989" providerId="ADAL" clId="{A938E884-8BAC-4CA8-9751-8FE54AAC60FF}" dt="2020-09-28T14:31:16.987" v="3459" actId="20577"/>
          <ac:spMkLst>
            <pc:docMk/>
            <pc:sldMk cId="3387566834" sldId="259"/>
            <ac:spMk id="6" creationId="{97B411DC-5712-4925-82FC-4703CB353B44}"/>
          </ac:spMkLst>
        </pc:spChg>
        <pc:spChg chg="add del">
          <ac:chgData name="André Achermann" userId="d52f61e3-e5d1-4535-aec4-17b7470a9989" providerId="ADAL" clId="{A938E884-8BAC-4CA8-9751-8FE54AAC60FF}" dt="2020-09-28T11:54:06.100" v="241" actId="478"/>
          <ac:spMkLst>
            <pc:docMk/>
            <pc:sldMk cId="3387566834" sldId="259"/>
            <ac:spMk id="8" creationId="{2E8DA7D4-779C-449B-8540-235B4E34F729}"/>
          </ac:spMkLst>
        </pc:spChg>
        <pc:spChg chg="add mod">
          <ac:chgData name="André Achermann" userId="d52f61e3-e5d1-4535-aec4-17b7470a9989" providerId="ADAL" clId="{A938E884-8BAC-4CA8-9751-8FE54AAC60FF}" dt="2020-09-28T14:32:30.607" v="3497" actId="20577"/>
          <ac:spMkLst>
            <pc:docMk/>
            <pc:sldMk cId="3387566834" sldId="259"/>
            <ac:spMk id="10" creationId="{D57C44E0-13D2-4C82-BDA8-60F3DAA8432B}"/>
          </ac:spMkLst>
        </pc:spChg>
        <pc:spChg chg="add mod">
          <ac:chgData name="André Achermann" userId="d52f61e3-e5d1-4535-aec4-17b7470a9989" providerId="ADAL" clId="{A938E884-8BAC-4CA8-9751-8FE54AAC60FF}" dt="2020-09-28T13:22:07.886" v="2642" actId="1038"/>
          <ac:spMkLst>
            <pc:docMk/>
            <pc:sldMk cId="3387566834" sldId="259"/>
            <ac:spMk id="12" creationId="{D31475E5-4FEB-40A9-A7ED-22F0007F2A54}"/>
          </ac:spMkLst>
        </pc:spChg>
        <pc:spChg chg="add mod">
          <ac:chgData name="André Achermann" userId="d52f61e3-e5d1-4535-aec4-17b7470a9989" providerId="ADAL" clId="{A938E884-8BAC-4CA8-9751-8FE54AAC60FF}" dt="2020-09-28T13:23:37.895" v="2705" actId="14100"/>
          <ac:spMkLst>
            <pc:docMk/>
            <pc:sldMk cId="3387566834" sldId="259"/>
            <ac:spMk id="14" creationId="{3475CB88-391A-459E-9DCA-046DF3894113}"/>
          </ac:spMkLst>
        </pc:spChg>
        <pc:spChg chg="add mod">
          <ac:chgData name="André Achermann" userId="d52f61e3-e5d1-4535-aec4-17b7470a9989" providerId="ADAL" clId="{A938E884-8BAC-4CA8-9751-8FE54AAC60FF}" dt="2020-09-28T14:33:58.322" v="3508" actId="20577"/>
          <ac:spMkLst>
            <pc:docMk/>
            <pc:sldMk cId="3387566834" sldId="259"/>
            <ac:spMk id="16" creationId="{43658B48-36FD-4EA9-9B79-FB318562C7C6}"/>
          </ac:spMkLst>
        </pc:spChg>
        <pc:spChg chg="add mod">
          <ac:chgData name="André Achermann" userId="d52f61e3-e5d1-4535-aec4-17b7470a9989" providerId="ADAL" clId="{A938E884-8BAC-4CA8-9751-8FE54AAC60FF}" dt="2020-09-28T14:23:14.140" v="3388" actId="20577"/>
          <ac:spMkLst>
            <pc:docMk/>
            <pc:sldMk cId="3387566834" sldId="259"/>
            <ac:spMk id="18" creationId="{9AF08D16-8E74-49C9-B00E-F0D148888060}"/>
          </ac:spMkLst>
        </pc:spChg>
        <pc:spChg chg="add mod">
          <ac:chgData name="André Achermann" userId="d52f61e3-e5d1-4535-aec4-17b7470a9989" providerId="ADAL" clId="{A938E884-8BAC-4CA8-9751-8FE54AAC60FF}" dt="2020-09-28T13:22:47.708" v="2676" actId="1038"/>
          <ac:spMkLst>
            <pc:docMk/>
            <pc:sldMk cId="3387566834" sldId="259"/>
            <ac:spMk id="20" creationId="{07A24180-692C-46CB-9FEF-8848E81E171B}"/>
          </ac:spMkLst>
        </pc:spChg>
        <pc:spChg chg="add mod">
          <ac:chgData name="André Achermann" userId="d52f61e3-e5d1-4535-aec4-17b7470a9989" providerId="ADAL" clId="{A938E884-8BAC-4CA8-9751-8FE54AAC60FF}" dt="2020-09-28T13:22:47.708" v="2676" actId="1038"/>
          <ac:spMkLst>
            <pc:docMk/>
            <pc:sldMk cId="3387566834" sldId="259"/>
            <ac:spMk id="22" creationId="{4874A5AD-57CB-4B32-A1CF-D1ADECD0EAEB}"/>
          </ac:spMkLst>
        </pc:spChg>
        <pc:spChg chg="add mod">
          <ac:chgData name="André Achermann" userId="d52f61e3-e5d1-4535-aec4-17b7470a9989" providerId="ADAL" clId="{A938E884-8BAC-4CA8-9751-8FE54AAC60FF}" dt="2020-09-28T14:37:36.715" v="3617" actId="20577"/>
          <ac:spMkLst>
            <pc:docMk/>
            <pc:sldMk cId="3387566834" sldId="259"/>
            <ac:spMk id="24" creationId="{C31DF010-3796-47C6-962E-A039597DA9CC}"/>
          </ac:spMkLst>
        </pc:spChg>
        <pc:spChg chg="mod">
          <ac:chgData name="André Achermann" userId="d52f61e3-e5d1-4535-aec4-17b7470a9989" providerId="ADAL" clId="{A938E884-8BAC-4CA8-9751-8FE54AAC60FF}" dt="2020-09-28T15:07:10.668" v="4091" actId="20577"/>
          <ac:spMkLst>
            <pc:docMk/>
            <pc:sldMk cId="3387566834" sldId="259"/>
            <ac:spMk id="25" creationId="{A46FAF56-7172-46C5-9010-0F727246B217}"/>
          </ac:spMkLst>
        </pc:spChg>
        <pc:spChg chg="add mod">
          <ac:chgData name="André Achermann" userId="d52f61e3-e5d1-4535-aec4-17b7470a9989" providerId="ADAL" clId="{A938E884-8BAC-4CA8-9751-8FE54AAC60FF}" dt="2020-09-28T14:44:39.858" v="3824" actId="14100"/>
          <ac:spMkLst>
            <pc:docMk/>
            <pc:sldMk cId="3387566834" sldId="259"/>
            <ac:spMk id="28" creationId="{39BA2CCA-D7A6-42A6-BEE9-A1C0ED411716}"/>
          </ac:spMkLst>
        </pc:spChg>
        <pc:spChg chg="add mod">
          <ac:chgData name="André Achermann" userId="d52f61e3-e5d1-4535-aec4-17b7470a9989" providerId="ADAL" clId="{A938E884-8BAC-4CA8-9751-8FE54AAC60FF}" dt="2020-09-28T13:21:01.728" v="2587" actId="1038"/>
          <ac:spMkLst>
            <pc:docMk/>
            <pc:sldMk cId="3387566834" sldId="259"/>
            <ac:spMk id="30" creationId="{4ADB734E-A0FF-4F5C-B80B-7DED859E597B}"/>
          </ac:spMkLst>
        </pc:spChg>
        <pc:spChg chg="add mod">
          <ac:chgData name="André Achermann" userId="d52f61e3-e5d1-4535-aec4-17b7470a9989" providerId="ADAL" clId="{A938E884-8BAC-4CA8-9751-8FE54AAC60FF}" dt="2020-09-28T13:21:08.742" v="2588" actId="1076"/>
          <ac:spMkLst>
            <pc:docMk/>
            <pc:sldMk cId="3387566834" sldId="259"/>
            <ac:spMk id="32" creationId="{3B4A6F5C-1384-483C-AA69-871057C8D883}"/>
          </ac:spMkLst>
        </pc:spChg>
        <pc:spChg chg="add mod">
          <ac:chgData name="André Achermann" userId="d52f61e3-e5d1-4535-aec4-17b7470a9989" providerId="ADAL" clId="{A938E884-8BAC-4CA8-9751-8FE54AAC60FF}" dt="2020-09-28T14:47:41.633" v="3844" actId="1036"/>
          <ac:spMkLst>
            <pc:docMk/>
            <pc:sldMk cId="3387566834" sldId="259"/>
            <ac:spMk id="34" creationId="{BFE56407-4471-4ADD-A03A-E16F8D72807B}"/>
          </ac:spMkLst>
        </pc:spChg>
        <pc:spChg chg="add mod">
          <ac:chgData name="André Achermann" userId="d52f61e3-e5d1-4535-aec4-17b7470a9989" providerId="ADAL" clId="{A938E884-8BAC-4CA8-9751-8FE54AAC60FF}" dt="2020-09-28T14:47:41.633" v="3844" actId="1036"/>
          <ac:spMkLst>
            <pc:docMk/>
            <pc:sldMk cId="3387566834" sldId="259"/>
            <ac:spMk id="36" creationId="{7E7E07CE-E869-4F47-AB73-9A5AE0219F40}"/>
          </ac:spMkLst>
        </pc:spChg>
        <pc:spChg chg="add mod">
          <ac:chgData name="André Achermann" userId="d52f61e3-e5d1-4535-aec4-17b7470a9989" providerId="ADAL" clId="{A938E884-8BAC-4CA8-9751-8FE54AAC60FF}" dt="2020-09-28T14:56:04.654" v="3927" actId="5793"/>
          <ac:spMkLst>
            <pc:docMk/>
            <pc:sldMk cId="3387566834" sldId="259"/>
            <ac:spMk id="38" creationId="{406D21B9-BE24-46F9-85E5-74A19854869A}"/>
          </ac:spMkLst>
        </pc:spChg>
        <pc:spChg chg="add mod">
          <ac:chgData name="André Achermann" userId="d52f61e3-e5d1-4535-aec4-17b7470a9989" providerId="ADAL" clId="{A938E884-8BAC-4CA8-9751-8FE54AAC60FF}" dt="2020-09-28T14:56:15.669" v="3932" actId="20577"/>
          <ac:spMkLst>
            <pc:docMk/>
            <pc:sldMk cId="3387566834" sldId="259"/>
            <ac:spMk id="40" creationId="{672185DF-5245-4FC2-8128-BA3023617D52}"/>
          </ac:spMkLst>
        </pc:spChg>
        <pc:spChg chg="add del mod">
          <ac:chgData name="André Achermann" userId="d52f61e3-e5d1-4535-aec4-17b7470a9989" providerId="ADAL" clId="{A938E884-8BAC-4CA8-9751-8FE54AAC60FF}" dt="2020-09-28T14:48:05.288" v="3845" actId="478"/>
          <ac:spMkLst>
            <pc:docMk/>
            <pc:sldMk cId="3387566834" sldId="259"/>
            <ac:spMk id="44" creationId="{AC846AE4-3422-49FA-96D4-5EDA49715C25}"/>
          </ac:spMkLst>
        </pc:spChg>
        <pc:spChg chg="add del mod">
          <ac:chgData name="André Achermann" userId="d52f61e3-e5d1-4535-aec4-17b7470a9989" providerId="ADAL" clId="{A938E884-8BAC-4CA8-9751-8FE54AAC60FF}" dt="2020-09-28T14:44:19.565" v="3819" actId="478"/>
          <ac:spMkLst>
            <pc:docMk/>
            <pc:sldMk cId="3387566834" sldId="259"/>
            <ac:spMk id="48" creationId="{5ABD1D27-AD2B-490E-A895-4AC6038325CE}"/>
          </ac:spMkLst>
        </pc:spChg>
        <pc:spChg chg="add mod">
          <ac:chgData name="André Achermann" userId="d52f61e3-e5d1-4535-aec4-17b7470a9989" providerId="ADAL" clId="{A938E884-8BAC-4CA8-9751-8FE54AAC60FF}" dt="2020-09-28T14:36:38.814" v="3589" actId="20577"/>
          <ac:spMkLst>
            <pc:docMk/>
            <pc:sldMk cId="3387566834" sldId="259"/>
            <ac:spMk id="50" creationId="{C81DF855-95FC-49DB-9D43-BCD71D9A42C6}"/>
          </ac:spMkLst>
        </pc:spChg>
        <pc:spChg chg="add mod">
          <ac:chgData name="André Achermann" userId="d52f61e3-e5d1-4535-aec4-17b7470a9989" providerId="ADAL" clId="{A938E884-8BAC-4CA8-9751-8FE54AAC60FF}" dt="2020-09-28T14:57:59.514" v="3945" actId="20577"/>
          <ac:spMkLst>
            <pc:docMk/>
            <pc:sldMk cId="3387566834" sldId="259"/>
            <ac:spMk id="52" creationId="{C336432B-74B8-4768-984A-24003C04369F}"/>
          </ac:spMkLst>
        </pc:spChg>
        <pc:picChg chg="del">
          <ac:chgData name="André Achermann" userId="d52f61e3-e5d1-4535-aec4-17b7470a9989" providerId="ADAL" clId="{A938E884-8BAC-4CA8-9751-8FE54AAC60FF}" dt="2020-09-28T11:51:06.608" v="137" actId="478"/>
          <ac:picMkLst>
            <pc:docMk/>
            <pc:sldMk cId="3387566834" sldId="259"/>
            <ac:picMk id="3" creationId="{EF14E2F9-58FE-4910-9765-D7543A8E2F19}"/>
          </ac:picMkLst>
        </pc:picChg>
        <pc:cxnChg chg="add del mod">
          <ac:chgData name="André Achermann" userId="d52f61e3-e5d1-4535-aec4-17b7470a9989" providerId="ADAL" clId="{A938E884-8BAC-4CA8-9751-8FE54AAC60FF}" dt="2020-09-28T14:15:29.572" v="3305" actId="478"/>
          <ac:cxnSpMkLst>
            <pc:docMk/>
            <pc:sldMk cId="3387566834" sldId="259"/>
            <ac:cxnSpMk id="46" creationId="{E909365F-AB9D-4D5C-9E39-435065BE99C1}"/>
          </ac:cxnSpMkLst>
        </pc:cxnChg>
        <pc:cxnChg chg="add mod">
          <ac:chgData name="André Achermann" userId="d52f61e3-e5d1-4535-aec4-17b7470a9989" providerId="ADAL" clId="{A938E884-8BAC-4CA8-9751-8FE54AAC60FF}" dt="2020-09-28T14:44:23.465" v="3820" actId="1076"/>
          <ac:cxnSpMkLst>
            <pc:docMk/>
            <pc:sldMk cId="3387566834" sldId="259"/>
            <ac:cxnSpMk id="53" creationId="{B0069101-CDA5-404B-85A2-14F777ACC7DB}"/>
          </ac:cxnSpMkLst>
        </pc:cxnChg>
        <pc:cxnChg chg="add mod">
          <ac:chgData name="André Achermann" userId="d52f61e3-e5d1-4535-aec4-17b7470a9989" providerId="ADAL" clId="{A938E884-8BAC-4CA8-9751-8FE54AAC60FF}" dt="2020-09-28T14:44:28.553" v="3822" actId="1076"/>
          <ac:cxnSpMkLst>
            <pc:docMk/>
            <pc:sldMk cId="3387566834" sldId="259"/>
            <ac:cxnSpMk id="54" creationId="{6A55E403-3BAB-49EB-AB99-E7E0641DC28A}"/>
          </ac:cxnSpMkLst>
        </pc:cxnChg>
      </pc:sldChg>
      <pc:sldChg chg="addSp delSp modSp add del mod">
        <pc:chgData name="André Achermann" userId="d52f61e3-e5d1-4535-aec4-17b7470a9989" providerId="ADAL" clId="{A938E884-8BAC-4CA8-9751-8FE54AAC60FF}" dt="2020-10-13T09:27:11.498" v="4094" actId="47"/>
        <pc:sldMkLst>
          <pc:docMk/>
          <pc:sldMk cId="2706232482" sldId="260"/>
        </pc:sldMkLst>
        <pc:spChg chg="add mod">
          <ac:chgData name="André Achermann" userId="d52f61e3-e5d1-4535-aec4-17b7470a9989" providerId="ADAL" clId="{A938E884-8BAC-4CA8-9751-8FE54AAC60FF}" dt="2020-09-28T14:02:06.507" v="2896" actId="20577"/>
          <ac:spMkLst>
            <pc:docMk/>
            <pc:sldMk cId="2706232482" sldId="260"/>
            <ac:spMk id="7" creationId="{A9D3060B-6DA1-4D07-98D6-BC4E7AB86D98}"/>
          </ac:spMkLst>
        </pc:spChg>
        <pc:spChg chg="add del">
          <ac:chgData name="André Achermann" userId="d52f61e3-e5d1-4535-aec4-17b7470a9989" providerId="ADAL" clId="{A938E884-8BAC-4CA8-9751-8FE54AAC60FF}" dt="2020-09-28T14:02:47.890" v="2898" actId="478"/>
          <ac:spMkLst>
            <pc:docMk/>
            <pc:sldMk cId="2706232482" sldId="260"/>
            <ac:spMk id="8" creationId="{6A7081DF-5B21-417A-90F8-E68F05A448F8}"/>
          </ac:spMkLst>
        </pc:spChg>
        <pc:picChg chg="del">
          <ac:chgData name="André Achermann" userId="d52f61e3-e5d1-4535-aec4-17b7470a9989" providerId="ADAL" clId="{A938E884-8BAC-4CA8-9751-8FE54AAC60FF}" dt="2020-09-28T13:53:20.273" v="2868" actId="478"/>
          <ac:picMkLst>
            <pc:docMk/>
            <pc:sldMk cId="2706232482" sldId="260"/>
            <ac:picMk id="3" creationId="{EF14E2F9-58FE-4910-9765-D7543A8E2F19}"/>
          </ac:picMkLst>
        </pc:picChg>
        <pc:picChg chg="add mod">
          <ac:chgData name="André Achermann" userId="d52f61e3-e5d1-4535-aec4-17b7470a9989" providerId="ADAL" clId="{A938E884-8BAC-4CA8-9751-8FE54AAC60FF}" dt="2020-09-28T14:01:46.216" v="2876" actId="1076"/>
          <ac:picMkLst>
            <pc:docMk/>
            <pc:sldMk cId="2706232482" sldId="260"/>
            <ac:picMk id="4" creationId="{985C10FE-B8EC-438B-9268-66A65DED4954}"/>
          </ac:picMkLst>
        </pc:picChg>
        <pc:picChg chg="add mod">
          <ac:chgData name="André Achermann" userId="d52f61e3-e5d1-4535-aec4-17b7470a9989" providerId="ADAL" clId="{A938E884-8BAC-4CA8-9751-8FE54AAC60FF}" dt="2020-09-28T14:01:49.073" v="2877" actId="1076"/>
          <ac:picMkLst>
            <pc:docMk/>
            <pc:sldMk cId="2706232482" sldId="260"/>
            <ac:picMk id="6" creationId="{8023A36A-9D87-4A16-8CBB-606914713FB2}"/>
          </ac:picMkLst>
        </pc:picChg>
      </pc:sldChg>
      <pc:sldChg chg="addSp delSp modSp add del mod">
        <pc:chgData name="André Achermann" userId="d52f61e3-e5d1-4535-aec4-17b7470a9989" providerId="ADAL" clId="{A938E884-8BAC-4CA8-9751-8FE54AAC60FF}" dt="2020-10-13T09:27:12.372" v="4095" actId="47"/>
        <pc:sldMkLst>
          <pc:docMk/>
          <pc:sldMk cId="3086795001" sldId="261"/>
        </pc:sldMkLst>
        <pc:spChg chg="add mod">
          <ac:chgData name="André Achermann" userId="d52f61e3-e5d1-4535-aec4-17b7470a9989" providerId="ADAL" clId="{A938E884-8BAC-4CA8-9751-8FE54AAC60FF}" dt="2020-09-28T14:12:06.549" v="3270" actId="1076"/>
          <ac:spMkLst>
            <pc:docMk/>
            <pc:sldMk cId="3086795001" sldId="261"/>
            <ac:spMk id="5" creationId="{75F33310-3662-4699-AE26-34C2A09A028F}"/>
          </ac:spMkLst>
        </pc:spChg>
        <pc:spChg chg="del">
          <ac:chgData name="André Achermann" userId="d52f61e3-e5d1-4535-aec4-17b7470a9989" providerId="ADAL" clId="{A938E884-8BAC-4CA8-9751-8FE54AAC60FF}" dt="2020-09-28T14:04:54.035" v="2902" actId="478"/>
          <ac:spMkLst>
            <pc:docMk/>
            <pc:sldMk cId="3086795001" sldId="261"/>
            <ac:spMk id="7" creationId="{A9D3060B-6DA1-4D07-98D6-BC4E7AB86D98}"/>
          </ac:spMkLst>
        </pc:spChg>
        <pc:picChg chg="add mod">
          <ac:chgData name="André Achermann" userId="d52f61e3-e5d1-4535-aec4-17b7470a9989" providerId="ADAL" clId="{A938E884-8BAC-4CA8-9751-8FE54AAC60FF}" dt="2020-09-28T14:10:52.910" v="3251" actId="1076"/>
          <ac:picMkLst>
            <pc:docMk/>
            <pc:sldMk cId="3086795001" sldId="261"/>
            <ac:picMk id="3" creationId="{09CF5EF6-5012-47F2-9705-F9D401198C4B}"/>
          </ac:picMkLst>
        </pc:picChg>
        <pc:picChg chg="del">
          <ac:chgData name="André Achermann" userId="d52f61e3-e5d1-4535-aec4-17b7470a9989" providerId="ADAL" clId="{A938E884-8BAC-4CA8-9751-8FE54AAC60FF}" dt="2020-09-28T14:03:00.489" v="2901" actId="478"/>
          <ac:picMkLst>
            <pc:docMk/>
            <pc:sldMk cId="3086795001" sldId="261"/>
            <ac:picMk id="4" creationId="{985C10FE-B8EC-438B-9268-66A65DED4954}"/>
          </ac:picMkLst>
        </pc:picChg>
        <pc:picChg chg="del">
          <ac:chgData name="André Achermann" userId="d52f61e3-e5d1-4535-aec4-17b7470a9989" providerId="ADAL" clId="{A938E884-8BAC-4CA8-9751-8FE54AAC60FF}" dt="2020-09-28T14:02:59.242" v="2900" actId="478"/>
          <ac:picMkLst>
            <pc:docMk/>
            <pc:sldMk cId="3086795001" sldId="261"/>
            <ac:picMk id="6" creationId="{8023A36A-9D87-4A16-8CBB-606914713FB2}"/>
          </ac:picMkLst>
        </pc:picChg>
      </pc:sldChg>
      <pc:sldChg chg="addSp delSp modSp add del mod">
        <pc:chgData name="André Achermann" userId="d52f61e3-e5d1-4535-aec4-17b7470a9989" providerId="ADAL" clId="{A938E884-8BAC-4CA8-9751-8FE54AAC60FF}" dt="2020-10-13T09:27:13.354" v="4096" actId="47"/>
        <pc:sldMkLst>
          <pc:docMk/>
          <pc:sldMk cId="1329110690" sldId="262"/>
        </pc:sldMkLst>
        <pc:picChg chg="del">
          <ac:chgData name="André Achermann" userId="d52f61e3-e5d1-4535-aec4-17b7470a9989" providerId="ADAL" clId="{A938E884-8BAC-4CA8-9751-8FE54AAC60FF}" dt="2020-09-28T14:16:24.254" v="3309" actId="478"/>
          <ac:picMkLst>
            <pc:docMk/>
            <pc:sldMk cId="1329110690" sldId="262"/>
            <ac:picMk id="3" creationId="{09CF5EF6-5012-47F2-9705-F9D401198C4B}"/>
          </ac:picMkLst>
        </pc:picChg>
        <pc:picChg chg="add mod">
          <ac:chgData name="André Achermann" userId="d52f61e3-e5d1-4535-aec4-17b7470a9989" providerId="ADAL" clId="{A938E884-8BAC-4CA8-9751-8FE54AAC60FF}" dt="2020-09-28T14:19:27.676" v="3314" actId="1076"/>
          <ac:picMkLst>
            <pc:docMk/>
            <pc:sldMk cId="1329110690" sldId="262"/>
            <ac:picMk id="4" creationId="{85744FAD-5B33-43D6-9E47-B1110A3FCB68}"/>
          </ac:picMkLst>
        </pc:picChg>
      </pc:sldChg>
    </pc:docChg>
  </pc:docChgLst>
  <pc:docChgLst>
    <pc:chgData name="André Achermann" userId="d52f61e3-e5d1-4535-aec4-17b7470a9989" providerId="ADAL" clId="{C5F55330-3D72-4D47-B607-ABA105E638F3}"/>
    <pc:docChg chg="undo custSel addSld delSld modSld sldOrd">
      <pc:chgData name="André Achermann" userId="d52f61e3-e5d1-4535-aec4-17b7470a9989" providerId="ADAL" clId="{C5F55330-3D72-4D47-B607-ABA105E638F3}" dt="2022-01-06T13:57:53.994" v="2096" actId="47"/>
      <pc:docMkLst>
        <pc:docMk/>
      </pc:docMkLst>
      <pc:sldChg chg="del">
        <pc:chgData name="André Achermann" userId="d52f61e3-e5d1-4535-aec4-17b7470a9989" providerId="ADAL" clId="{C5F55330-3D72-4D47-B607-ABA105E638F3}" dt="2022-01-06T13:57:53.994" v="2096" actId="47"/>
        <pc:sldMkLst>
          <pc:docMk/>
          <pc:sldMk cId="4177874897" sldId="256"/>
        </pc:sldMkLst>
      </pc:sldChg>
      <pc:sldChg chg="addSp delSp modSp add mod ord">
        <pc:chgData name="André Achermann" userId="d52f61e3-e5d1-4535-aec4-17b7470a9989" providerId="ADAL" clId="{C5F55330-3D72-4D47-B607-ABA105E638F3}" dt="2022-01-06T13:57:36.190" v="2094" actId="478"/>
        <pc:sldMkLst>
          <pc:docMk/>
          <pc:sldMk cId="2464232762" sldId="257"/>
        </pc:sldMkLst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4" creationId="{585A8F3D-29F0-4B01-BD74-FEF69496D162}"/>
          </ac:spMkLst>
        </pc:spChg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6" creationId="{6BB299AE-024F-42C3-A8AA-91C33C98CF59}"/>
          </ac:spMkLst>
        </pc:spChg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8" creationId="{7F4A7712-16C5-4D60-ABDA-31F16076B3C5}"/>
          </ac:spMkLst>
        </pc:spChg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10" creationId="{3D82686A-A9AD-4F6C-AB79-881BE664BF71}"/>
          </ac:spMkLst>
        </pc:spChg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12" creationId="{56A33A4D-C0DD-445E-B6EB-95143632BA84}"/>
          </ac:spMkLst>
        </pc:spChg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14" creationId="{47A6880B-3CAA-4E59-8906-046EADEA20EF}"/>
          </ac:spMkLst>
        </pc:spChg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16" creationId="{45591B53-4B46-4DBC-A262-E446D7798EA7}"/>
          </ac:spMkLst>
        </pc:spChg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18" creationId="{E9FB1FB3-8512-4AC4-8782-4DA5D2FF8555}"/>
          </ac:spMkLst>
        </pc:spChg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20" creationId="{A28AE031-7530-4CF0-AB37-CD074990A5B9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21" creationId="{29CE0C0D-9391-40B0-84B6-5545E404AC1D}"/>
          </ac:spMkLst>
        </pc:spChg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22" creationId="{CB9557E9-51FA-4E62-9B9C-7446DABA62AD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23" creationId="{69414170-07BF-4D3F-946D-B4B1977F3172}"/>
          </ac:spMkLst>
        </pc:spChg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24" creationId="{7C64BA9B-4A8A-4619-AE51-AC2BCEFC91CA}"/>
          </ac:spMkLst>
        </pc:spChg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25" creationId="{A46FAF56-7172-46C5-9010-0F727246B217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26" creationId="{B4F6BCA0-AC08-462E-96D5-F138DBD4AC85}"/>
          </ac:spMkLst>
        </pc:spChg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27" creationId="{CC9C4209-AFBD-4CB1-8895-A17F085C10CB}"/>
          </ac:spMkLst>
        </pc:spChg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29" creationId="{E6DA60AE-B8B8-4D34-B729-549611463E39}"/>
          </ac:spMkLst>
        </pc:spChg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31" creationId="{65987261-5CE5-4B0E-8ADF-C39A46BB4D2A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32" creationId="{A8B7D5FB-C45F-4555-A1F2-F2C764B8B36C}"/>
          </ac:spMkLst>
        </pc:spChg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33" creationId="{9A1FD616-807C-489D-9BD3-9F1F3A5BCE0B}"/>
          </ac:spMkLst>
        </pc:spChg>
        <pc:spChg chg="add del mod">
          <ac:chgData name="André Achermann" userId="d52f61e3-e5d1-4535-aec4-17b7470a9989" providerId="ADAL" clId="{C5F55330-3D72-4D47-B607-ABA105E638F3}" dt="2021-12-22T11:15:57.884" v="89" actId="478"/>
          <ac:spMkLst>
            <pc:docMk/>
            <pc:sldMk cId="2464232762" sldId="257"/>
            <ac:spMk id="34" creationId="{0E57617D-7EA7-4305-9D0D-679981DBAA1E}"/>
          </ac:spMkLst>
        </pc:spChg>
        <pc:spChg chg="del">
          <ac:chgData name="André Achermann" userId="d52f61e3-e5d1-4535-aec4-17b7470a9989" providerId="ADAL" clId="{C5F55330-3D72-4D47-B607-ABA105E638F3}" dt="2021-12-22T10:52:47.513" v="1" actId="478"/>
          <ac:spMkLst>
            <pc:docMk/>
            <pc:sldMk cId="2464232762" sldId="257"/>
            <ac:spMk id="35" creationId="{44635EBC-15EC-4F44-961C-4BEADA93C2C2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42" creationId="{A809BD68-6863-4D58-9A73-2894DB2C828F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44" creationId="{FF266511-7C41-427A-B330-C9FFF1E4710F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51" creationId="{EBF1FB48-A583-4CE9-B3AE-BC2D72065C50}"/>
          </ac:spMkLst>
        </pc:spChg>
        <pc:spChg chg="add del mod">
          <ac:chgData name="André Achermann" userId="d52f61e3-e5d1-4535-aec4-17b7470a9989" providerId="ADAL" clId="{C5F55330-3D72-4D47-B607-ABA105E638F3}" dt="2021-12-22T12:56:34.832" v="347" actId="478"/>
          <ac:spMkLst>
            <pc:docMk/>
            <pc:sldMk cId="2464232762" sldId="257"/>
            <ac:spMk id="61" creationId="{525630FB-5164-4EE7-9F98-E3C0ED334750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69" creationId="{2CC938B9-6CC0-480C-81B5-E22A2A0A135A}"/>
          </ac:spMkLst>
        </pc:spChg>
        <pc:spChg chg="add del mod">
          <ac:chgData name="André Achermann" userId="d52f61e3-e5d1-4535-aec4-17b7470a9989" providerId="ADAL" clId="{C5F55330-3D72-4D47-B607-ABA105E638F3}" dt="2021-12-22T12:56:37.145" v="348" actId="478"/>
          <ac:spMkLst>
            <pc:docMk/>
            <pc:sldMk cId="2464232762" sldId="257"/>
            <ac:spMk id="70" creationId="{601F5B34-7590-42DD-9A5D-C616468DF391}"/>
          </ac:spMkLst>
        </pc:spChg>
        <pc:spChg chg="add del mod">
          <ac:chgData name="André Achermann" userId="d52f61e3-e5d1-4535-aec4-17b7470a9989" providerId="ADAL" clId="{C5F55330-3D72-4D47-B607-ABA105E638F3}" dt="2021-12-22T11:25:27.297" v="200" actId="478"/>
          <ac:spMkLst>
            <pc:docMk/>
            <pc:sldMk cId="2464232762" sldId="257"/>
            <ac:spMk id="75" creationId="{79908BCB-7C45-4970-A3E8-6FE8B1B78936}"/>
          </ac:spMkLst>
        </pc:spChg>
        <pc:spChg chg="add del mod">
          <ac:chgData name="André Achermann" userId="d52f61e3-e5d1-4535-aec4-17b7470a9989" providerId="ADAL" clId="{C5F55330-3D72-4D47-B607-ABA105E638F3}" dt="2021-12-22T12:56:38.236" v="349" actId="478"/>
          <ac:spMkLst>
            <pc:docMk/>
            <pc:sldMk cId="2464232762" sldId="257"/>
            <ac:spMk id="88" creationId="{A7E8DF5A-8B37-4AC0-A5F3-5551398E133C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109" creationId="{277907F7-5355-4C40-BD70-ABCFCC932790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112" creationId="{01F01485-C5FC-4524-A1D3-C6221C1D46AF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113" creationId="{07BB7D9C-BE80-48D4-BD77-E8C91C97FDCA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119" creationId="{33DA24FE-40D1-4F46-AF59-6495814A3A01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120" creationId="{B8A36CE1-6FB3-4C8E-971A-FDF06B9BA540}"/>
          </ac:spMkLst>
        </pc:spChg>
        <pc:spChg chg="add del mod">
          <ac:chgData name="André Achermann" userId="d52f61e3-e5d1-4535-aec4-17b7470a9989" providerId="ADAL" clId="{C5F55330-3D72-4D47-B607-ABA105E638F3}" dt="2021-12-22T12:53:33.385" v="318" actId="478"/>
          <ac:spMkLst>
            <pc:docMk/>
            <pc:sldMk cId="2464232762" sldId="257"/>
            <ac:spMk id="121" creationId="{CD7AECDF-70DC-4B42-B2B8-FFA047207637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122" creationId="{0C19CB9F-1C36-4C51-A2A7-DCA6B9CFFEA5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123" creationId="{47253997-3E8F-48E3-A1B3-00C5645D17FB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124" creationId="{B077FB1E-3658-49EF-829D-BE5C94F305C3}"/>
          </ac:spMkLst>
        </pc:spChg>
        <pc:spChg chg="add mo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125" creationId="{CD0D173D-0E93-46F7-BB1D-40E2034BDBD3}"/>
          </ac:spMkLst>
        </pc:spChg>
        <pc:spChg chg="add mod ord">
          <ac:chgData name="André Achermann" userId="d52f61e3-e5d1-4535-aec4-17b7470a9989" providerId="ADAL" clId="{C5F55330-3D72-4D47-B607-ABA105E638F3}" dt="2021-12-22T13:03:19.555" v="466" actId="1076"/>
          <ac:spMkLst>
            <pc:docMk/>
            <pc:sldMk cId="2464232762" sldId="257"/>
            <ac:spMk id="126" creationId="{D94C1E45-DE99-4A58-9CFE-964E1BBC675A}"/>
          </ac:spMkLst>
        </pc:spChg>
        <pc:spChg chg="add mod">
          <ac:chgData name="André Achermann" userId="d52f61e3-e5d1-4535-aec4-17b7470a9989" providerId="ADAL" clId="{C5F55330-3D72-4D47-B607-ABA105E638F3}" dt="2021-12-22T13:03:42.971" v="483" actId="113"/>
          <ac:spMkLst>
            <pc:docMk/>
            <pc:sldMk cId="2464232762" sldId="257"/>
            <ac:spMk id="137" creationId="{6F57C333-676F-441F-A54D-86FBDCA4A4A0}"/>
          </ac:spMkLst>
        </pc:spChg>
        <pc:spChg chg="add del mod">
          <ac:chgData name="André Achermann" userId="d52f61e3-e5d1-4535-aec4-17b7470a9989" providerId="ADAL" clId="{C5F55330-3D72-4D47-B607-ABA105E638F3}" dt="2021-12-22T13:04:11.741" v="487"/>
          <ac:spMkLst>
            <pc:docMk/>
            <pc:sldMk cId="2464232762" sldId="257"/>
            <ac:spMk id="138" creationId="{949D5B36-2CD4-42B2-A4EE-AD1723FE7466}"/>
          </ac:spMkLst>
        </pc:spChg>
        <pc:spChg chg="add mod">
          <ac:chgData name="André Achermann" userId="d52f61e3-e5d1-4535-aec4-17b7470a9989" providerId="ADAL" clId="{C5F55330-3D72-4D47-B607-ABA105E638F3}" dt="2021-12-22T13:07:30.921" v="516" actId="14100"/>
          <ac:spMkLst>
            <pc:docMk/>
            <pc:sldMk cId="2464232762" sldId="257"/>
            <ac:spMk id="139" creationId="{62F84735-C56D-49E4-B8C8-2F7314F5DADF}"/>
          </ac:spMkLst>
        </pc:spChg>
        <pc:spChg chg="add mod">
          <ac:chgData name="André Achermann" userId="d52f61e3-e5d1-4535-aec4-17b7470a9989" providerId="ADAL" clId="{C5F55330-3D72-4D47-B607-ABA105E638F3}" dt="2021-12-22T13:04:41.477" v="489" actId="1076"/>
          <ac:spMkLst>
            <pc:docMk/>
            <pc:sldMk cId="2464232762" sldId="257"/>
            <ac:spMk id="140" creationId="{EDF700A5-FCFD-4104-B125-1271EB451482}"/>
          </ac:spMkLst>
        </pc:spChg>
        <pc:spChg chg="add mod">
          <ac:chgData name="André Achermann" userId="d52f61e3-e5d1-4535-aec4-17b7470a9989" providerId="ADAL" clId="{C5F55330-3D72-4D47-B607-ABA105E638F3}" dt="2021-12-22T13:04:41.477" v="489" actId="1076"/>
          <ac:spMkLst>
            <pc:docMk/>
            <pc:sldMk cId="2464232762" sldId="257"/>
            <ac:spMk id="141" creationId="{CF258028-143A-4E78-8295-235CF3011295}"/>
          </ac:spMkLst>
        </pc:spChg>
        <pc:spChg chg="add mod">
          <ac:chgData name="André Achermann" userId="d52f61e3-e5d1-4535-aec4-17b7470a9989" providerId="ADAL" clId="{C5F55330-3D72-4D47-B607-ABA105E638F3}" dt="2021-12-22T13:04:41.477" v="489" actId="1076"/>
          <ac:spMkLst>
            <pc:docMk/>
            <pc:sldMk cId="2464232762" sldId="257"/>
            <ac:spMk id="142" creationId="{AC09C6AC-4129-426B-A072-15BEA26CC4EF}"/>
          </ac:spMkLst>
        </pc:spChg>
        <pc:spChg chg="add del mod">
          <ac:chgData name="André Achermann" userId="d52f61e3-e5d1-4535-aec4-17b7470a9989" providerId="ADAL" clId="{C5F55330-3D72-4D47-B607-ABA105E638F3}" dt="2021-12-22T13:06:48.245" v="512" actId="478"/>
          <ac:spMkLst>
            <pc:docMk/>
            <pc:sldMk cId="2464232762" sldId="257"/>
            <ac:spMk id="145" creationId="{A6567976-170D-4F1C-BAF2-DF045505C728}"/>
          </ac:spMkLst>
        </pc:spChg>
        <pc:spChg chg="add mod">
          <ac:chgData name="André Achermann" userId="d52f61e3-e5d1-4535-aec4-17b7470a9989" providerId="ADAL" clId="{C5F55330-3D72-4D47-B607-ABA105E638F3}" dt="2021-12-22T13:04:41.477" v="489" actId="1076"/>
          <ac:spMkLst>
            <pc:docMk/>
            <pc:sldMk cId="2464232762" sldId="257"/>
            <ac:spMk id="147" creationId="{59BA4014-3553-4B37-8160-13E38A407123}"/>
          </ac:spMkLst>
        </pc:spChg>
        <pc:spChg chg="add mod">
          <ac:chgData name="André Achermann" userId="d52f61e3-e5d1-4535-aec4-17b7470a9989" providerId="ADAL" clId="{C5F55330-3D72-4D47-B607-ABA105E638F3}" dt="2021-12-22T13:05:23.916" v="507" actId="20577"/>
          <ac:spMkLst>
            <pc:docMk/>
            <pc:sldMk cId="2464232762" sldId="257"/>
            <ac:spMk id="148" creationId="{DB092753-2D8F-475E-93B4-6262EF683484}"/>
          </ac:spMkLst>
        </pc:spChg>
        <pc:spChg chg="add mod">
          <ac:chgData name="André Achermann" userId="d52f61e3-e5d1-4535-aec4-17b7470a9989" providerId="ADAL" clId="{C5F55330-3D72-4D47-B607-ABA105E638F3}" dt="2021-12-22T13:04:41.477" v="489" actId="1076"/>
          <ac:spMkLst>
            <pc:docMk/>
            <pc:sldMk cId="2464232762" sldId="257"/>
            <ac:spMk id="151" creationId="{CE4359A0-D6A9-43DD-BC42-D0EAA3986595}"/>
          </ac:spMkLst>
        </pc:spChg>
        <pc:spChg chg="add del mod">
          <ac:chgData name="André Achermann" userId="d52f61e3-e5d1-4535-aec4-17b7470a9989" providerId="ADAL" clId="{C5F55330-3D72-4D47-B607-ABA105E638F3}" dt="2021-12-22T13:06:53.133" v="513" actId="478"/>
          <ac:spMkLst>
            <pc:docMk/>
            <pc:sldMk cId="2464232762" sldId="257"/>
            <ac:spMk id="152" creationId="{5C431025-1CA4-4F8F-A022-5A1BAC21E9CE}"/>
          </ac:spMkLst>
        </pc:spChg>
        <pc:spChg chg="add mod">
          <ac:chgData name="André Achermann" userId="d52f61e3-e5d1-4535-aec4-17b7470a9989" providerId="ADAL" clId="{C5F55330-3D72-4D47-B607-ABA105E638F3}" dt="2021-12-22T13:05:04.828" v="502" actId="20577"/>
          <ac:spMkLst>
            <pc:docMk/>
            <pc:sldMk cId="2464232762" sldId="257"/>
            <ac:spMk id="157" creationId="{3631C4E4-FB03-4850-B758-39FD4D8EF915}"/>
          </ac:spMkLst>
        </pc:spChg>
        <pc:spChg chg="add del mod">
          <ac:chgData name="André Achermann" userId="d52f61e3-e5d1-4535-aec4-17b7470a9989" providerId="ADAL" clId="{C5F55330-3D72-4D47-B607-ABA105E638F3}" dt="2021-12-22T13:06:56.763" v="514" actId="478"/>
          <ac:spMkLst>
            <pc:docMk/>
            <pc:sldMk cId="2464232762" sldId="257"/>
            <ac:spMk id="158" creationId="{73DB2685-9F0C-4774-B34A-7F4D557E6175}"/>
          </ac:spMkLst>
        </pc:spChg>
        <pc:spChg chg="add del mod">
          <ac:chgData name="André Achermann" userId="d52f61e3-e5d1-4535-aec4-17b7470a9989" providerId="ADAL" clId="{C5F55330-3D72-4D47-B607-ABA105E638F3}" dt="2021-12-22T13:06:53.133" v="513" actId="478"/>
          <ac:spMkLst>
            <pc:docMk/>
            <pc:sldMk cId="2464232762" sldId="257"/>
            <ac:spMk id="159" creationId="{238A56DD-ECF8-4EF1-BE2C-2F02B7F91496}"/>
          </ac:spMkLst>
        </pc:spChg>
        <pc:spChg chg="add mod">
          <ac:chgData name="André Achermann" userId="d52f61e3-e5d1-4535-aec4-17b7470a9989" providerId="ADAL" clId="{C5F55330-3D72-4D47-B607-ABA105E638F3}" dt="2021-12-22T13:04:41.477" v="489" actId="1076"/>
          <ac:spMkLst>
            <pc:docMk/>
            <pc:sldMk cId="2464232762" sldId="257"/>
            <ac:spMk id="161" creationId="{1FD49436-02AB-4E15-A24F-23023754705D}"/>
          </ac:spMkLst>
        </pc:spChg>
        <pc:spChg chg="add mod">
          <ac:chgData name="André Achermann" userId="d52f61e3-e5d1-4535-aec4-17b7470a9989" providerId="ADAL" clId="{C5F55330-3D72-4D47-B607-ABA105E638F3}" dt="2021-12-22T13:04:41.477" v="489" actId="1076"/>
          <ac:spMkLst>
            <pc:docMk/>
            <pc:sldMk cId="2464232762" sldId="257"/>
            <ac:spMk id="162" creationId="{CB56F53B-76CF-4D70-9972-814457064B31}"/>
          </ac:spMkLst>
        </pc:spChg>
        <pc:spChg chg="add mod">
          <ac:chgData name="André Achermann" userId="d52f61e3-e5d1-4535-aec4-17b7470a9989" providerId="ADAL" clId="{C5F55330-3D72-4D47-B607-ABA105E638F3}" dt="2021-12-22T13:04:41.477" v="489" actId="1076"/>
          <ac:spMkLst>
            <pc:docMk/>
            <pc:sldMk cId="2464232762" sldId="257"/>
            <ac:spMk id="163" creationId="{75E85D60-FA88-4C39-82BF-3FB56AF772ED}"/>
          </ac:spMkLst>
        </pc:spChg>
        <pc:spChg chg="add mod">
          <ac:chgData name="André Achermann" userId="d52f61e3-e5d1-4535-aec4-17b7470a9989" providerId="ADAL" clId="{C5F55330-3D72-4D47-B607-ABA105E638F3}" dt="2021-12-22T13:04:41.477" v="489" actId="1076"/>
          <ac:spMkLst>
            <pc:docMk/>
            <pc:sldMk cId="2464232762" sldId="257"/>
            <ac:spMk id="164" creationId="{D02DD937-4953-4948-803C-2E429B3B6664}"/>
          </ac:spMkLst>
        </pc:spChg>
        <pc:spChg chg="add del mod">
          <ac:chgData name="André Achermann" userId="d52f61e3-e5d1-4535-aec4-17b7470a9989" providerId="ADAL" clId="{C5F55330-3D72-4D47-B607-ABA105E638F3}" dt="2021-12-22T13:06:56.763" v="514" actId="478"/>
          <ac:spMkLst>
            <pc:docMk/>
            <pc:sldMk cId="2464232762" sldId="257"/>
            <ac:spMk id="165" creationId="{29FACB21-8639-45E1-B603-FAAC193C0F05}"/>
          </ac:spMkLst>
        </pc:spChg>
        <pc:spChg chg="add del mod">
          <ac:chgData name="André Achermann" userId="d52f61e3-e5d1-4535-aec4-17b7470a9989" providerId="ADAL" clId="{C5F55330-3D72-4D47-B607-ABA105E638F3}" dt="2021-12-22T13:06:53.133" v="513" actId="478"/>
          <ac:spMkLst>
            <pc:docMk/>
            <pc:sldMk cId="2464232762" sldId="257"/>
            <ac:spMk id="166" creationId="{75D1216F-7C1E-44F4-BB8B-8330F1B9D339}"/>
          </ac:spMkLst>
        </pc:spChg>
        <pc:spChg chg="add mod">
          <ac:chgData name="André Achermann" userId="d52f61e3-e5d1-4535-aec4-17b7470a9989" providerId="ADAL" clId="{C5F55330-3D72-4D47-B607-ABA105E638F3}" dt="2021-12-22T13:04:46.320" v="494" actId="20577"/>
          <ac:spMkLst>
            <pc:docMk/>
            <pc:sldMk cId="2464232762" sldId="257"/>
            <ac:spMk id="171" creationId="{FA46DC60-74A2-46B4-95C0-AA5C23B4269C}"/>
          </ac:spMkLst>
        </pc:spChg>
        <pc:picChg chg="del">
          <ac:chgData name="André Achermann" userId="d52f61e3-e5d1-4535-aec4-17b7470a9989" providerId="ADAL" clId="{C5F55330-3D72-4D47-B607-ABA105E638F3}" dt="2022-01-06T13:57:36.190" v="2094" actId="478"/>
          <ac:picMkLst>
            <pc:docMk/>
            <pc:sldMk cId="2464232762" sldId="257"/>
            <ac:picMk id="41" creationId="{12054277-5F94-4ED6-8010-3A78AEB93703}"/>
          </ac:picMkLst>
        </pc:picChg>
        <pc:cxnChg chg="add mod">
          <ac:chgData name="André Achermann" userId="d52f61e3-e5d1-4535-aec4-17b7470a9989" providerId="ADAL" clId="{C5F55330-3D72-4D47-B607-ABA105E638F3}" dt="2021-12-22T13:03:19.555" v="466" actId="1076"/>
          <ac:cxnSpMkLst>
            <pc:docMk/>
            <pc:sldMk cId="2464232762" sldId="257"/>
            <ac:cxnSpMk id="3" creationId="{45FB128B-AB62-46AE-9AF9-9B61684AFB3A}"/>
          </ac:cxnSpMkLst>
        </pc:cxnChg>
        <pc:cxnChg chg="add mod">
          <ac:chgData name="André Achermann" userId="d52f61e3-e5d1-4535-aec4-17b7470a9989" providerId="ADAL" clId="{C5F55330-3D72-4D47-B607-ABA105E638F3}" dt="2021-12-22T13:03:19.555" v="466" actId="1076"/>
          <ac:cxnSpMkLst>
            <pc:docMk/>
            <pc:sldMk cId="2464232762" sldId="257"/>
            <ac:cxnSpMk id="28" creationId="{B9594DC7-1A6B-46F2-A763-FDBBB87D997B}"/>
          </ac:cxnSpMkLst>
        </pc:cxnChg>
        <pc:cxnChg chg="add mod">
          <ac:chgData name="André Achermann" userId="d52f61e3-e5d1-4535-aec4-17b7470a9989" providerId="ADAL" clId="{C5F55330-3D72-4D47-B607-ABA105E638F3}" dt="2021-12-22T13:03:19.555" v="466" actId="1076"/>
          <ac:cxnSpMkLst>
            <pc:docMk/>
            <pc:sldMk cId="2464232762" sldId="257"/>
            <ac:cxnSpMk id="36" creationId="{3CE5149F-39B2-4D10-8C67-70C4ED06A867}"/>
          </ac:cxnSpMkLst>
        </pc:cxnChg>
        <pc:cxnChg chg="del">
          <ac:chgData name="André Achermann" userId="d52f61e3-e5d1-4535-aec4-17b7470a9989" providerId="ADAL" clId="{C5F55330-3D72-4D47-B607-ABA105E638F3}" dt="2021-12-22T10:52:47.513" v="1" actId="478"/>
          <ac:cxnSpMkLst>
            <pc:docMk/>
            <pc:sldMk cId="2464232762" sldId="257"/>
            <ac:cxnSpMk id="39" creationId="{4FBDC9AC-C566-4ACE-B9D1-605976ACF3CC}"/>
          </ac:cxnSpMkLst>
        </pc:cxnChg>
        <pc:cxnChg chg="add mod">
          <ac:chgData name="André Achermann" userId="d52f61e3-e5d1-4535-aec4-17b7470a9989" providerId="ADAL" clId="{C5F55330-3D72-4D47-B607-ABA105E638F3}" dt="2021-12-22T13:03:19.555" v="466" actId="1076"/>
          <ac:cxnSpMkLst>
            <pc:docMk/>
            <pc:sldMk cId="2464232762" sldId="257"/>
            <ac:cxnSpMk id="45" creationId="{976ED25A-AF58-44E0-8859-744DDE9A0F35}"/>
          </ac:cxnSpMkLst>
        </pc:cxnChg>
        <pc:cxnChg chg="add mod">
          <ac:chgData name="André Achermann" userId="d52f61e3-e5d1-4535-aec4-17b7470a9989" providerId="ADAL" clId="{C5F55330-3D72-4D47-B607-ABA105E638F3}" dt="2021-12-22T13:03:19.555" v="466" actId="1076"/>
          <ac:cxnSpMkLst>
            <pc:docMk/>
            <pc:sldMk cId="2464232762" sldId="257"/>
            <ac:cxnSpMk id="48" creationId="{EC5F9047-7A96-4496-BB9D-2B86DA1DF5C6}"/>
          </ac:cxnSpMkLst>
        </pc:cxnChg>
        <pc:cxnChg chg="add del mod">
          <ac:chgData name="André Achermann" userId="d52f61e3-e5d1-4535-aec4-17b7470a9989" providerId="ADAL" clId="{C5F55330-3D72-4D47-B607-ABA105E638F3}" dt="2021-12-22T12:50:09.631" v="294" actId="478"/>
          <ac:cxnSpMkLst>
            <pc:docMk/>
            <pc:sldMk cId="2464232762" sldId="257"/>
            <ac:cxnSpMk id="62" creationId="{0DC859A8-1638-4EE7-886E-F7710FE96C13}"/>
          </ac:cxnSpMkLst>
        </pc:cxnChg>
        <pc:cxnChg chg="add del mod">
          <ac:chgData name="André Achermann" userId="d52f61e3-e5d1-4535-aec4-17b7470a9989" providerId="ADAL" clId="{C5F55330-3D72-4D47-B607-ABA105E638F3}" dt="2021-12-22T12:46:21.163" v="261" actId="478"/>
          <ac:cxnSpMkLst>
            <pc:docMk/>
            <pc:sldMk cId="2464232762" sldId="257"/>
            <ac:cxnSpMk id="65" creationId="{F213F3F8-B4DE-4731-8C4A-75A9F86EFBDF}"/>
          </ac:cxnSpMkLst>
        </pc:cxnChg>
        <pc:cxnChg chg="add mod">
          <ac:chgData name="André Achermann" userId="d52f61e3-e5d1-4535-aec4-17b7470a9989" providerId="ADAL" clId="{C5F55330-3D72-4D47-B607-ABA105E638F3}" dt="2021-12-22T13:03:19.555" v="466" actId="1076"/>
          <ac:cxnSpMkLst>
            <pc:docMk/>
            <pc:sldMk cId="2464232762" sldId="257"/>
            <ac:cxnSpMk id="71" creationId="{5F08C511-CFA7-474C-B307-9641FC417042}"/>
          </ac:cxnSpMkLst>
        </pc:cxnChg>
        <pc:cxnChg chg="add mod">
          <ac:chgData name="André Achermann" userId="d52f61e3-e5d1-4535-aec4-17b7470a9989" providerId="ADAL" clId="{C5F55330-3D72-4D47-B607-ABA105E638F3}" dt="2021-12-22T13:03:19.555" v="466" actId="1076"/>
          <ac:cxnSpMkLst>
            <pc:docMk/>
            <pc:sldMk cId="2464232762" sldId="257"/>
            <ac:cxnSpMk id="77" creationId="{0F773CD2-2526-4740-BE3C-B09E879C5AE5}"/>
          </ac:cxnSpMkLst>
        </pc:cxnChg>
        <pc:cxnChg chg="add mod">
          <ac:chgData name="André Achermann" userId="d52f61e3-e5d1-4535-aec4-17b7470a9989" providerId="ADAL" clId="{C5F55330-3D72-4D47-B607-ABA105E638F3}" dt="2021-12-22T13:03:19.555" v="466" actId="1076"/>
          <ac:cxnSpMkLst>
            <pc:docMk/>
            <pc:sldMk cId="2464232762" sldId="257"/>
            <ac:cxnSpMk id="90" creationId="{D995116E-FFDD-4909-BD1D-8C5DA3EAA714}"/>
          </ac:cxnSpMkLst>
        </pc:cxnChg>
        <pc:cxnChg chg="add mod">
          <ac:chgData name="André Achermann" userId="d52f61e3-e5d1-4535-aec4-17b7470a9989" providerId="ADAL" clId="{C5F55330-3D72-4D47-B607-ABA105E638F3}" dt="2021-12-22T13:03:19.555" v="466" actId="1076"/>
          <ac:cxnSpMkLst>
            <pc:docMk/>
            <pc:sldMk cId="2464232762" sldId="257"/>
            <ac:cxnSpMk id="93" creationId="{B123B879-89EA-4BA1-85E7-926180E3A2C5}"/>
          </ac:cxnSpMkLst>
        </pc:cxnChg>
        <pc:cxnChg chg="add mod">
          <ac:chgData name="André Achermann" userId="d52f61e3-e5d1-4535-aec4-17b7470a9989" providerId="ADAL" clId="{C5F55330-3D72-4D47-B607-ABA105E638F3}" dt="2021-12-22T13:03:19.555" v="466" actId="1076"/>
          <ac:cxnSpMkLst>
            <pc:docMk/>
            <pc:sldMk cId="2464232762" sldId="257"/>
            <ac:cxnSpMk id="116" creationId="{240A4EA7-9472-4E8E-8A52-6CF0942EB8C3}"/>
          </ac:cxnSpMkLst>
        </pc:cxnChg>
        <pc:cxnChg chg="add mod">
          <ac:chgData name="André Achermann" userId="d52f61e3-e5d1-4535-aec4-17b7470a9989" providerId="ADAL" clId="{C5F55330-3D72-4D47-B607-ABA105E638F3}" dt="2021-12-22T13:03:19.555" v="466" actId="1076"/>
          <ac:cxnSpMkLst>
            <pc:docMk/>
            <pc:sldMk cId="2464232762" sldId="257"/>
            <ac:cxnSpMk id="128" creationId="{2D5FDD57-6269-4140-9D0B-0EF1E9AC6C96}"/>
          </ac:cxnSpMkLst>
        </pc:cxnChg>
        <pc:cxnChg chg="add mod">
          <ac:chgData name="André Achermann" userId="d52f61e3-e5d1-4535-aec4-17b7470a9989" providerId="ADAL" clId="{C5F55330-3D72-4D47-B607-ABA105E638F3}" dt="2021-12-22T13:03:19.555" v="466" actId="1076"/>
          <ac:cxnSpMkLst>
            <pc:docMk/>
            <pc:sldMk cId="2464232762" sldId="257"/>
            <ac:cxnSpMk id="131" creationId="{BAF8AABD-8D77-4223-92C5-4C2FE0C16CD6}"/>
          </ac:cxnSpMkLst>
        </pc:cxnChg>
        <pc:cxnChg chg="add mod">
          <ac:chgData name="André Achermann" userId="d52f61e3-e5d1-4535-aec4-17b7470a9989" providerId="ADAL" clId="{C5F55330-3D72-4D47-B607-ABA105E638F3}" dt="2021-12-22T13:03:19.555" v="466" actId="1076"/>
          <ac:cxnSpMkLst>
            <pc:docMk/>
            <pc:sldMk cId="2464232762" sldId="257"/>
            <ac:cxnSpMk id="135" creationId="{CBF2CC30-F5B5-4E05-A6F1-EF088AA64F9A}"/>
          </ac:cxnSpMkLst>
        </pc:cxnChg>
        <pc:cxnChg chg="add mod">
          <ac:chgData name="André Achermann" userId="d52f61e3-e5d1-4535-aec4-17b7470a9989" providerId="ADAL" clId="{C5F55330-3D72-4D47-B607-ABA105E638F3}" dt="2021-12-22T13:03:19.555" v="466" actId="1076"/>
          <ac:cxnSpMkLst>
            <pc:docMk/>
            <pc:sldMk cId="2464232762" sldId="257"/>
            <ac:cxnSpMk id="136" creationId="{97D6A9E4-B54D-484A-BA78-4FF24A952D20}"/>
          </ac:cxnSpMkLst>
        </pc:cxnChg>
        <pc:cxnChg chg="add mod">
          <ac:chgData name="André Achermann" userId="d52f61e3-e5d1-4535-aec4-17b7470a9989" providerId="ADAL" clId="{C5F55330-3D72-4D47-B607-ABA105E638F3}" dt="2021-12-22T13:04:41.477" v="489" actId="1076"/>
          <ac:cxnSpMkLst>
            <pc:docMk/>
            <pc:sldMk cId="2464232762" sldId="257"/>
            <ac:cxnSpMk id="143" creationId="{8BFE1A27-4DC7-4E86-8E7C-8C60B2BB86C4}"/>
          </ac:cxnSpMkLst>
        </pc:cxnChg>
        <pc:cxnChg chg="add mod">
          <ac:chgData name="André Achermann" userId="d52f61e3-e5d1-4535-aec4-17b7470a9989" providerId="ADAL" clId="{C5F55330-3D72-4D47-B607-ABA105E638F3}" dt="2021-12-22T13:04:41.477" v="489" actId="1076"/>
          <ac:cxnSpMkLst>
            <pc:docMk/>
            <pc:sldMk cId="2464232762" sldId="257"/>
            <ac:cxnSpMk id="144" creationId="{CB642430-38DE-408A-A001-AD79AF76AA72}"/>
          </ac:cxnSpMkLst>
        </pc:cxnChg>
        <pc:cxnChg chg="add del mod">
          <ac:chgData name="André Achermann" userId="d52f61e3-e5d1-4535-aec4-17b7470a9989" providerId="ADAL" clId="{C5F55330-3D72-4D47-B607-ABA105E638F3}" dt="2021-12-22T13:06:48.245" v="512" actId="478"/>
          <ac:cxnSpMkLst>
            <pc:docMk/>
            <pc:sldMk cId="2464232762" sldId="257"/>
            <ac:cxnSpMk id="146" creationId="{0AD843BE-5FA0-4122-BF09-9B551FDA39A1}"/>
          </ac:cxnSpMkLst>
        </pc:cxnChg>
        <pc:cxnChg chg="add mod">
          <ac:chgData name="André Achermann" userId="d52f61e3-e5d1-4535-aec4-17b7470a9989" providerId="ADAL" clId="{C5F55330-3D72-4D47-B607-ABA105E638F3}" dt="2021-12-22T13:06:09.814" v="511" actId="692"/>
          <ac:cxnSpMkLst>
            <pc:docMk/>
            <pc:sldMk cId="2464232762" sldId="257"/>
            <ac:cxnSpMk id="149" creationId="{7DD84A50-F8A4-4B7D-9F74-43484285D3FF}"/>
          </ac:cxnSpMkLst>
        </pc:cxnChg>
        <pc:cxnChg chg="add mod">
          <ac:chgData name="André Achermann" userId="d52f61e3-e5d1-4535-aec4-17b7470a9989" providerId="ADAL" clId="{C5F55330-3D72-4D47-B607-ABA105E638F3}" dt="2021-12-22T13:04:41.477" v="489" actId="1076"/>
          <ac:cxnSpMkLst>
            <pc:docMk/>
            <pc:sldMk cId="2464232762" sldId="257"/>
            <ac:cxnSpMk id="150" creationId="{AAB3D7C3-6FF2-4EA2-A6D9-81BF32D3E92A}"/>
          </ac:cxnSpMkLst>
        </pc:cxnChg>
        <pc:cxnChg chg="add del mod">
          <ac:chgData name="André Achermann" userId="d52f61e3-e5d1-4535-aec4-17b7470a9989" providerId="ADAL" clId="{C5F55330-3D72-4D47-B607-ABA105E638F3}" dt="2021-12-22T13:06:53.133" v="513" actId="478"/>
          <ac:cxnSpMkLst>
            <pc:docMk/>
            <pc:sldMk cId="2464232762" sldId="257"/>
            <ac:cxnSpMk id="153" creationId="{59647DFF-57C1-48F9-91D8-5E86513FD14C}"/>
          </ac:cxnSpMkLst>
        </pc:cxnChg>
        <pc:cxnChg chg="add del mod">
          <ac:chgData name="André Achermann" userId="d52f61e3-e5d1-4535-aec4-17b7470a9989" providerId="ADAL" clId="{C5F55330-3D72-4D47-B607-ABA105E638F3}" dt="2021-12-22T13:07:01.324" v="515" actId="478"/>
          <ac:cxnSpMkLst>
            <pc:docMk/>
            <pc:sldMk cId="2464232762" sldId="257"/>
            <ac:cxnSpMk id="154" creationId="{D8C8F851-CE71-4D42-801C-C6ABA3014E34}"/>
          </ac:cxnSpMkLst>
        </pc:cxnChg>
        <pc:cxnChg chg="add del mod">
          <ac:chgData name="André Achermann" userId="d52f61e3-e5d1-4535-aec4-17b7470a9989" providerId="ADAL" clId="{C5F55330-3D72-4D47-B607-ABA105E638F3}" dt="2021-12-22T13:06:53.133" v="513" actId="478"/>
          <ac:cxnSpMkLst>
            <pc:docMk/>
            <pc:sldMk cId="2464232762" sldId="257"/>
            <ac:cxnSpMk id="155" creationId="{D0A5F9F0-38D2-46F7-ABC6-21F767F18D62}"/>
          </ac:cxnSpMkLst>
        </pc:cxnChg>
        <pc:cxnChg chg="add mod">
          <ac:chgData name="André Achermann" userId="d52f61e3-e5d1-4535-aec4-17b7470a9989" providerId="ADAL" clId="{C5F55330-3D72-4D47-B607-ABA105E638F3}" dt="2021-12-22T13:04:41.477" v="489" actId="1076"/>
          <ac:cxnSpMkLst>
            <pc:docMk/>
            <pc:sldMk cId="2464232762" sldId="257"/>
            <ac:cxnSpMk id="156" creationId="{FCAB5131-F27A-4492-8881-7744BE8BF693}"/>
          </ac:cxnSpMkLst>
        </pc:cxnChg>
        <pc:cxnChg chg="add mod">
          <ac:chgData name="André Achermann" userId="d52f61e3-e5d1-4535-aec4-17b7470a9989" providerId="ADAL" clId="{C5F55330-3D72-4D47-B607-ABA105E638F3}" dt="2021-12-22T13:05:43.926" v="509" actId="692"/>
          <ac:cxnSpMkLst>
            <pc:docMk/>
            <pc:sldMk cId="2464232762" sldId="257"/>
            <ac:cxnSpMk id="160" creationId="{2A0C08B9-010E-4A3B-94A8-D55045AADD1C}"/>
          </ac:cxnSpMkLst>
        </pc:cxnChg>
        <pc:cxnChg chg="add mod">
          <ac:chgData name="André Achermann" userId="d52f61e3-e5d1-4535-aec4-17b7470a9989" providerId="ADAL" clId="{C5F55330-3D72-4D47-B607-ABA105E638F3}" dt="2021-12-22T13:04:41.477" v="489" actId="1076"/>
          <ac:cxnSpMkLst>
            <pc:docMk/>
            <pc:sldMk cId="2464232762" sldId="257"/>
            <ac:cxnSpMk id="167" creationId="{C7198006-DB19-43DC-B35A-E56C2BB31DF8}"/>
          </ac:cxnSpMkLst>
        </pc:cxnChg>
        <pc:cxnChg chg="add mod">
          <ac:chgData name="André Achermann" userId="d52f61e3-e5d1-4535-aec4-17b7470a9989" providerId="ADAL" clId="{C5F55330-3D72-4D47-B607-ABA105E638F3}" dt="2021-12-22T13:05:16.398" v="504" actId="692"/>
          <ac:cxnSpMkLst>
            <pc:docMk/>
            <pc:sldMk cId="2464232762" sldId="257"/>
            <ac:cxnSpMk id="168" creationId="{2BE3A2DB-FAA4-43C1-8DE5-B72756856A85}"/>
          </ac:cxnSpMkLst>
        </pc:cxnChg>
        <pc:cxnChg chg="add del mod">
          <ac:chgData name="André Achermann" userId="d52f61e3-e5d1-4535-aec4-17b7470a9989" providerId="ADAL" clId="{C5F55330-3D72-4D47-B607-ABA105E638F3}" dt="2021-12-22T13:06:53.133" v="513" actId="478"/>
          <ac:cxnSpMkLst>
            <pc:docMk/>
            <pc:sldMk cId="2464232762" sldId="257"/>
            <ac:cxnSpMk id="169" creationId="{0FF0FA35-3B24-4C5A-BE34-B3F14CE198FF}"/>
          </ac:cxnSpMkLst>
        </pc:cxnChg>
        <pc:cxnChg chg="add del mod">
          <ac:chgData name="André Achermann" userId="d52f61e3-e5d1-4535-aec4-17b7470a9989" providerId="ADAL" clId="{C5F55330-3D72-4D47-B607-ABA105E638F3}" dt="2021-12-22T13:06:53.133" v="513" actId="478"/>
          <ac:cxnSpMkLst>
            <pc:docMk/>
            <pc:sldMk cId="2464232762" sldId="257"/>
            <ac:cxnSpMk id="170" creationId="{33F00AAC-E9F2-436A-AF05-413A519C94A3}"/>
          </ac:cxnSpMkLst>
        </pc:cxnChg>
      </pc:sldChg>
      <pc:sldChg chg="addSp delSp modSp add del mod">
        <pc:chgData name="André Achermann" userId="d52f61e3-e5d1-4535-aec4-17b7470a9989" providerId="ADAL" clId="{C5F55330-3D72-4D47-B607-ABA105E638F3}" dt="2021-12-23T18:00:17.108" v="2071" actId="47"/>
        <pc:sldMkLst>
          <pc:docMk/>
          <pc:sldMk cId="2466627677" sldId="258"/>
        </pc:sldMkLst>
        <pc:spChg chg="del">
          <ac:chgData name="André Achermann" userId="d52f61e3-e5d1-4535-aec4-17b7470a9989" providerId="ADAL" clId="{C5F55330-3D72-4D47-B607-ABA105E638F3}" dt="2021-12-23T11:32:47.494" v="944" actId="478"/>
          <ac:spMkLst>
            <pc:docMk/>
            <pc:sldMk cId="2466627677" sldId="258"/>
            <ac:spMk id="21" creationId="{29CE0C0D-9391-40B0-84B6-5545E404AC1D}"/>
          </ac:spMkLst>
        </pc:spChg>
        <pc:spChg chg="del">
          <ac:chgData name="André Achermann" userId="d52f61e3-e5d1-4535-aec4-17b7470a9989" providerId="ADAL" clId="{C5F55330-3D72-4D47-B607-ABA105E638F3}" dt="2021-12-23T11:08:50.220" v="567" actId="478"/>
          <ac:spMkLst>
            <pc:docMk/>
            <pc:sldMk cId="2466627677" sldId="258"/>
            <ac:spMk id="23" creationId="{69414170-07BF-4D3F-946D-B4B1977F3172}"/>
          </ac:spMkLst>
        </pc:spChg>
        <pc:spChg chg="mod">
          <ac:chgData name="André Achermann" userId="d52f61e3-e5d1-4535-aec4-17b7470a9989" providerId="ADAL" clId="{C5F55330-3D72-4D47-B607-ABA105E638F3}" dt="2021-12-23T11:26:17.578" v="819" actId="1038"/>
          <ac:spMkLst>
            <pc:docMk/>
            <pc:sldMk cId="2466627677" sldId="258"/>
            <ac:spMk id="26" creationId="{B4F6BCA0-AC08-462E-96D5-F138DBD4AC85}"/>
          </ac:spMkLst>
        </pc:spChg>
        <pc:spChg chg="del mod">
          <ac:chgData name="André Achermann" userId="d52f61e3-e5d1-4535-aec4-17b7470a9989" providerId="ADAL" clId="{C5F55330-3D72-4D47-B607-ABA105E638F3}" dt="2021-12-23T11:15:42.107" v="744" actId="478"/>
          <ac:spMkLst>
            <pc:docMk/>
            <pc:sldMk cId="2466627677" sldId="258"/>
            <ac:spMk id="32" creationId="{A8B7D5FB-C45F-4555-A1F2-F2C764B8B36C}"/>
          </ac:spMkLst>
        </pc:spChg>
        <pc:spChg chg="del mod">
          <ac:chgData name="André Achermann" userId="d52f61e3-e5d1-4535-aec4-17b7470a9989" providerId="ADAL" clId="{C5F55330-3D72-4D47-B607-ABA105E638F3}" dt="2021-12-23T11:15:37.182" v="743" actId="478"/>
          <ac:spMkLst>
            <pc:docMk/>
            <pc:sldMk cId="2466627677" sldId="258"/>
            <ac:spMk id="42" creationId="{A809BD68-6863-4D58-9A73-2894DB2C828F}"/>
          </ac:spMkLst>
        </pc:spChg>
        <pc:spChg chg="mod">
          <ac:chgData name="André Achermann" userId="d52f61e3-e5d1-4535-aec4-17b7470a9989" providerId="ADAL" clId="{C5F55330-3D72-4D47-B607-ABA105E638F3}" dt="2021-12-23T11:29:06.994" v="886" actId="1037"/>
          <ac:spMkLst>
            <pc:docMk/>
            <pc:sldMk cId="2466627677" sldId="258"/>
            <ac:spMk id="44" creationId="{FF266511-7C41-427A-B330-C9FFF1E4710F}"/>
          </ac:spMkLst>
        </pc:spChg>
        <pc:spChg chg="mod">
          <ac:chgData name="André Achermann" userId="d52f61e3-e5d1-4535-aec4-17b7470a9989" providerId="ADAL" clId="{C5F55330-3D72-4D47-B607-ABA105E638F3}" dt="2021-12-23T11:27:31.264" v="829" actId="1035"/>
          <ac:spMkLst>
            <pc:docMk/>
            <pc:sldMk cId="2466627677" sldId="258"/>
            <ac:spMk id="51" creationId="{EBF1FB48-A583-4CE9-B3AE-BC2D72065C50}"/>
          </ac:spMkLst>
        </pc:spChg>
        <pc:spChg chg="add mod">
          <ac:chgData name="André Achermann" userId="d52f61e3-e5d1-4535-aec4-17b7470a9989" providerId="ADAL" clId="{C5F55330-3D72-4D47-B607-ABA105E638F3}" dt="2021-12-23T11:27:55.507" v="833" actId="1076"/>
          <ac:spMkLst>
            <pc:docMk/>
            <pc:sldMk cId="2466627677" sldId="258"/>
            <ac:spMk id="65" creationId="{D534C900-4ABA-4C7D-B97E-D34FD2CE3E06}"/>
          </ac:spMkLst>
        </pc:spChg>
        <pc:spChg chg="add mod">
          <ac:chgData name="André Achermann" userId="d52f61e3-e5d1-4535-aec4-17b7470a9989" providerId="ADAL" clId="{C5F55330-3D72-4D47-B607-ABA105E638F3}" dt="2021-12-23T11:25:34.605" v="807" actId="1076"/>
          <ac:spMkLst>
            <pc:docMk/>
            <pc:sldMk cId="2466627677" sldId="258"/>
            <ac:spMk id="66" creationId="{45D0CCED-A8DC-4AF9-A705-A9C77B143444}"/>
          </ac:spMkLst>
        </pc:spChg>
        <pc:spChg chg="add mod">
          <ac:chgData name="André Achermann" userId="d52f61e3-e5d1-4535-aec4-17b7470a9989" providerId="ADAL" clId="{C5F55330-3D72-4D47-B607-ABA105E638F3}" dt="2021-12-23T11:25:34.605" v="807" actId="1076"/>
          <ac:spMkLst>
            <pc:docMk/>
            <pc:sldMk cId="2466627677" sldId="258"/>
            <ac:spMk id="68" creationId="{0090138A-E455-4671-8BC1-A8EF4769688A}"/>
          </ac:spMkLst>
        </pc:spChg>
        <pc:spChg chg="del">
          <ac:chgData name="André Achermann" userId="d52f61e3-e5d1-4535-aec4-17b7470a9989" providerId="ADAL" clId="{C5F55330-3D72-4D47-B607-ABA105E638F3}" dt="2021-12-23T11:11:22.575" v="605" actId="478"/>
          <ac:spMkLst>
            <pc:docMk/>
            <pc:sldMk cId="2466627677" sldId="258"/>
            <ac:spMk id="69" creationId="{2CC938B9-6CC0-480C-81B5-E22A2A0A135A}"/>
          </ac:spMkLst>
        </pc:spChg>
        <pc:spChg chg="add mod">
          <ac:chgData name="André Achermann" userId="d52f61e3-e5d1-4535-aec4-17b7470a9989" providerId="ADAL" clId="{C5F55330-3D72-4D47-B607-ABA105E638F3}" dt="2021-12-23T11:25:34.605" v="807" actId="1076"/>
          <ac:spMkLst>
            <pc:docMk/>
            <pc:sldMk cId="2466627677" sldId="258"/>
            <ac:spMk id="72" creationId="{DC538490-3297-4A1C-B9DE-309AC2776D2C}"/>
          </ac:spMkLst>
        </pc:spChg>
        <pc:spChg chg="add mod">
          <ac:chgData name="André Achermann" userId="d52f61e3-e5d1-4535-aec4-17b7470a9989" providerId="ADAL" clId="{C5F55330-3D72-4D47-B607-ABA105E638F3}" dt="2021-12-23T11:32:40.124" v="942" actId="1076"/>
          <ac:spMkLst>
            <pc:docMk/>
            <pc:sldMk cId="2466627677" sldId="258"/>
            <ac:spMk id="82" creationId="{4E1BE802-EC20-4135-A602-F69EFC7BDF4F}"/>
          </ac:spMkLst>
        </pc:spChg>
        <pc:spChg chg="add mod">
          <ac:chgData name="André Achermann" userId="d52f61e3-e5d1-4535-aec4-17b7470a9989" providerId="ADAL" clId="{C5F55330-3D72-4D47-B607-ABA105E638F3}" dt="2021-12-23T11:25:34.605" v="807" actId="1076"/>
          <ac:spMkLst>
            <pc:docMk/>
            <pc:sldMk cId="2466627677" sldId="258"/>
            <ac:spMk id="87" creationId="{AE6C3B52-723B-45EC-8559-2E3505996422}"/>
          </ac:spMkLst>
        </pc:spChg>
        <pc:spChg chg="add mod">
          <ac:chgData name="André Achermann" userId="d52f61e3-e5d1-4535-aec4-17b7470a9989" providerId="ADAL" clId="{C5F55330-3D72-4D47-B607-ABA105E638F3}" dt="2021-12-23T11:25:34.605" v="807" actId="1076"/>
          <ac:spMkLst>
            <pc:docMk/>
            <pc:sldMk cId="2466627677" sldId="258"/>
            <ac:spMk id="88" creationId="{D3658FB7-A43C-4A27-9E0E-76373E9356F0}"/>
          </ac:spMkLst>
        </pc:spChg>
        <pc:spChg chg="mod">
          <ac:chgData name="André Achermann" userId="d52f61e3-e5d1-4535-aec4-17b7470a9989" providerId="ADAL" clId="{C5F55330-3D72-4D47-B607-ABA105E638F3}" dt="2021-12-23T11:25:34.605" v="807" actId="1076"/>
          <ac:spMkLst>
            <pc:docMk/>
            <pc:sldMk cId="2466627677" sldId="258"/>
            <ac:spMk id="109" creationId="{277907F7-5355-4C40-BD70-ABCFCC932790}"/>
          </ac:spMkLst>
        </pc:spChg>
        <pc:spChg chg="add mod">
          <ac:chgData name="André Achermann" userId="d52f61e3-e5d1-4535-aec4-17b7470a9989" providerId="ADAL" clId="{C5F55330-3D72-4D47-B607-ABA105E638F3}" dt="2021-12-23T11:31:29.120" v="934" actId="1036"/>
          <ac:spMkLst>
            <pc:docMk/>
            <pc:sldMk cId="2466627677" sldId="258"/>
            <ac:spMk id="110" creationId="{55E5A82E-8661-481C-A4B1-BA1093144AD5}"/>
          </ac:spMkLst>
        </pc:spChg>
        <pc:spChg chg="del">
          <ac:chgData name="André Achermann" userId="d52f61e3-e5d1-4535-aec4-17b7470a9989" providerId="ADAL" clId="{C5F55330-3D72-4D47-B607-ABA105E638F3}" dt="2021-12-23T11:11:22.575" v="605" actId="478"/>
          <ac:spMkLst>
            <pc:docMk/>
            <pc:sldMk cId="2466627677" sldId="258"/>
            <ac:spMk id="112" creationId="{01F01485-C5FC-4524-A1D3-C6221C1D46AF}"/>
          </ac:spMkLst>
        </pc:spChg>
        <pc:spChg chg="del">
          <ac:chgData name="André Achermann" userId="d52f61e3-e5d1-4535-aec4-17b7470a9989" providerId="ADAL" clId="{C5F55330-3D72-4D47-B607-ABA105E638F3}" dt="2021-12-23T11:11:22.575" v="605" actId="478"/>
          <ac:spMkLst>
            <pc:docMk/>
            <pc:sldMk cId="2466627677" sldId="258"/>
            <ac:spMk id="113" creationId="{07BB7D9C-BE80-48D4-BD77-E8C91C97FDCA}"/>
          </ac:spMkLst>
        </pc:spChg>
        <pc:spChg chg="add mod">
          <ac:chgData name="André Achermann" userId="d52f61e3-e5d1-4535-aec4-17b7470a9989" providerId="ADAL" clId="{C5F55330-3D72-4D47-B607-ABA105E638F3}" dt="2021-12-23T11:32:10.743" v="940" actId="20577"/>
          <ac:spMkLst>
            <pc:docMk/>
            <pc:sldMk cId="2466627677" sldId="258"/>
            <ac:spMk id="114" creationId="{240DF60E-6241-4182-8036-D838E28FA271}"/>
          </ac:spMkLst>
        </pc:spChg>
        <pc:spChg chg="del">
          <ac:chgData name="André Achermann" userId="d52f61e3-e5d1-4535-aec4-17b7470a9989" providerId="ADAL" clId="{C5F55330-3D72-4D47-B607-ABA105E638F3}" dt="2021-12-23T11:32:43.572" v="943" actId="478"/>
          <ac:spMkLst>
            <pc:docMk/>
            <pc:sldMk cId="2466627677" sldId="258"/>
            <ac:spMk id="119" creationId="{33DA24FE-40D1-4F46-AF59-6495814A3A01}"/>
          </ac:spMkLst>
        </pc:spChg>
        <pc:spChg chg="del mod">
          <ac:chgData name="André Achermann" userId="d52f61e3-e5d1-4535-aec4-17b7470a9989" providerId="ADAL" clId="{C5F55330-3D72-4D47-B607-ABA105E638F3}" dt="2021-12-23T17:39:21.743" v="1395" actId="478"/>
          <ac:spMkLst>
            <pc:docMk/>
            <pc:sldMk cId="2466627677" sldId="258"/>
            <ac:spMk id="120" creationId="{B8A36CE1-6FB3-4C8E-971A-FDF06B9BA540}"/>
          </ac:spMkLst>
        </pc:spChg>
        <pc:spChg chg="del mod">
          <ac:chgData name="André Achermann" userId="d52f61e3-e5d1-4535-aec4-17b7470a9989" providerId="ADAL" clId="{C5F55330-3D72-4D47-B607-ABA105E638F3}" dt="2021-12-23T17:39:20.656" v="1394" actId="478"/>
          <ac:spMkLst>
            <pc:docMk/>
            <pc:sldMk cId="2466627677" sldId="258"/>
            <ac:spMk id="122" creationId="{0C19CB9F-1C36-4C51-A2A7-DCA6B9CFFEA5}"/>
          </ac:spMkLst>
        </pc:spChg>
        <pc:spChg chg="mod">
          <ac:chgData name="André Achermann" userId="d52f61e3-e5d1-4535-aec4-17b7470a9989" providerId="ADAL" clId="{C5F55330-3D72-4D47-B607-ABA105E638F3}" dt="2021-12-23T11:25:34.605" v="807" actId="1076"/>
          <ac:spMkLst>
            <pc:docMk/>
            <pc:sldMk cId="2466627677" sldId="258"/>
            <ac:spMk id="123" creationId="{47253997-3E8F-48E3-A1B3-00C5645D17FB}"/>
          </ac:spMkLst>
        </pc:spChg>
        <pc:spChg chg="del">
          <ac:chgData name="André Achermann" userId="d52f61e3-e5d1-4535-aec4-17b7470a9989" providerId="ADAL" clId="{C5F55330-3D72-4D47-B607-ABA105E638F3}" dt="2021-12-23T11:11:22.575" v="605" actId="478"/>
          <ac:spMkLst>
            <pc:docMk/>
            <pc:sldMk cId="2466627677" sldId="258"/>
            <ac:spMk id="124" creationId="{B077FB1E-3658-49EF-829D-BE5C94F305C3}"/>
          </ac:spMkLst>
        </pc:spChg>
        <pc:spChg chg="del">
          <ac:chgData name="André Achermann" userId="d52f61e3-e5d1-4535-aec4-17b7470a9989" providerId="ADAL" clId="{C5F55330-3D72-4D47-B607-ABA105E638F3}" dt="2021-12-23T11:11:22.575" v="605" actId="478"/>
          <ac:spMkLst>
            <pc:docMk/>
            <pc:sldMk cId="2466627677" sldId="258"/>
            <ac:spMk id="125" creationId="{CD0D173D-0E93-46F7-BB1D-40E2034BDBD3}"/>
          </ac:spMkLst>
        </pc:spChg>
        <pc:spChg chg="mod">
          <ac:chgData name="André Achermann" userId="d52f61e3-e5d1-4535-aec4-17b7470a9989" providerId="ADAL" clId="{C5F55330-3D72-4D47-B607-ABA105E638F3}" dt="2021-12-23T11:33:16.043" v="960" actId="14100"/>
          <ac:spMkLst>
            <pc:docMk/>
            <pc:sldMk cId="2466627677" sldId="258"/>
            <ac:spMk id="126" creationId="{D94C1E45-DE99-4A58-9CFE-964E1BBC675A}"/>
          </ac:spMkLst>
        </pc:spChg>
        <pc:spChg chg="add mod">
          <ac:chgData name="André Achermann" userId="d52f61e3-e5d1-4535-aec4-17b7470a9989" providerId="ADAL" clId="{C5F55330-3D72-4D47-B607-ABA105E638F3}" dt="2021-12-23T17:26:53.885" v="1197" actId="14100"/>
          <ac:spMkLst>
            <pc:docMk/>
            <pc:sldMk cId="2466627677" sldId="258"/>
            <ac:spMk id="129" creationId="{18B453D7-7760-42FA-A369-3270B3026840}"/>
          </ac:spMkLst>
        </pc:spChg>
        <pc:spChg chg="add del mod">
          <ac:chgData name="André Achermann" userId="d52f61e3-e5d1-4535-aec4-17b7470a9989" providerId="ADAL" clId="{C5F55330-3D72-4D47-B607-ABA105E638F3}" dt="2021-12-23T17:15:09.128" v="1028" actId="478"/>
          <ac:spMkLst>
            <pc:docMk/>
            <pc:sldMk cId="2466627677" sldId="258"/>
            <ac:spMk id="130" creationId="{4CFE4673-DD92-4DB6-A173-E0035DD5790F}"/>
          </ac:spMkLst>
        </pc:spChg>
        <pc:spChg chg="add del mod">
          <ac:chgData name="André Achermann" userId="d52f61e3-e5d1-4535-aec4-17b7470a9989" providerId="ADAL" clId="{C5F55330-3D72-4D47-B607-ABA105E638F3}" dt="2021-12-23T17:13:20.760" v="1017" actId="478"/>
          <ac:spMkLst>
            <pc:docMk/>
            <pc:sldMk cId="2466627677" sldId="258"/>
            <ac:spMk id="132" creationId="{0F520BF8-2ACF-4691-9777-D402374FBCA2}"/>
          </ac:spMkLst>
        </pc:spChg>
        <pc:spChg chg="add del mod">
          <ac:chgData name="André Achermann" userId="d52f61e3-e5d1-4535-aec4-17b7470a9989" providerId="ADAL" clId="{C5F55330-3D72-4D47-B607-ABA105E638F3}" dt="2021-12-23T17:28:04.392" v="1202" actId="478"/>
          <ac:spMkLst>
            <pc:docMk/>
            <pc:sldMk cId="2466627677" sldId="258"/>
            <ac:spMk id="133" creationId="{4D2660E5-DE8E-4343-8785-FB1B4B22E992}"/>
          </ac:spMkLst>
        </pc:spChg>
        <pc:spChg chg="mod">
          <ac:chgData name="André Achermann" userId="d52f61e3-e5d1-4535-aec4-17b7470a9989" providerId="ADAL" clId="{C5F55330-3D72-4D47-B607-ABA105E638F3}" dt="2021-12-23T17:11:45.028" v="985" actId="20577"/>
          <ac:spMkLst>
            <pc:docMk/>
            <pc:sldMk cId="2466627677" sldId="258"/>
            <ac:spMk id="137" creationId="{6F57C333-676F-441F-A54D-86FBDCA4A4A0}"/>
          </ac:spMkLst>
        </pc:spChg>
        <pc:spChg chg="del">
          <ac:chgData name="André Achermann" userId="d52f61e3-e5d1-4535-aec4-17b7470a9989" providerId="ADAL" clId="{C5F55330-3D72-4D47-B607-ABA105E638F3}" dt="2021-12-23T17:10:36.866" v="961" actId="478"/>
          <ac:spMkLst>
            <pc:docMk/>
            <pc:sldMk cId="2466627677" sldId="258"/>
            <ac:spMk id="139" creationId="{62F84735-C56D-49E4-B8C8-2F7314F5DADF}"/>
          </ac:spMkLst>
        </pc:spChg>
        <pc:spChg chg="del">
          <ac:chgData name="André Achermann" userId="d52f61e3-e5d1-4535-aec4-17b7470a9989" providerId="ADAL" clId="{C5F55330-3D72-4D47-B607-ABA105E638F3}" dt="2021-12-23T17:10:36.866" v="961" actId="478"/>
          <ac:spMkLst>
            <pc:docMk/>
            <pc:sldMk cId="2466627677" sldId="258"/>
            <ac:spMk id="140" creationId="{EDF700A5-FCFD-4104-B125-1271EB451482}"/>
          </ac:spMkLst>
        </pc:spChg>
        <pc:spChg chg="del">
          <ac:chgData name="André Achermann" userId="d52f61e3-e5d1-4535-aec4-17b7470a9989" providerId="ADAL" clId="{C5F55330-3D72-4D47-B607-ABA105E638F3}" dt="2021-12-23T17:10:36.866" v="961" actId="478"/>
          <ac:spMkLst>
            <pc:docMk/>
            <pc:sldMk cId="2466627677" sldId="258"/>
            <ac:spMk id="141" creationId="{CF258028-143A-4E78-8295-235CF3011295}"/>
          </ac:spMkLst>
        </pc:spChg>
        <pc:spChg chg="del">
          <ac:chgData name="André Achermann" userId="d52f61e3-e5d1-4535-aec4-17b7470a9989" providerId="ADAL" clId="{C5F55330-3D72-4D47-B607-ABA105E638F3}" dt="2021-12-23T17:10:36.866" v="961" actId="478"/>
          <ac:spMkLst>
            <pc:docMk/>
            <pc:sldMk cId="2466627677" sldId="258"/>
            <ac:spMk id="142" creationId="{AC09C6AC-4129-426B-A072-15BEA26CC4EF}"/>
          </ac:spMkLst>
        </pc:spChg>
        <pc:spChg chg="add del mod">
          <ac:chgData name="André Achermann" userId="d52f61e3-e5d1-4535-aec4-17b7470a9989" providerId="ADAL" clId="{C5F55330-3D72-4D47-B607-ABA105E638F3}" dt="2021-12-23T17:13:25.487" v="1020" actId="478"/>
          <ac:spMkLst>
            <pc:docMk/>
            <pc:sldMk cId="2466627677" sldId="258"/>
            <ac:spMk id="145" creationId="{6B6123C6-D21F-4136-924E-CD67422C5CBC}"/>
          </ac:spMkLst>
        </pc:spChg>
        <pc:spChg chg="del">
          <ac:chgData name="André Achermann" userId="d52f61e3-e5d1-4535-aec4-17b7470a9989" providerId="ADAL" clId="{C5F55330-3D72-4D47-B607-ABA105E638F3}" dt="2021-12-23T17:10:36.866" v="961" actId="478"/>
          <ac:spMkLst>
            <pc:docMk/>
            <pc:sldMk cId="2466627677" sldId="258"/>
            <ac:spMk id="147" creationId="{59BA4014-3553-4B37-8160-13E38A407123}"/>
          </ac:spMkLst>
        </pc:spChg>
        <pc:spChg chg="del">
          <ac:chgData name="André Achermann" userId="d52f61e3-e5d1-4535-aec4-17b7470a9989" providerId="ADAL" clId="{C5F55330-3D72-4D47-B607-ABA105E638F3}" dt="2021-12-23T17:10:36.866" v="961" actId="478"/>
          <ac:spMkLst>
            <pc:docMk/>
            <pc:sldMk cId="2466627677" sldId="258"/>
            <ac:spMk id="148" creationId="{DB092753-2D8F-475E-93B4-6262EF683484}"/>
          </ac:spMkLst>
        </pc:spChg>
        <pc:spChg chg="del">
          <ac:chgData name="André Achermann" userId="d52f61e3-e5d1-4535-aec4-17b7470a9989" providerId="ADAL" clId="{C5F55330-3D72-4D47-B607-ABA105E638F3}" dt="2021-12-23T17:10:36.866" v="961" actId="478"/>
          <ac:spMkLst>
            <pc:docMk/>
            <pc:sldMk cId="2466627677" sldId="258"/>
            <ac:spMk id="151" creationId="{CE4359A0-D6A9-43DD-BC42-D0EAA3986595}"/>
          </ac:spMkLst>
        </pc:spChg>
        <pc:spChg chg="add del mod">
          <ac:chgData name="André Achermann" userId="d52f61e3-e5d1-4535-aec4-17b7470a9989" providerId="ADAL" clId="{C5F55330-3D72-4D47-B607-ABA105E638F3}" dt="2021-12-23T17:19:53.322" v="1076" actId="478"/>
          <ac:spMkLst>
            <pc:docMk/>
            <pc:sldMk cId="2466627677" sldId="258"/>
            <ac:spMk id="152" creationId="{3348C328-D4D2-4E10-A5E2-368B5595FC3F}"/>
          </ac:spMkLst>
        </pc:spChg>
        <pc:spChg chg="add del mod">
          <ac:chgData name="André Achermann" userId="d52f61e3-e5d1-4535-aec4-17b7470a9989" providerId="ADAL" clId="{C5F55330-3D72-4D47-B607-ABA105E638F3}" dt="2021-12-23T17:19:53.322" v="1076" actId="478"/>
          <ac:spMkLst>
            <pc:docMk/>
            <pc:sldMk cId="2466627677" sldId="258"/>
            <ac:spMk id="153" creationId="{2B3A094F-D645-4684-AFF2-BEAB59F68B73}"/>
          </ac:spMkLst>
        </pc:spChg>
        <pc:spChg chg="del">
          <ac:chgData name="André Achermann" userId="d52f61e3-e5d1-4535-aec4-17b7470a9989" providerId="ADAL" clId="{C5F55330-3D72-4D47-B607-ABA105E638F3}" dt="2021-12-23T17:10:36.866" v="961" actId="478"/>
          <ac:spMkLst>
            <pc:docMk/>
            <pc:sldMk cId="2466627677" sldId="258"/>
            <ac:spMk id="157" creationId="{3631C4E4-FB03-4850-B758-39FD4D8EF915}"/>
          </ac:spMkLst>
        </pc:spChg>
        <pc:spChg chg="add del mod">
          <ac:chgData name="André Achermann" userId="d52f61e3-e5d1-4535-aec4-17b7470a9989" providerId="ADAL" clId="{C5F55330-3D72-4D47-B607-ABA105E638F3}" dt="2021-12-23T17:28:00.705" v="1201" actId="478"/>
          <ac:spMkLst>
            <pc:docMk/>
            <pc:sldMk cId="2466627677" sldId="258"/>
            <ac:spMk id="158" creationId="{B802D244-97AA-4AE5-80FE-1FF17AE5BAED}"/>
          </ac:spMkLst>
        </pc:spChg>
        <pc:spChg chg="add del mod">
          <ac:chgData name="André Achermann" userId="d52f61e3-e5d1-4535-aec4-17b7470a9989" providerId="ADAL" clId="{C5F55330-3D72-4D47-B607-ABA105E638F3}" dt="2021-12-23T17:19:56.480" v="1077" actId="478"/>
          <ac:spMkLst>
            <pc:docMk/>
            <pc:sldMk cId="2466627677" sldId="258"/>
            <ac:spMk id="159" creationId="{1652369C-1F20-4252-B3EE-EF58AD153879}"/>
          </ac:spMkLst>
        </pc:spChg>
        <pc:spChg chg="del">
          <ac:chgData name="André Achermann" userId="d52f61e3-e5d1-4535-aec4-17b7470a9989" providerId="ADAL" clId="{C5F55330-3D72-4D47-B607-ABA105E638F3}" dt="2021-12-23T17:10:36.866" v="961" actId="478"/>
          <ac:spMkLst>
            <pc:docMk/>
            <pc:sldMk cId="2466627677" sldId="258"/>
            <ac:spMk id="161" creationId="{1FD49436-02AB-4E15-A24F-23023754705D}"/>
          </ac:spMkLst>
        </pc:spChg>
        <pc:spChg chg="del">
          <ac:chgData name="André Achermann" userId="d52f61e3-e5d1-4535-aec4-17b7470a9989" providerId="ADAL" clId="{C5F55330-3D72-4D47-B607-ABA105E638F3}" dt="2021-12-23T17:10:36.866" v="961" actId="478"/>
          <ac:spMkLst>
            <pc:docMk/>
            <pc:sldMk cId="2466627677" sldId="258"/>
            <ac:spMk id="162" creationId="{CB56F53B-76CF-4D70-9972-814457064B31}"/>
          </ac:spMkLst>
        </pc:spChg>
        <pc:spChg chg="del">
          <ac:chgData name="André Achermann" userId="d52f61e3-e5d1-4535-aec4-17b7470a9989" providerId="ADAL" clId="{C5F55330-3D72-4D47-B607-ABA105E638F3}" dt="2021-12-23T17:10:36.866" v="961" actId="478"/>
          <ac:spMkLst>
            <pc:docMk/>
            <pc:sldMk cId="2466627677" sldId="258"/>
            <ac:spMk id="163" creationId="{75E85D60-FA88-4C39-82BF-3FB56AF772ED}"/>
          </ac:spMkLst>
        </pc:spChg>
        <pc:spChg chg="del">
          <ac:chgData name="André Achermann" userId="d52f61e3-e5d1-4535-aec4-17b7470a9989" providerId="ADAL" clId="{C5F55330-3D72-4D47-B607-ABA105E638F3}" dt="2021-12-23T17:10:36.866" v="961" actId="478"/>
          <ac:spMkLst>
            <pc:docMk/>
            <pc:sldMk cId="2466627677" sldId="258"/>
            <ac:spMk id="164" creationId="{D02DD937-4953-4948-803C-2E429B3B6664}"/>
          </ac:spMkLst>
        </pc:spChg>
        <pc:spChg chg="del">
          <ac:chgData name="André Achermann" userId="d52f61e3-e5d1-4535-aec4-17b7470a9989" providerId="ADAL" clId="{C5F55330-3D72-4D47-B607-ABA105E638F3}" dt="2021-12-23T17:10:36.866" v="961" actId="478"/>
          <ac:spMkLst>
            <pc:docMk/>
            <pc:sldMk cId="2466627677" sldId="258"/>
            <ac:spMk id="171" creationId="{FA46DC60-74A2-46B4-95C0-AA5C23B4269C}"/>
          </ac:spMkLst>
        </pc:spChg>
        <pc:spChg chg="add del mod">
          <ac:chgData name="André Achermann" userId="d52f61e3-e5d1-4535-aec4-17b7470a9989" providerId="ADAL" clId="{C5F55330-3D72-4D47-B607-ABA105E638F3}" dt="2021-12-23T17:19:53.322" v="1076" actId="478"/>
          <ac:spMkLst>
            <pc:docMk/>
            <pc:sldMk cId="2466627677" sldId="258"/>
            <ac:spMk id="172" creationId="{7719D2D5-02C1-464B-B607-5885D421A30F}"/>
          </ac:spMkLst>
        </pc:spChg>
        <pc:spChg chg="add del mod">
          <ac:chgData name="André Achermann" userId="d52f61e3-e5d1-4535-aec4-17b7470a9989" providerId="ADAL" clId="{C5F55330-3D72-4D47-B607-ABA105E638F3}" dt="2021-12-23T17:19:53.322" v="1076" actId="478"/>
          <ac:spMkLst>
            <pc:docMk/>
            <pc:sldMk cId="2466627677" sldId="258"/>
            <ac:spMk id="173" creationId="{572C84DD-28D7-49E9-B3BC-08E641C64560}"/>
          </ac:spMkLst>
        </pc:spChg>
        <pc:spChg chg="add mod">
          <ac:chgData name="André Achermann" userId="d52f61e3-e5d1-4535-aec4-17b7470a9989" providerId="ADAL" clId="{C5F55330-3D72-4D47-B607-ABA105E638F3}" dt="2021-12-23T17:21:59.012" v="1166" actId="1035"/>
          <ac:spMkLst>
            <pc:docMk/>
            <pc:sldMk cId="2466627677" sldId="258"/>
            <ac:spMk id="174" creationId="{06975F24-42B2-45B5-809A-498EA6F2F496}"/>
          </ac:spMkLst>
        </pc:spChg>
        <pc:spChg chg="add del mod">
          <ac:chgData name="André Achermann" userId="d52f61e3-e5d1-4535-aec4-17b7470a9989" providerId="ADAL" clId="{C5F55330-3D72-4D47-B607-ABA105E638F3}" dt="2021-12-23T17:15:11.576" v="1029" actId="478"/>
          <ac:spMkLst>
            <pc:docMk/>
            <pc:sldMk cId="2466627677" sldId="258"/>
            <ac:spMk id="176" creationId="{C13B4C18-0F43-4134-806E-8B54ABC3F16F}"/>
          </ac:spMkLst>
        </pc:spChg>
        <pc:spChg chg="add del mod">
          <ac:chgData name="André Achermann" userId="d52f61e3-e5d1-4535-aec4-17b7470a9989" providerId="ADAL" clId="{C5F55330-3D72-4D47-B607-ABA105E638F3}" dt="2021-12-23T17:39:17.006" v="1392" actId="478"/>
          <ac:spMkLst>
            <pc:docMk/>
            <pc:sldMk cId="2466627677" sldId="258"/>
            <ac:spMk id="177" creationId="{A5384065-D4FE-4759-B9EC-0B45E570EA48}"/>
          </ac:spMkLst>
        </pc:spChg>
        <pc:spChg chg="add del mod">
          <ac:chgData name="André Achermann" userId="d52f61e3-e5d1-4535-aec4-17b7470a9989" providerId="ADAL" clId="{C5F55330-3D72-4D47-B607-ABA105E638F3}" dt="2021-12-23T17:39:18.766" v="1393" actId="478"/>
          <ac:spMkLst>
            <pc:docMk/>
            <pc:sldMk cId="2466627677" sldId="258"/>
            <ac:spMk id="178" creationId="{2CDED067-7F47-4C7A-86CF-D7D3393C82C6}"/>
          </ac:spMkLst>
        </pc:spChg>
        <pc:spChg chg="add del mod">
          <ac:chgData name="André Achermann" userId="d52f61e3-e5d1-4535-aec4-17b7470a9989" providerId="ADAL" clId="{C5F55330-3D72-4D47-B607-ABA105E638F3}" dt="2021-12-23T17:19:53.322" v="1076" actId="478"/>
          <ac:spMkLst>
            <pc:docMk/>
            <pc:sldMk cId="2466627677" sldId="258"/>
            <ac:spMk id="179" creationId="{AE1A35B0-E9A6-4AA2-A1A5-3A97083BFD2A}"/>
          </ac:spMkLst>
        </pc:spChg>
        <pc:spChg chg="add del mod">
          <ac:chgData name="André Achermann" userId="d52f61e3-e5d1-4535-aec4-17b7470a9989" providerId="ADAL" clId="{C5F55330-3D72-4D47-B607-ABA105E638F3}" dt="2021-12-23T17:19:53.322" v="1076" actId="478"/>
          <ac:spMkLst>
            <pc:docMk/>
            <pc:sldMk cId="2466627677" sldId="258"/>
            <ac:spMk id="180" creationId="{0AF41860-ECEA-43F8-B326-FD29BC7B7BD3}"/>
          </ac:spMkLst>
        </pc:spChg>
        <pc:spChg chg="add mod">
          <ac:chgData name="André Achermann" userId="d52f61e3-e5d1-4535-aec4-17b7470a9989" providerId="ADAL" clId="{C5F55330-3D72-4D47-B607-ABA105E638F3}" dt="2021-12-23T17:27:27.548" v="1200" actId="1038"/>
          <ac:spMkLst>
            <pc:docMk/>
            <pc:sldMk cId="2466627677" sldId="258"/>
            <ac:spMk id="181" creationId="{443F91D2-C03E-46A4-9AA9-6E667928C7BD}"/>
          </ac:spMkLst>
        </pc:spChg>
        <pc:spChg chg="add mod">
          <ac:chgData name="André Achermann" userId="d52f61e3-e5d1-4535-aec4-17b7470a9989" providerId="ADAL" clId="{C5F55330-3D72-4D47-B607-ABA105E638F3}" dt="2021-12-23T17:12:02.998" v="1004" actId="6549"/>
          <ac:spMkLst>
            <pc:docMk/>
            <pc:sldMk cId="2466627677" sldId="258"/>
            <ac:spMk id="186" creationId="{97CFC155-F9B2-45BF-9A80-9C9BCE7C5DBC}"/>
          </ac:spMkLst>
        </pc:spChg>
        <pc:spChg chg="add mod">
          <ac:chgData name="André Achermann" userId="d52f61e3-e5d1-4535-aec4-17b7470a9989" providerId="ADAL" clId="{C5F55330-3D72-4D47-B607-ABA105E638F3}" dt="2021-12-23T17:36:56.516" v="1353" actId="1037"/>
          <ac:spMkLst>
            <pc:docMk/>
            <pc:sldMk cId="2466627677" sldId="258"/>
            <ac:spMk id="187" creationId="{9866990F-B025-4373-98E0-CDF5FB94AD78}"/>
          </ac:spMkLst>
        </pc:spChg>
        <pc:spChg chg="add mod">
          <ac:chgData name="André Achermann" userId="d52f61e3-e5d1-4535-aec4-17b7470a9989" providerId="ADAL" clId="{C5F55330-3D72-4D47-B607-ABA105E638F3}" dt="2021-12-23T17:21:59.012" v="1166" actId="1035"/>
          <ac:spMkLst>
            <pc:docMk/>
            <pc:sldMk cId="2466627677" sldId="258"/>
            <ac:spMk id="189" creationId="{768A8E7C-4874-423B-8217-8BCF8C86C2CA}"/>
          </ac:spMkLst>
        </pc:spChg>
        <pc:spChg chg="add mod">
          <ac:chgData name="André Achermann" userId="d52f61e3-e5d1-4535-aec4-17b7470a9989" providerId="ADAL" clId="{C5F55330-3D72-4D47-B607-ABA105E638F3}" dt="2021-12-23T17:21:59.012" v="1166" actId="1035"/>
          <ac:spMkLst>
            <pc:docMk/>
            <pc:sldMk cId="2466627677" sldId="258"/>
            <ac:spMk id="191" creationId="{860F1E03-F4E0-46BC-85A6-F1CA25398F0E}"/>
          </ac:spMkLst>
        </pc:spChg>
        <pc:spChg chg="add mod">
          <ac:chgData name="André Achermann" userId="d52f61e3-e5d1-4535-aec4-17b7470a9989" providerId="ADAL" clId="{C5F55330-3D72-4D47-B607-ABA105E638F3}" dt="2021-12-23T17:21:59.012" v="1166" actId="1035"/>
          <ac:spMkLst>
            <pc:docMk/>
            <pc:sldMk cId="2466627677" sldId="258"/>
            <ac:spMk id="193" creationId="{C77DD311-17B9-4C2D-8C95-47A28E8B851A}"/>
          </ac:spMkLst>
        </pc:spChg>
        <pc:spChg chg="add del mod">
          <ac:chgData name="André Achermann" userId="d52f61e3-e5d1-4535-aec4-17b7470a9989" providerId="ADAL" clId="{C5F55330-3D72-4D47-B607-ABA105E638F3}" dt="2021-12-23T17:18:23.944" v="1072" actId="478"/>
          <ac:spMkLst>
            <pc:docMk/>
            <pc:sldMk cId="2466627677" sldId="258"/>
            <ac:spMk id="194" creationId="{F1EDD28D-D358-40E6-B6F9-85DB8C2B94A0}"/>
          </ac:spMkLst>
        </pc:spChg>
        <pc:spChg chg="add mod">
          <ac:chgData name="André Achermann" userId="d52f61e3-e5d1-4535-aec4-17b7470a9989" providerId="ADAL" clId="{C5F55330-3D72-4D47-B607-ABA105E638F3}" dt="2021-12-23T17:21:59.012" v="1166" actId="1035"/>
          <ac:spMkLst>
            <pc:docMk/>
            <pc:sldMk cId="2466627677" sldId="258"/>
            <ac:spMk id="195" creationId="{C136DD10-CFB9-4590-80E5-797D285B5500}"/>
          </ac:spMkLst>
        </pc:spChg>
        <pc:spChg chg="add mod">
          <ac:chgData name="André Achermann" userId="d52f61e3-e5d1-4535-aec4-17b7470a9989" providerId="ADAL" clId="{C5F55330-3D72-4D47-B607-ABA105E638F3}" dt="2021-12-23T17:36:56.516" v="1353" actId="1037"/>
          <ac:spMkLst>
            <pc:docMk/>
            <pc:sldMk cId="2466627677" sldId="258"/>
            <ac:spMk id="198" creationId="{B17FB8D1-DEFB-4804-9FBD-625C8F3F95D3}"/>
          </ac:spMkLst>
        </pc:spChg>
        <pc:spChg chg="add del mod">
          <ac:chgData name="André Achermann" userId="d52f61e3-e5d1-4535-aec4-17b7470a9989" providerId="ADAL" clId="{C5F55330-3D72-4D47-B607-ABA105E638F3}" dt="2021-12-23T17:24:13.446" v="1170" actId="21"/>
          <ac:spMkLst>
            <pc:docMk/>
            <pc:sldMk cId="2466627677" sldId="258"/>
            <ac:spMk id="200" creationId="{3E4B93DB-0889-4F55-881F-4B6D861B54CB}"/>
          </ac:spMkLst>
        </pc:spChg>
        <pc:spChg chg="add del mod">
          <ac:chgData name="André Achermann" userId="d52f61e3-e5d1-4535-aec4-17b7470a9989" providerId="ADAL" clId="{C5F55330-3D72-4D47-B607-ABA105E638F3}" dt="2021-12-23T17:24:13.446" v="1170" actId="21"/>
          <ac:spMkLst>
            <pc:docMk/>
            <pc:sldMk cId="2466627677" sldId="258"/>
            <ac:spMk id="202" creationId="{A381E5D5-2CA3-42DF-AA73-CAF2F068E5B6}"/>
          </ac:spMkLst>
        </pc:spChg>
        <pc:spChg chg="add mod">
          <ac:chgData name="André Achermann" userId="d52f61e3-e5d1-4535-aec4-17b7470a9989" providerId="ADAL" clId="{C5F55330-3D72-4D47-B607-ABA105E638F3}" dt="2021-12-23T17:32:15.351" v="1250" actId="1037"/>
          <ac:spMkLst>
            <pc:docMk/>
            <pc:sldMk cId="2466627677" sldId="258"/>
            <ac:spMk id="204" creationId="{515CC7AE-54EF-4047-A04E-EB75CBA814EB}"/>
          </ac:spMkLst>
        </pc:spChg>
        <pc:spChg chg="add mod">
          <ac:chgData name="André Achermann" userId="d52f61e3-e5d1-4535-aec4-17b7470a9989" providerId="ADAL" clId="{C5F55330-3D72-4D47-B607-ABA105E638F3}" dt="2021-12-23T17:26:29.922" v="1195" actId="1035"/>
          <ac:spMkLst>
            <pc:docMk/>
            <pc:sldMk cId="2466627677" sldId="258"/>
            <ac:spMk id="205" creationId="{0826C649-969C-4DB9-82A3-3769DF5E17AE}"/>
          </ac:spMkLst>
        </pc:spChg>
        <pc:spChg chg="add mod">
          <ac:chgData name="André Achermann" userId="d52f61e3-e5d1-4535-aec4-17b7470a9989" providerId="ADAL" clId="{C5F55330-3D72-4D47-B607-ABA105E638F3}" dt="2021-12-23T17:26:29.922" v="1195" actId="1035"/>
          <ac:spMkLst>
            <pc:docMk/>
            <pc:sldMk cId="2466627677" sldId="258"/>
            <ac:spMk id="207" creationId="{C87F8BB1-505C-447C-BD63-9D3C3CC557D2}"/>
          </ac:spMkLst>
        </pc:spChg>
        <pc:spChg chg="add mod">
          <ac:chgData name="André Achermann" userId="d52f61e3-e5d1-4535-aec4-17b7470a9989" providerId="ADAL" clId="{C5F55330-3D72-4D47-B607-ABA105E638F3}" dt="2021-12-23T17:26:29.922" v="1195" actId="1035"/>
          <ac:spMkLst>
            <pc:docMk/>
            <pc:sldMk cId="2466627677" sldId="258"/>
            <ac:spMk id="209" creationId="{8BC5FCFE-61A2-4017-83CE-0EA7ACE1AF77}"/>
          </ac:spMkLst>
        </pc:spChg>
        <pc:spChg chg="add mod">
          <ac:chgData name="André Achermann" userId="d52f61e3-e5d1-4535-aec4-17b7470a9989" providerId="ADAL" clId="{C5F55330-3D72-4D47-B607-ABA105E638F3}" dt="2021-12-23T17:26:29.922" v="1195" actId="1035"/>
          <ac:spMkLst>
            <pc:docMk/>
            <pc:sldMk cId="2466627677" sldId="258"/>
            <ac:spMk id="212" creationId="{B0D880A3-F7EC-4B5B-A33F-EAD1C22D2072}"/>
          </ac:spMkLst>
        </pc:spChg>
        <pc:spChg chg="add mod">
          <ac:chgData name="André Achermann" userId="d52f61e3-e5d1-4535-aec4-17b7470a9989" providerId="ADAL" clId="{C5F55330-3D72-4D47-B607-ABA105E638F3}" dt="2021-12-23T17:26:29.922" v="1195" actId="1035"/>
          <ac:spMkLst>
            <pc:docMk/>
            <pc:sldMk cId="2466627677" sldId="258"/>
            <ac:spMk id="213" creationId="{6A42A784-D692-466E-BD51-5E849A9091AC}"/>
          </ac:spMkLst>
        </pc:spChg>
        <pc:spChg chg="add mod">
          <ac:chgData name="André Achermann" userId="d52f61e3-e5d1-4535-aec4-17b7470a9989" providerId="ADAL" clId="{C5F55330-3D72-4D47-B607-ABA105E638F3}" dt="2021-12-23T17:26:29.922" v="1195" actId="1035"/>
          <ac:spMkLst>
            <pc:docMk/>
            <pc:sldMk cId="2466627677" sldId="258"/>
            <ac:spMk id="215" creationId="{6C16683D-2A38-4571-9E45-4753E4A4AB88}"/>
          </ac:spMkLst>
        </pc:spChg>
        <pc:spChg chg="add mod">
          <ac:chgData name="André Achermann" userId="d52f61e3-e5d1-4535-aec4-17b7470a9989" providerId="ADAL" clId="{C5F55330-3D72-4D47-B607-ABA105E638F3}" dt="2021-12-23T17:36:33.682" v="1309" actId="20577"/>
          <ac:spMkLst>
            <pc:docMk/>
            <pc:sldMk cId="2466627677" sldId="258"/>
            <ac:spMk id="217" creationId="{6DE9BCA5-172E-4490-A270-3EB0D49D7747}"/>
          </ac:spMkLst>
        </pc:spChg>
        <pc:spChg chg="add mod">
          <ac:chgData name="André Achermann" userId="d52f61e3-e5d1-4535-aec4-17b7470a9989" providerId="ADAL" clId="{C5F55330-3D72-4D47-B607-ABA105E638F3}" dt="2021-12-23T17:26:29.922" v="1195" actId="1035"/>
          <ac:spMkLst>
            <pc:docMk/>
            <pc:sldMk cId="2466627677" sldId="258"/>
            <ac:spMk id="219" creationId="{031A67CE-222C-46B8-8A90-0E88D99721A3}"/>
          </ac:spMkLst>
        </pc:spChg>
        <pc:spChg chg="add mod">
          <ac:chgData name="André Achermann" userId="d52f61e3-e5d1-4535-aec4-17b7470a9989" providerId="ADAL" clId="{C5F55330-3D72-4D47-B607-ABA105E638F3}" dt="2021-12-23T17:26:29.922" v="1195" actId="1035"/>
          <ac:spMkLst>
            <pc:docMk/>
            <pc:sldMk cId="2466627677" sldId="258"/>
            <ac:spMk id="221" creationId="{287CA0F2-3048-4D02-BE21-34A0FF08B7F1}"/>
          </ac:spMkLst>
        </pc:spChg>
        <pc:spChg chg="add del mod">
          <ac:chgData name="André Achermann" userId="d52f61e3-e5d1-4535-aec4-17b7470a9989" providerId="ADAL" clId="{C5F55330-3D72-4D47-B607-ABA105E638F3}" dt="2021-12-23T17:29:46.313" v="1222" actId="478"/>
          <ac:spMkLst>
            <pc:docMk/>
            <pc:sldMk cId="2466627677" sldId="258"/>
            <ac:spMk id="223" creationId="{04DDDF3E-3B7B-47C7-B586-CB1CE9130CAC}"/>
          </ac:spMkLst>
        </pc:spChg>
        <pc:spChg chg="add del mod">
          <ac:chgData name="André Achermann" userId="d52f61e3-e5d1-4535-aec4-17b7470a9989" providerId="ADAL" clId="{C5F55330-3D72-4D47-B607-ABA105E638F3}" dt="2021-12-23T17:28:49.199" v="1218" actId="478"/>
          <ac:spMkLst>
            <pc:docMk/>
            <pc:sldMk cId="2466627677" sldId="258"/>
            <ac:spMk id="224" creationId="{760AA396-9163-4D1B-869E-8A6285FA4626}"/>
          </ac:spMkLst>
        </pc:spChg>
        <pc:spChg chg="add mod">
          <ac:chgData name="André Achermann" userId="d52f61e3-e5d1-4535-aec4-17b7470a9989" providerId="ADAL" clId="{C5F55330-3D72-4D47-B607-ABA105E638F3}" dt="2021-12-23T17:34:37.104" v="1297" actId="20577"/>
          <ac:spMkLst>
            <pc:docMk/>
            <pc:sldMk cId="2466627677" sldId="258"/>
            <ac:spMk id="225" creationId="{04911FD0-E0BB-476C-B11D-C027871C6BDE}"/>
          </ac:spMkLst>
        </pc:spChg>
        <pc:spChg chg="add mod">
          <ac:chgData name="André Achermann" userId="d52f61e3-e5d1-4535-aec4-17b7470a9989" providerId="ADAL" clId="{C5F55330-3D72-4D47-B607-ABA105E638F3}" dt="2021-12-23T17:34:19.773" v="1295" actId="20577"/>
          <ac:spMkLst>
            <pc:docMk/>
            <pc:sldMk cId="2466627677" sldId="258"/>
            <ac:spMk id="229" creationId="{8B62FA71-C6CE-4FAE-AB26-9562B2DD2AD7}"/>
          </ac:spMkLst>
        </pc:spChg>
        <pc:spChg chg="add del mod">
          <ac:chgData name="André Achermann" userId="d52f61e3-e5d1-4535-aec4-17b7470a9989" providerId="ADAL" clId="{C5F55330-3D72-4D47-B607-ABA105E638F3}" dt="2021-12-23T17:34:50.114" v="1298" actId="478"/>
          <ac:spMkLst>
            <pc:docMk/>
            <pc:sldMk cId="2466627677" sldId="258"/>
            <ac:spMk id="230" creationId="{0A00CBD6-FE97-438A-BAFA-023D46AC2FE7}"/>
          </ac:spMkLst>
        </pc:spChg>
        <pc:spChg chg="add mod">
          <ac:chgData name="André Achermann" userId="d52f61e3-e5d1-4535-aec4-17b7470a9989" providerId="ADAL" clId="{C5F55330-3D72-4D47-B607-ABA105E638F3}" dt="2021-12-23T17:35:09.808" v="1307" actId="20577"/>
          <ac:spMkLst>
            <pc:docMk/>
            <pc:sldMk cId="2466627677" sldId="258"/>
            <ac:spMk id="231" creationId="{5468C59F-4AAB-427F-B5F0-E888B663C64A}"/>
          </ac:spMkLst>
        </pc:spChg>
        <pc:spChg chg="add mod">
          <ac:chgData name="André Achermann" userId="d52f61e3-e5d1-4535-aec4-17b7470a9989" providerId="ADAL" clId="{C5F55330-3D72-4D47-B607-ABA105E638F3}" dt="2021-12-23T17:37:21.190" v="1359" actId="20577"/>
          <ac:spMkLst>
            <pc:docMk/>
            <pc:sldMk cId="2466627677" sldId="258"/>
            <ac:spMk id="239" creationId="{113BAA2A-F8A7-4834-B960-3982354F6072}"/>
          </ac:spMkLst>
        </pc:spChg>
        <pc:spChg chg="add">
          <ac:chgData name="André Achermann" userId="d52f61e3-e5d1-4535-aec4-17b7470a9989" providerId="ADAL" clId="{C5F55330-3D72-4D47-B607-ABA105E638F3}" dt="2021-12-23T17:37:57.330" v="1361" actId="11529"/>
          <ac:spMkLst>
            <pc:docMk/>
            <pc:sldMk cId="2466627677" sldId="258"/>
            <ac:spMk id="241" creationId="{0D9B4FA5-F7DD-4475-94FA-F886935AA6BF}"/>
          </ac:spMkLst>
        </pc:spChg>
        <pc:spChg chg="add mod">
          <ac:chgData name="André Achermann" userId="d52f61e3-e5d1-4535-aec4-17b7470a9989" providerId="ADAL" clId="{C5F55330-3D72-4D47-B607-ABA105E638F3}" dt="2021-12-23T17:38:39.111" v="1391" actId="1076"/>
          <ac:spMkLst>
            <pc:docMk/>
            <pc:sldMk cId="2466627677" sldId="258"/>
            <ac:spMk id="242" creationId="{E562C079-B745-486A-A4DA-58474B2F9E5A}"/>
          </ac:spMkLst>
        </pc:spChg>
        <pc:cxnChg chg="del mod">
          <ac:chgData name="André Achermann" userId="d52f61e3-e5d1-4535-aec4-17b7470a9989" providerId="ADAL" clId="{C5F55330-3D72-4D47-B607-ABA105E638F3}" dt="2021-12-23T11:09:44.549" v="574" actId="478"/>
          <ac:cxnSpMkLst>
            <pc:docMk/>
            <pc:sldMk cId="2466627677" sldId="258"/>
            <ac:cxnSpMk id="3" creationId="{45FB128B-AB62-46AE-9AF9-9B61684AFB3A}"/>
          </ac:cxnSpMkLst>
        </pc:cxnChg>
        <pc:cxnChg chg="mod">
          <ac:chgData name="André Achermann" userId="d52f61e3-e5d1-4535-aec4-17b7470a9989" providerId="ADAL" clId="{C5F55330-3D72-4D47-B607-ABA105E638F3}" dt="2021-12-23T11:27:31.264" v="829" actId="1035"/>
          <ac:cxnSpMkLst>
            <pc:docMk/>
            <pc:sldMk cId="2466627677" sldId="258"/>
            <ac:cxnSpMk id="28" creationId="{B9594DC7-1A6B-46F2-A763-FDBBB87D997B}"/>
          </ac:cxnSpMkLst>
        </pc:cxnChg>
        <pc:cxnChg chg="del mod">
          <ac:chgData name="André Achermann" userId="d52f61e3-e5d1-4535-aec4-17b7470a9989" providerId="ADAL" clId="{C5F55330-3D72-4D47-B607-ABA105E638F3}" dt="2021-12-23T11:15:45.928" v="745" actId="478"/>
          <ac:cxnSpMkLst>
            <pc:docMk/>
            <pc:sldMk cId="2466627677" sldId="258"/>
            <ac:cxnSpMk id="36" creationId="{3CE5149F-39B2-4D10-8C67-70C4ED06A867}"/>
          </ac:cxnSpMkLst>
        </pc:cxnChg>
        <pc:cxnChg chg="mod">
          <ac:chgData name="André Achermann" userId="d52f61e3-e5d1-4535-aec4-17b7470a9989" providerId="ADAL" clId="{C5F55330-3D72-4D47-B607-ABA105E638F3}" dt="2021-12-23T11:32:33.779" v="941" actId="14100"/>
          <ac:cxnSpMkLst>
            <pc:docMk/>
            <pc:sldMk cId="2466627677" sldId="258"/>
            <ac:cxnSpMk id="45" creationId="{976ED25A-AF58-44E0-8859-744DDE9A0F35}"/>
          </ac:cxnSpMkLst>
        </pc:cxnChg>
        <pc:cxnChg chg="del mod">
          <ac:chgData name="André Achermann" userId="d52f61e3-e5d1-4535-aec4-17b7470a9989" providerId="ADAL" clId="{C5F55330-3D72-4D47-B607-ABA105E638F3}" dt="2021-12-23T11:09:40.145" v="573" actId="478"/>
          <ac:cxnSpMkLst>
            <pc:docMk/>
            <pc:sldMk cId="2466627677" sldId="258"/>
            <ac:cxnSpMk id="48" creationId="{EC5F9047-7A96-4496-BB9D-2B86DA1DF5C6}"/>
          </ac:cxnSpMkLst>
        </pc:cxnChg>
        <pc:cxnChg chg="add mod">
          <ac:chgData name="André Achermann" userId="d52f61e3-e5d1-4535-aec4-17b7470a9989" providerId="ADAL" clId="{C5F55330-3D72-4D47-B607-ABA105E638F3}" dt="2021-12-23T11:27:55.507" v="833" actId="1076"/>
          <ac:cxnSpMkLst>
            <pc:docMk/>
            <pc:sldMk cId="2466627677" sldId="258"/>
            <ac:cxnSpMk id="67" creationId="{C66FA679-FBE9-4BAC-92C5-A5FEA59E63B4}"/>
          </ac:cxnSpMkLst>
        </pc:cxnChg>
        <pc:cxnChg chg="add mod">
          <ac:chgData name="André Achermann" userId="d52f61e3-e5d1-4535-aec4-17b7470a9989" providerId="ADAL" clId="{C5F55330-3D72-4D47-B607-ABA105E638F3}" dt="2021-12-23T11:25:34.605" v="807" actId="1076"/>
          <ac:cxnSpMkLst>
            <pc:docMk/>
            <pc:sldMk cId="2466627677" sldId="258"/>
            <ac:cxnSpMk id="70" creationId="{D13E14EF-9B94-4F61-8FE5-2D702A3F1DDE}"/>
          </ac:cxnSpMkLst>
        </pc:cxnChg>
        <pc:cxnChg chg="del mod">
          <ac:chgData name="André Achermann" userId="d52f61e3-e5d1-4535-aec4-17b7470a9989" providerId="ADAL" clId="{C5F55330-3D72-4D47-B607-ABA105E638F3}" dt="2021-12-23T11:11:22.575" v="605" actId="478"/>
          <ac:cxnSpMkLst>
            <pc:docMk/>
            <pc:sldMk cId="2466627677" sldId="258"/>
            <ac:cxnSpMk id="71" creationId="{5F08C511-CFA7-474C-B307-9641FC417042}"/>
          </ac:cxnSpMkLst>
        </pc:cxnChg>
        <pc:cxnChg chg="add mod">
          <ac:chgData name="André Achermann" userId="d52f61e3-e5d1-4535-aec4-17b7470a9989" providerId="ADAL" clId="{C5F55330-3D72-4D47-B607-ABA105E638F3}" dt="2021-12-23T11:25:34.605" v="807" actId="1076"/>
          <ac:cxnSpMkLst>
            <pc:docMk/>
            <pc:sldMk cId="2466627677" sldId="258"/>
            <ac:cxnSpMk id="73" creationId="{8550D689-4029-46CF-B3C7-0F3CC994DF9D}"/>
          </ac:cxnSpMkLst>
        </pc:cxnChg>
        <pc:cxnChg chg="add mod">
          <ac:chgData name="André Achermann" userId="d52f61e3-e5d1-4535-aec4-17b7470a9989" providerId="ADAL" clId="{C5F55330-3D72-4D47-B607-ABA105E638F3}" dt="2021-12-23T11:29:48.395" v="892" actId="14100"/>
          <ac:cxnSpMkLst>
            <pc:docMk/>
            <pc:sldMk cId="2466627677" sldId="258"/>
            <ac:cxnSpMk id="75" creationId="{9F42834D-08DE-4ABA-8D2E-F8A3FC730ABF}"/>
          </ac:cxnSpMkLst>
        </pc:cxnChg>
        <pc:cxnChg chg="del mod">
          <ac:chgData name="André Achermann" userId="d52f61e3-e5d1-4535-aec4-17b7470a9989" providerId="ADAL" clId="{C5F55330-3D72-4D47-B607-ABA105E638F3}" dt="2021-12-23T11:11:18.053" v="604" actId="478"/>
          <ac:cxnSpMkLst>
            <pc:docMk/>
            <pc:sldMk cId="2466627677" sldId="258"/>
            <ac:cxnSpMk id="77" creationId="{0F773CD2-2526-4740-BE3C-B09E879C5AE5}"/>
          </ac:cxnSpMkLst>
        </pc:cxnChg>
        <pc:cxnChg chg="add mod">
          <ac:chgData name="André Achermann" userId="d52f61e3-e5d1-4535-aec4-17b7470a9989" providerId="ADAL" clId="{C5F55330-3D72-4D47-B607-ABA105E638F3}" dt="2021-12-23T11:25:34.605" v="807" actId="1076"/>
          <ac:cxnSpMkLst>
            <pc:docMk/>
            <pc:sldMk cId="2466627677" sldId="258"/>
            <ac:cxnSpMk id="89" creationId="{3F92C56E-7FA0-41B5-820B-97F2430D4C64}"/>
          </ac:cxnSpMkLst>
        </pc:cxnChg>
        <pc:cxnChg chg="del mod">
          <ac:chgData name="André Achermann" userId="d52f61e3-e5d1-4535-aec4-17b7470a9989" providerId="ADAL" clId="{C5F55330-3D72-4D47-B607-ABA105E638F3}" dt="2021-12-23T11:11:22.575" v="605" actId="478"/>
          <ac:cxnSpMkLst>
            <pc:docMk/>
            <pc:sldMk cId="2466627677" sldId="258"/>
            <ac:cxnSpMk id="90" creationId="{D995116E-FFDD-4909-BD1D-8C5DA3EAA714}"/>
          </ac:cxnSpMkLst>
        </pc:cxnChg>
        <pc:cxnChg chg="mod">
          <ac:chgData name="André Achermann" userId="d52f61e3-e5d1-4535-aec4-17b7470a9989" providerId="ADAL" clId="{C5F55330-3D72-4D47-B607-ABA105E638F3}" dt="2021-12-23T11:26:17.578" v="819" actId="1038"/>
          <ac:cxnSpMkLst>
            <pc:docMk/>
            <pc:sldMk cId="2466627677" sldId="258"/>
            <ac:cxnSpMk id="93" creationId="{B123B879-89EA-4BA1-85E7-926180E3A2C5}"/>
          </ac:cxnSpMkLst>
        </pc:cxnChg>
        <pc:cxnChg chg="add mod">
          <ac:chgData name="André Achermann" userId="d52f61e3-e5d1-4535-aec4-17b7470a9989" providerId="ADAL" clId="{C5F55330-3D72-4D47-B607-ABA105E638F3}" dt="2021-12-23T11:31:29.120" v="934" actId="1036"/>
          <ac:cxnSpMkLst>
            <pc:docMk/>
            <pc:sldMk cId="2466627677" sldId="258"/>
            <ac:cxnSpMk id="111" creationId="{43D8BA20-7964-401B-90DC-7A00A6461BB2}"/>
          </ac:cxnSpMkLst>
        </pc:cxnChg>
        <pc:cxnChg chg="mod">
          <ac:chgData name="André Achermann" userId="d52f61e3-e5d1-4535-aec4-17b7470a9989" providerId="ADAL" clId="{C5F55330-3D72-4D47-B607-ABA105E638F3}" dt="2021-12-23T11:29:06.994" v="886" actId="1037"/>
          <ac:cxnSpMkLst>
            <pc:docMk/>
            <pc:sldMk cId="2466627677" sldId="258"/>
            <ac:cxnSpMk id="116" creationId="{240A4EA7-9472-4E8E-8A52-6CF0942EB8C3}"/>
          </ac:cxnSpMkLst>
        </pc:cxnChg>
        <pc:cxnChg chg="add mod">
          <ac:chgData name="André Achermann" userId="d52f61e3-e5d1-4535-aec4-17b7470a9989" providerId="ADAL" clId="{C5F55330-3D72-4D47-B607-ABA105E638F3}" dt="2021-12-23T11:29:59.387" v="895" actId="14100"/>
          <ac:cxnSpMkLst>
            <pc:docMk/>
            <pc:sldMk cId="2466627677" sldId="258"/>
            <ac:cxnSpMk id="118" creationId="{F7EAB632-3038-4E83-A910-4C45EF56770F}"/>
          </ac:cxnSpMkLst>
        </pc:cxnChg>
        <pc:cxnChg chg="add mod">
          <ac:chgData name="André Achermann" userId="d52f61e3-e5d1-4535-aec4-17b7470a9989" providerId="ADAL" clId="{C5F55330-3D72-4D47-B607-ABA105E638F3}" dt="2021-12-23T11:31:40.907" v="937" actId="14100"/>
          <ac:cxnSpMkLst>
            <pc:docMk/>
            <pc:sldMk cId="2466627677" sldId="258"/>
            <ac:cxnSpMk id="127" creationId="{7BB5A258-D936-46B0-B6CA-1693644051BA}"/>
          </ac:cxnSpMkLst>
        </pc:cxnChg>
        <pc:cxnChg chg="del mod">
          <ac:chgData name="André Achermann" userId="d52f61e3-e5d1-4535-aec4-17b7470a9989" providerId="ADAL" clId="{C5F55330-3D72-4D47-B607-ABA105E638F3}" dt="2021-12-23T11:10:27.725" v="575" actId="478"/>
          <ac:cxnSpMkLst>
            <pc:docMk/>
            <pc:sldMk cId="2466627677" sldId="258"/>
            <ac:cxnSpMk id="128" creationId="{2D5FDD57-6269-4140-9D0B-0EF1E9AC6C96}"/>
          </ac:cxnSpMkLst>
        </pc:cxnChg>
        <pc:cxnChg chg="mod">
          <ac:chgData name="André Achermann" userId="d52f61e3-e5d1-4535-aec4-17b7470a9989" providerId="ADAL" clId="{C5F55330-3D72-4D47-B607-ABA105E638F3}" dt="2021-12-23T11:25:34.605" v="807" actId="1076"/>
          <ac:cxnSpMkLst>
            <pc:docMk/>
            <pc:sldMk cId="2466627677" sldId="258"/>
            <ac:cxnSpMk id="131" creationId="{BAF8AABD-8D77-4223-92C5-4C2FE0C16CD6}"/>
          </ac:cxnSpMkLst>
        </pc:cxnChg>
        <pc:cxnChg chg="add del mod">
          <ac:chgData name="André Achermann" userId="d52f61e3-e5d1-4535-aec4-17b7470a9989" providerId="ADAL" clId="{C5F55330-3D72-4D47-B607-ABA105E638F3}" dt="2021-12-23T17:13:23.030" v="1019" actId="478"/>
          <ac:cxnSpMkLst>
            <pc:docMk/>
            <pc:sldMk cId="2466627677" sldId="258"/>
            <ac:cxnSpMk id="134" creationId="{A25D2E8F-72B4-4CF7-9DE4-6A5460193C19}"/>
          </ac:cxnSpMkLst>
        </pc:cxnChg>
        <pc:cxnChg chg="del">
          <ac:chgData name="André Achermann" userId="d52f61e3-e5d1-4535-aec4-17b7470a9989" providerId="ADAL" clId="{C5F55330-3D72-4D47-B607-ABA105E638F3}" dt="2021-12-23T11:11:22.575" v="605" actId="478"/>
          <ac:cxnSpMkLst>
            <pc:docMk/>
            <pc:sldMk cId="2466627677" sldId="258"/>
            <ac:cxnSpMk id="135" creationId="{CBF2CC30-F5B5-4E05-A6F1-EF088AA64F9A}"/>
          </ac:cxnSpMkLst>
        </pc:cxnChg>
        <pc:cxnChg chg="del">
          <ac:chgData name="André Achermann" userId="d52f61e3-e5d1-4535-aec4-17b7470a9989" providerId="ADAL" clId="{C5F55330-3D72-4D47-B607-ABA105E638F3}" dt="2021-12-23T11:11:22.575" v="605" actId="478"/>
          <ac:cxnSpMkLst>
            <pc:docMk/>
            <pc:sldMk cId="2466627677" sldId="258"/>
            <ac:cxnSpMk id="136" creationId="{97D6A9E4-B54D-484A-BA78-4FF24A952D20}"/>
          </ac:cxnSpMkLst>
        </pc:cxnChg>
        <pc:cxnChg chg="add del mod">
          <ac:chgData name="André Achermann" userId="d52f61e3-e5d1-4535-aec4-17b7470a9989" providerId="ADAL" clId="{C5F55330-3D72-4D47-B607-ABA105E638F3}" dt="2021-12-23T17:13:21.813" v="1018" actId="478"/>
          <ac:cxnSpMkLst>
            <pc:docMk/>
            <pc:sldMk cId="2466627677" sldId="258"/>
            <ac:cxnSpMk id="138" creationId="{56711AE7-3E58-48E3-B248-81A9388E0E49}"/>
          </ac:cxnSpMkLst>
        </pc:cxnChg>
        <pc:cxnChg chg="del mod">
          <ac:chgData name="André Achermann" userId="d52f61e3-e5d1-4535-aec4-17b7470a9989" providerId="ADAL" clId="{C5F55330-3D72-4D47-B607-ABA105E638F3}" dt="2021-12-23T17:10:36.866" v="961" actId="478"/>
          <ac:cxnSpMkLst>
            <pc:docMk/>
            <pc:sldMk cId="2466627677" sldId="258"/>
            <ac:cxnSpMk id="143" creationId="{8BFE1A27-4DC7-4E86-8E7C-8C60B2BB86C4}"/>
          </ac:cxnSpMkLst>
        </pc:cxnChg>
        <pc:cxnChg chg="del mod">
          <ac:chgData name="André Achermann" userId="d52f61e3-e5d1-4535-aec4-17b7470a9989" providerId="ADAL" clId="{C5F55330-3D72-4D47-B607-ABA105E638F3}" dt="2021-12-23T17:10:36.866" v="961" actId="478"/>
          <ac:cxnSpMkLst>
            <pc:docMk/>
            <pc:sldMk cId="2466627677" sldId="258"/>
            <ac:cxnSpMk id="144" creationId="{CB642430-38DE-408A-A001-AD79AF76AA72}"/>
          </ac:cxnSpMkLst>
        </pc:cxnChg>
        <pc:cxnChg chg="add del mod">
          <ac:chgData name="André Achermann" userId="d52f61e3-e5d1-4535-aec4-17b7470a9989" providerId="ADAL" clId="{C5F55330-3D72-4D47-B607-ABA105E638F3}" dt="2021-12-23T17:13:27.420" v="1021" actId="478"/>
          <ac:cxnSpMkLst>
            <pc:docMk/>
            <pc:sldMk cId="2466627677" sldId="258"/>
            <ac:cxnSpMk id="146" creationId="{42C34617-F4D0-4D80-8D0C-E52C9B300295}"/>
          </ac:cxnSpMkLst>
        </pc:cxnChg>
        <pc:cxnChg chg="del mod">
          <ac:chgData name="André Achermann" userId="d52f61e3-e5d1-4535-aec4-17b7470a9989" providerId="ADAL" clId="{C5F55330-3D72-4D47-B607-ABA105E638F3}" dt="2021-12-23T17:10:36.866" v="961" actId="478"/>
          <ac:cxnSpMkLst>
            <pc:docMk/>
            <pc:sldMk cId="2466627677" sldId="258"/>
            <ac:cxnSpMk id="149" creationId="{7DD84A50-F8A4-4B7D-9F74-43484285D3FF}"/>
          </ac:cxnSpMkLst>
        </pc:cxnChg>
        <pc:cxnChg chg="del mod">
          <ac:chgData name="André Achermann" userId="d52f61e3-e5d1-4535-aec4-17b7470a9989" providerId="ADAL" clId="{C5F55330-3D72-4D47-B607-ABA105E638F3}" dt="2021-12-23T17:10:36.866" v="961" actId="478"/>
          <ac:cxnSpMkLst>
            <pc:docMk/>
            <pc:sldMk cId="2466627677" sldId="258"/>
            <ac:cxnSpMk id="150" creationId="{AAB3D7C3-6FF2-4EA2-A6D9-81BF32D3E92A}"/>
          </ac:cxnSpMkLst>
        </pc:cxnChg>
        <pc:cxnChg chg="add del mod">
          <ac:chgData name="André Achermann" userId="d52f61e3-e5d1-4535-aec4-17b7470a9989" providerId="ADAL" clId="{C5F55330-3D72-4D47-B607-ABA105E638F3}" dt="2021-12-23T17:19:53.322" v="1076" actId="478"/>
          <ac:cxnSpMkLst>
            <pc:docMk/>
            <pc:sldMk cId="2466627677" sldId="258"/>
            <ac:cxnSpMk id="154" creationId="{C97765B8-022B-4972-A700-CE48A7E23C65}"/>
          </ac:cxnSpMkLst>
        </pc:cxnChg>
        <pc:cxnChg chg="add del mod">
          <ac:chgData name="André Achermann" userId="d52f61e3-e5d1-4535-aec4-17b7470a9989" providerId="ADAL" clId="{C5F55330-3D72-4D47-B607-ABA105E638F3}" dt="2021-12-23T17:28:00.705" v="1201" actId="478"/>
          <ac:cxnSpMkLst>
            <pc:docMk/>
            <pc:sldMk cId="2466627677" sldId="258"/>
            <ac:cxnSpMk id="155" creationId="{7D55A4E3-BE9A-49DF-8D55-A612E236AF5E}"/>
          </ac:cxnSpMkLst>
        </pc:cxnChg>
        <pc:cxnChg chg="del mod">
          <ac:chgData name="André Achermann" userId="d52f61e3-e5d1-4535-aec4-17b7470a9989" providerId="ADAL" clId="{C5F55330-3D72-4D47-B607-ABA105E638F3}" dt="2021-12-23T17:10:36.866" v="961" actId="478"/>
          <ac:cxnSpMkLst>
            <pc:docMk/>
            <pc:sldMk cId="2466627677" sldId="258"/>
            <ac:cxnSpMk id="156" creationId="{FCAB5131-F27A-4492-8881-7744BE8BF693}"/>
          </ac:cxnSpMkLst>
        </pc:cxnChg>
        <pc:cxnChg chg="del mod">
          <ac:chgData name="André Achermann" userId="d52f61e3-e5d1-4535-aec4-17b7470a9989" providerId="ADAL" clId="{C5F55330-3D72-4D47-B607-ABA105E638F3}" dt="2021-12-23T17:10:36.866" v="961" actId="478"/>
          <ac:cxnSpMkLst>
            <pc:docMk/>
            <pc:sldMk cId="2466627677" sldId="258"/>
            <ac:cxnSpMk id="160" creationId="{2A0C08B9-010E-4A3B-94A8-D55045AADD1C}"/>
          </ac:cxnSpMkLst>
        </pc:cxnChg>
        <pc:cxnChg chg="add del mod">
          <ac:chgData name="André Achermann" userId="d52f61e3-e5d1-4535-aec4-17b7470a9989" providerId="ADAL" clId="{C5F55330-3D72-4D47-B607-ABA105E638F3}" dt="2021-12-23T17:14:40.622" v="1024" actId="478"/>
          <ac:cxnSpMkLst>
            <pc:docMk/>
            <pc:sldMk cId="2466627677" sldId="258"/>
            <ac:cxnSpMk id="165" creationId="{2A96EF07-7D3F-4121-BE7E-112689B05579}"/>
          </ac:cxnSpMkLst>
        </pc:cxnChg>
        <pc:cxnChg chg="add del mod">
          <ac:chgData name="André Achermann" userId="d52f61e3-e5d1-4535-aec4-17b7470a9989" providerId="ADAL" clId="{C5F55330-3D72-4D47-B607-ABA105E638F3}" dt="2021-12-23T17:19:53.322" v="1076" actId="478"/>
          <ac:cxnSpMkLst>
            <pc:docMk/>
            <pc:sldMk cId="2466627677" sldId="258"/>
            <ac:cxnSpMk id="166" creationId="{F0AA6215-8A8B-4C60-9430-21B832827B85}"/>
          </ac:cxnSpMkLst>
        </pc:cxnChg>
        <pc:cxnChg chg="del mod">
          <ac:chgData name="André Achermann" userId="d52f61e3-e5d1-4535-aec4-17b7470a9989" providerId="ADAL" clId="{C5F55330-3D72-4D47-B607-ABA105E638F3}" dt="2021-12-23T17:10:36.866" v="961" actId="478"/>
          <ac:cxnSpMkLst>
            <pc:docMk/>
            <pc:sldMk cId="2466627677" sldId="258"/>
            <ac:cxnSpMk id="167" creationId="{C7198006-DB19-43DC-B35A-E56C2BB31DF8}"/>
          </ac:cxnSpMkLst>
        </pc:cxnChg>
        <pc:cxnChg chg="del mod">
          <ac:chgData name="André Achermann" userId="d52f61e3-e5d1-4535-aec4-17b7470a9989" providerId="ADAL" clId="{C5F55330-3D72-4D47-B607-ABA105E638F3}" dt="2021-12-23T17:10:36.866" v="961" actId="478"/>
          <ac:cxnSpMkLst>
            <pc:docMk/>
            <pc:sldMk cId="2466627677" sldId="258"/>
            <ac:cxnSpMk id="168" creationId="{2BE3A2DB-FAA4-43C1-8DE5-B72756856A85}"/>
          </ac:cxnSpMkLst>
        </pc:cxnChg>
        <pc:cxnChg chg="add del mod">
          <ac:chgData name="André Achermann" userId="d52f61e3-e5d1-4535-aec4-17b7470a9989" providerId="ADAL" clId="{C5F55330-3D72-4D47-B607-ABA105E638F3}" dt="2021-12-23T17:14:43.808" v="1025" actId="478"/>
          <ac:cxnSpMkLst>
            <pc:docMk/>
            <pc:sldMk cId="2466627677" sldId="258"/>
            <ac:cxnSpMk id="169" creationId="{1EE9C0DB-8B28-4318-8E16-B807005685B1}"/>
          </ac:cxnSpMkLst>
        </pc:cxnChg>
        <pc:cxnChg chg="add del mod">
          <ac:chgData name="André Achermann" userId="d52f61e3-e5d1-4535-aec4-17b7470a9989" providerId="ADAL" clId="{C5F55330-3D72-4D47-B607-ABA105E638F3}" dt="2021-12-23T17:28:00.705" v="1201" actId="478"/>
          <ac:cxnSpMkLst>
            <pc:docMk/>
            <pc:sldMk cId="2466627677" sldId="258"/>
            <ac:cxnSpMk id="170" creationId="{2619CAF2-7D0A-4922-B2E8-C48DD5F02BD7}"/>
          </ac:cxnSpMkLst>
        </pc:cxnChg>
        <pc:cxnChg chg="add del mod">
          <ac:chgData name="André Achermann" userId="d52f61e3-e5d1-4535-aec4-17b7470a9989" providerId="ADAL" clId="{C5F55330-3D72-4D47-B607-ABA105E638F3}" dt="2021-12-23T17:19:53.322" v="1076" actId="478"/>
          <ac:cxnSpMkLst>
            <pc:docMk/>
            <pc:sldMk cId="2466627677" sldId="258"/>
            <ac:cxnSpMk id="175" creationId="{C855349B-9FAF-4498-B106-FE8BC7EC66B8}"/>
          </ac:cxnSpMkLst>
        </pc:cxnChg>
        <pc:cxnChg chg="add del mod">
          <ac:chgData name="André Achermann" userId="d52f61e3-e5d1-4535-aec4-17b7470a9989" providerId="ADAL" clId="{C5F55330-3D72-4D47-B607-ABA105E638F3}" dt="2021-12-23T17:15:07.032" v="1027" actId="478"/>
          <ac:cxnSpMkLst>
            <pc:docMk/>
            <pc:sldMk cId="2466627677" sldId="258"/>
            <ac:cxnSpMk id="182" creationId="{F6AA3324-185D-40BA-80DD-A5C86702790D}"/>
          </ac:cxnSpMkLst>
        </pc:cxnChg>
        <pc:cxnChg chg="add del mod">
          <ac:chgData name="André Achermann" userId="d52f61e3-e5d1-4535-aec4-17b7470a9989" providerId="ADAL" clId="{C5F55330-3D72-4D47-B607-ABA105E638F3}" dt="2021-12-23T17:19:53.322" v="1076" actId="478"/>
          <ac:cxnSpMkLst>
            <pc:docMk/>
            <pc:sldMk cId="2466627677" sldId="258"/>
            <ac:cxnSpMk id="183" creationId="{387C8CB9-5D5C-4B6C-93E9-5313EA55E114}"/>
          </ac:cxnSpMkLst>
        </pc:cxnChg>
        <pc:cxnChg chg="add del mod">
          <ac:chgData name="André Achermann" userId="d52f61e3-e5d1-4535-aec4-17b7470a9989" providerId="ADAL" clId="{C5F55330-3D72-4D47-B607-ABA105E638F3}" dt="2021-12-23T17:19:53.322" v="1076" actId="478"/>
          <ac:cxnSpMkLst>
            <pc:docMk/>
            <pc:sldMk cId="2466627677" sldId="258"/>
            <ac:cxnSpMk id="184" creationId="{55CE5DBC-41C9-45E5-8433-ACA6D434C21D}"/>
          </ac:cxnSpMkLst>
        </pc:cxnChg>
        <pc:cxnChg chg="add mod">
          <ac:chgData name="André Achermann" userId="d52f61e3-e5d1-4535-aec4-17b7470a9989" providerId="ADAL" clId="{C5F55330-3D72-4D47-B607-ABA105E638F3}" dt="2021-12-23T17:21:59.012" v="1166" actId="1035"/>
          <ac:cxnSpMkLst>
            <pc:docMk/>
            <pc:sldMk cId="2466627677" sldId="258"/>
            <ac:cxnSpMk id="185" creationId="{C29841DE-F20E-4B35-A2A5-B52B8C6978C4}"/>
          </ac:cxnSpMkLst>
        </pc:cxnChg>
        <pc:cxnChg chg="add mod">
          <ac:chgData name="André Achermann" userId="d52f61e3-e5d1-4535-aec4-17b7470a9989" providerId="ADAL" clId="{C5F55330-3D72-4D47-B607-ABA105E638F3}" dt="2021-12-23T17:37:02.573" v="1354" actId="14100"/>
          <ac:cxnSpMkLst>
            <pc:docMk/>
            <pc:sldMk cId="2466627677" sldId="258"/>
            <ac:cxnSpMk id="188" creationId="{8ED3EEC8-1951-482E-B482-1109A665A795}"/>
          </ac:cxnSpMkLst>
        </pc:cxnChg>
        <pc:cxnChg chg="add mod">
          <ac:chgData name="André Achermann" userId="d52f61e3-e5d1-4535-aec4-17b7470a9989" providerId="ADAL" clId="{C5F55330-3D72-4D47-B607-ABA105E638F3}" dt="2021-12-23T17:36:56.516" v="1353" actId="1037"/>
          <ac:cxnSpMkLst>
            <pc:docMk/>
            <pc:sldMk cId="2466627677" sldId="258"/>
            <ac:cxnSpMk id="190" creationId="{11BA62BF-A998-47B4-9D5A-BC254D0A1F61}"/>
          </ac:cxnSpMkLst>
        </pc:cxnChg>
        <pc:cxnChg chg="add mod">
          <ac:chgData name="André Achermann" userId="d52f61e3-e5d1-4535-aec4-17b7470a9989" providerId="ADAL" clId="{C5F55330-3D72-4D47-B607-ABA105E638F3}" dt="2021-12-23T17:21:59.012" v="1166" actId="1035"/>
          <ac:cxnSpMkLst>
            <pc:docMk/>
            <pc:sldMk cId="2466627677" sldId="258"/>
            <ac:cxnSpMk id="192" creationId="{162534AF-2C07-4F8E-B8BE-E912D402AA39}"/>
          </ac:cxnSpMkLst>
        </pc:cxnChg>
        <pc:cxnChg chg="add mod">
          <ac:chgData name="André Achermann" userId="d52f61e3-e5d1-4535-aec4-17b7470a9989" providerId="ADAL" clId="{C5F55330-3D72-4D47-B607-ABA105E638F3}" dt="2021-12-23T17:36:56.516" v="1353" actId="1037"/>
          <ac:cxnSpMkLst>
            <pc:docMk/>
            <pc:sldMk cId="2466627677" sldId="258"/>
            <ac:cxnSpMk id="196" creationId="{7FC76187-EC24-44B9-9AE3-C18301201120}"/>
          </ac:cxnSpMkLst>
        </pc:cxnChg>
        <pc:cxnChg chg="add mod">
          <ac:chgData name="André Achermann" userId="d52f61e3-e5d1-4535-aec4-17b7470a9989" providerId="ADAL" clId="{C5F55330-3D72-4D47-B607-ABA105E638F3}" dt="2021-12-23T17:21:59.012" v="1166" actId="1035"/>
          <ac:cxnSpMkLst>
            <pc:docMk/>
            <pc:sldMk cId="2466627677" sldId="258"/>
            <ac:cxnSpMk id="197" creationId="{FB1E8F66-4D71-407B-A896-DACD18D36112}"/>
          </ac:cxnSpMkLst>
        </pc:cxnChg>
        <pc:cxnChg chg="add mod">
          <ac:chgData name="André Achermann" userId="d52f61e3-e5d1-4535-aec4-17b7470a9989" providerId="ADAL" clId="{C5F55330-3D72-4D47-B607-ABA105E638F3}" dt="2021-12-23T17:36:56.516" v="1353" actId="1037"/>
          <ac:cxnSpMkLst>
            <pc:docMk/>
            <pc:sldMk cId="2466627677" sldId="258"/>
            <ac:cxnSpMk id="199" creationId="{E80B8EDD-9D51-45B5-B6FC-DCBA59299DD5}"/>
          </ac:cxnSpMkLst>
        </pc:cxnChg>
        <pc:cxnChg chg="add del mod">
          <ac:chgData name="André Achermann" userId="d52f61e3-e5d1-4535-aec4-17b7470a9989" providerId="ADAL" clId="{C5F55330-3D72-4D47-B607-ABA105E638F3}" dt="2021-12-23T17:24:13.446" v="1170" actId="21"/>
          <ac:cxnSpMkLst>
            <pc:docMk/>
            <pc:sldMk cId="2466627677" sldId="258"/>
            <ac:cxnSpMk id="201" creationId="{F5497907-3FAA-4598-A1BB-5A40BB378FBE}"/>
          </ac:cxnSpMkLst>
        </pc:cxnChg>
        <pc:cxnChg chg="add del mod">
          <ac:chgData name="André Achermann" userId="d52f61e3-e5d1-4535-aec4-17b7470a9989" providerId="ADAL" clId="{C5F55330-3D72-4D47-B607-ABA105E638F3}" dt="2021-12-23T17:24:13.446" v="1170" actId="21"/>
          <ac:cxnSpMkLst>
            <pc:docMk/>
            <pc:sldMk cId="2466627677" sldId="258"/>
            <ac:cxnSpMk id="203" creationId="{67523883-8B59-408F-B903-90B97BCAEEF3}"/>
          </ac:cxnSpMkLst>
        </pc:cxnChg>
        <pc:cxnChg chg="add mod">
          <ac:chgData name="André Achermann" userId="d52f61e3-e5d1-4535-aec4-17b7470a9989" providerId="ADAL" clId="{C5F55330-3D72-4D47-B607-ABA105E638F3}" dt="2021-12-23T17:32:15.351" v="1250" actId="1037"/>
          <ac:cxnSpMkLst>
            <pc:docMk/>
            <pc:sldMk cId="2466627677" sldId="258"/>
            <ac:cxnSpMk id="206" creationId="{39C55101-ACC4-485A-99A2-0DD9099C5CDD}"/>
          </ac:cxnSpMkLst>
        </pc:cxnChg>
        <pc:cxnChg chg="add mod">
          <ac:chgData name="André Achermann" userId="d52f61e3-e5d1-4535-aec4-17b7470a9989" providerId="ADAL" clId="{C5F55330-3D72-4D47-B607-ABA105E638F3}" dt="2021-12-23T17:26:29.922" v="1195" actId="1035"/>
          <ac:cxnSpMkLst>
            <pc:docMk/>
            <pc:sldMk cId="2466627677" sldId="258"/>
            <ac:cxnSpMk id="208" creationId="{5FE00D9D-D230-4A04-8764-25A0DC826D9C}"/>
          </ac:cxnSpMkLst>
        </pc:cxnChg>
        <pc:cxnChg chg="add mod">
          <ac:chgData name="André Achermann" userId="d52f61e3-e5d1-4535-aec4-17b7470a9989" providerId="ADAL" clId="{C5F55330-3D72-4D47-B607-ABA105E638F3}" dt="2021-12-23T17:26:29.922" v="1195" actId="1035"/>
          <ac:cxnSpMkLst>
            <pc:docMk/>
            <pc:sldMk cId="2466627677" sldId="258"/>
            <ac:cxnSpMk id="210" creationId="{CFF5A251-470A-451D-AA28-60C1BE0060EA}"/>
          </ac:cxnSpMkLst>
        </pc:cxnChg>
        <pc:cxnChg chg="add mod">
          <ac:chgData name="André Achermann" userId="d52f61e3-e5d1-4535-aec4-17b7470a9989" providerId="ADAL" clId="{C5F55330-3D72-4D47-B607-ABA105E638F3}" dt="2021-12-23T17:32:15.351" v="1250" actId="1037"/>
          <ac:cxnSpMkLst>
            <pc:docMk/>
            <pc:sldMk cId="2466627677" sldId="258"/>
            <ac:cxnSpMk id="211" creationId="{D3E92D2B-B780-4255-9756-D240D39D2103}"/>
          </ac:cxnSpMkLst>
        </pc:cxnChg>
        <pc:cxnChg chg="add mod">
          <ac:chgData name="André Achermann" userId="d52f61e3-e5d1-4535-aec4-17b7470a9989" providerId="ADAL" clId="{C5F55330-3D72-4D47-B607-ABA105E638F3}" dt="2021-12-23T17:26:29.922" v="1195" actId="1035"/>
          <ac:cxnSpMkLst>
            <pc:docMk/>
            <pc:sldMk cId="2466627677" sldId="258"/>
            <ac:cxnSpMk id="214" creationId="{C5035619-ACC0-4994-A355-90C3403A4B45}"/>
          </ac:cxnSpMkLst>
        </pc:cxnChg>
        <pc:cxnChg chg="add mod">
          <ac:chgData name="André Achermann" userId="d52f61e3-e5d1-4535-aec4-17b7470a9989" providerId="ADAL" clId="{C5F55330-3D72-4D47-B607-ABA105E638F3}" dt="2021-12-23T17:32:09.290" v="1249" actId="1037"/>
          <ac:cxnSpMkLst>
            <pc:docMk/>
            <pc:sldMk cId="2466627677" sldId="258"/>
            <ac:cxnSpMk id="216" creationId="{52FEA0BC-EEB7-40D6-9E35-B371FBC31CF3}"/>
          </ac:cxnSpMkLst>
        </pc:cxnChg>
        <pc:cxnChg chg="add mod">
          <ac:chgData name="André Achermann" userId="d52f61e3-e5d1-4535-aec4-17b7470a9989" providerId="ADAL" clId="{C5F55330-3D72-4D47-B607-ABA105E638F3}" dt="2021-12-23T17:26:29.922" v="1195" actId="1035"/>
          <ac:cxnSpMkLst>
            <pc:docMk/>
            <pc:sldMk cId="2466627677" sldId="258"/>
            <ac:cxnSpMk id="218" creationId="{AD97C69C-EB2E-47B3-89D7-B5B41542AD82}"/>
          </ac:cxnSpMkLst>
        </pc:cxnChg>
        <pc:cxnChg chg="add mod">
          <ac:chgData name="André Achermann" userId="d52f61e3-e5d1-4535-aec4-17b7470a9989" providerId="ADAL" clId="{C5F55330-3D72-4D47-B607-ABA105E638F3}" dt="2021-12-23T17:26:29.922" v="1195" actId="1035"/>
          <ac:cxnSpMkLst>
            <pc:docMk/>
            <pc:sldMk cId="2466627677" sldId="258"/>
            <ac:cxnSpMk id="220" creationId="{A75C7F5D-64E1-48AF-A3C7-D912C24F5F8C}"/>
          </ac:cxnSpMkLst>
        </pc:cxnChg>
        <pc:cxnChg chg="add mod">
          <ac:chgData name="André Achermann" userId="d52f61e3-e5d1-4535-aec4-17b7470a9989" providerId="ADAL" clId="{C5F55330-3D72-4D47-B607-ABA105E638F3}" dt="2021-12-23T17:26:29.922" v="1195" actId="1035"/>
          <ac:cxnSpMkLst>
            <pc:docMk/>
            <pc:sldMk cId="2466627677" sldId="258"/>
            <ac:cxnSpMk id="222" creationId="{B18F87C1-4FB1-4FDE-A531-11E7028F10FE}"/>
          </ac:cxnSpMkLst>
        </pc:cxnChg>
        <pc:cxnChg chg="add mod">
          <ac:chgData name="André Achermann" userId="d52f61e3-e5d1-4535-aec4-17b7470a9989" providerId="ADAL" clId="{C5F55330-3D72-4D47-B607-ABA105E638F3}" dt="2021-12-23T17:37:28.086" v="1360" actId="14100"/>
          <ac:cxnSpMkLst>
            <pc:docMk/>
            <pc:sldMk cId="2466627677" sldId="258"/>
            <ac:cxnSpMk id="226" creationId="{0F555104-B62A-47F8-9737-5288AFF7C1F8}"/>
          </ac:cxnSpMkLst>
        </pc:cxnChg>
      </pc:sldChg>
      <pc:sldChg chg="addSp delSp modSp add del mod">
        <pc:chgData name="André Achermann" userId="d52f61e3-e5d1-4535-aec4-17b7470a9989" providerId="ADAL" clId="{C5F55330-3D72-4D47-B607-ABA105E638F3}" dt="2021-12-23T18:00:14.038" v="2070" actId="47"/>
        <pc:sldMkLst>
          <pc:docMk/>
          <pc:sldMk cId="1497536396" sldId="259"/>
        </pc:sldMkLst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26" creationId="{B4F6BCA0-AC08-462E-96D5-F138DBD4AC85}"/>
          </ac:spMkLst>
        </pc:spChg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44" creationId="{FF266511-7C41-427A-B330-C9FFF1E4710F}"/>
          </ac:spMkLst>
        </pc:spChg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51" creationId="{EBF1FB48-A583-4CE9-B3AE-BC2D72065C50}"/>
          </ac:spMkLst>
        </pc:spChg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65" creationId="{D534C900-4ABA-4C7D-B97E-D34FD2CE3E06}"/>
          </ac:spMkLst>
        </pc:spChg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66" creationId="{45D0CCED-A8DC-4AF9-A705-A9C77B143444}"/>
          </ac:spMkLst>
        </pc:spChg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68" creationId="{0090138A-E455-4671-8BC1-A8EF4769688A}"/>
          </ac:spMkLst>
        </pc:spChg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72" creationId="{DC538490-3297-4A1C-B9DE-309AC2776D2C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76" creationId="{2A858B3C-93DC-4278-B174-5F42CD94C411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77" creationId="{9F0564E6-B301-43B4-9A31-273586863CBD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78" creationId="{631AFA7A-A441-4722-83E7-33228EDB9396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80" creationId="{55320B68-BC4B-4F28-A223-12B453B83A52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81" creationId="{CF0487A4-F488-40CD-B872-28E616678963}"/>
          </ac:spMkLst>
        </pc:spChg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82" creationId="{4E1BE802-EC20-4135-A602-F69EFC7BDF4F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84" creationId="{46DBE730-4780-4688-B145-F768AEBD8246}"/>
          </ac:spMkLst>
        </pc:spChg>
        <pc:spChg chg="add mod">
          <ac:chgData name="André Achermann" userId="d52f61e3-e5d1-4535-aec4-17b7470a9989" providerId="ADAL" clId="{C5F55330-3D72-4D47-B607-ABA105E638F3}" dt="2021-12-23T17:41:15.997" v="1608" actId="1037"/>
          <ac:spMkLst>
            <pc:docMk/>
            <pc:sldMk cId="1497536396" sldId="259"/>
            <ac:spMk id="86" creationId="{6B39FAAD-F8B9-465B-8C1C-510354DB6B42}"/>
          </ac:spMkLst>
        </pc:spChg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87" creationId="{AE6C3B52-723B-45EC-8559-2E3505996422}"/>
          </ac:spMkLst>
        </pc:spChg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88" creationId="{D3658FB7-A43C-4A27-9E0E-76373E9356F0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91" creationId="{BC7C3ECD-8460-4D87-9861-2774A08776B9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92" creationId="{D5EC4B03-E33F-4931-86C1-0CECA44E0D61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96" creationId="{EA2A0F3E-8A84-471C-8FDF-BC7E929B7BDA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98" creationId="{013D9954-69B8-4F64-8C9D-EC03AE0D8F9C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99" creationId="{D838BE3A-08DA-4C7C-9399-FF061E94A083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101" creationId="{8B749230-C782-41EC-9B76-F37548052F6A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103" creationId="{6ACFA4E2-11CD-4FBB-ACAA-4E9813100CAC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106" creationId="{B09D70DB-7B75-42CE-A177-CD1C898DBA56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107" creationId="{FCB3F007-D674-41AA-B924-CBDC15E4F0A6}"/>
          </ac:spMkLst>
        </pc:spChg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109" creationId="{277907F7-5355-4C40-BD70-ABCFCC932790}"/>
          </ac:spMkLst>
        </pc:spChg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110" creationId="{55E5A82E-8661-481C-A4B1-BA1093144AD5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112" creationId="{AB3C86E4-4AEB-4555-8A3D-6BB07FF39013}"/>
          </ac:spMkLst>
        </pc:spChg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114" creationId="{240DF60E-6241-4182-8036-D838E28FA271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115" creationId="{5AB39490-77FD-423C-966E-D1B9F0BEDBC0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119" creationId="{BE6B43D7-1221-4B44-AD62-FEEE9DE77EF3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121" creationId="{7F148525-3EFE-425F-92E8-54A49A353D57}"/>
          </ac:spMkLst>
        </pc:spChg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123" creationId="{47253997-3E8F-48E3-A1B3-00C5645D17FB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124" creationId="{70EB0767-D7DA-4CF5-A2BB-1FB19DF8817D}"/>
          </ac:spMkLst>
        </pc:spChg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126" creationId="{D94C1E45-DE99-4A58-9CFE-964E1BBC675A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128" creationId="{39F90310-FAC5-4D61-B904-A65A44233677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129" creationId="{18B453D7-7760-42FA-A369-3270B3026840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130" creationId="{7A3CB527-F137-40AE-ABF6-67E9B0DAD428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132" creationId="{8921D76A-FCFF-4641-9293-A87C02BE8276}"/>
          </ac:spMkLst>
        </pc:spChg>
        <pc:spChg chg="add mod">
          <ac:chgData name="André Achermann" userId="d52f61e3-e5d1-4535-aec4-17b7470a9989" providerId="ADAL" clId="{C5F55330-3D72-4D47-B607-ABA105E638F3}" dt="2021-12-23T17:40:46.577" v="1540" actId="1035"/>
          <ac:spMkLst>
            <pc:docMk/>
            <pc:sldMk cId="1497536396" sldId="259"/>
            <ac:spMk id="133" creationId="{1C3E5756-C36E-4D5D-9825-193EB22962B8}"/>
          </ac:spMkLst>
        </pc:spChg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137" creationId="{6F57C333-676F-441F-A54D-86FBDCA4A4A0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174" creationId="{06975F24-42B2-45B5-809A-498EA6F2F496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181" creationId="{443F91D2-C03E-46A4-9AA9-6E667928C7BD}"/>
          </ac:spMkLst>
        </pc:spChg>
        <pc:spChg chg="del">
          <ac:chgData name="André Achermann" userId="d52f61e3-e5d1-4535-aec4-17b7470a9989" providerId="ADAL" clId="{C5F55330-3D72-4D47-B607-ABA105E638F3}" dt="2021-12-23T17:40:04.478" v="1399" actId="478"/>
          <ac:spMkLst>
            <pc:docMk/>
            <pc:sldMk cId="1497536396" sldId="259"/>
            <ac:spMk id="186" creationId="{97CFC155-F9B2-45BF-9A80-9C9BCE7C5DBC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187" creationId="{9866990F-B025-4373-98E0-CDF5FB94AD78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189" creationId="{768A8E7C-4874-423B-8217-8BCF8C86C2CA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191" creationId="{860F1E03-F4E0-46BC-85A6-F1CA25398F0E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193" creationId="{C77DD311-17B9-4C2D-8C95-47A28E8B851A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195" creationId="{C136DD10-CFB9-4590-80E5-797D285B5500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198" creationId="{B17FB8D1-DEFB-4804-9FBD-625C8F3F95D3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204" creationId="{515CC7AE-54EF-4047-A04E-EB75CBA814EB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205" creationId="{0826C649-969C-4DB9-82A3-3769DF5E17AE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207" creationId="{C87F8BB1-505C-447C-BD63-9D3C3CC557D2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209" creationId="{8BC5FCFE-61A2-4017-83CE-0EA7ACE1AF77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212" creationId="{B0D880A3-F7EC-4B5B-A33F-EAD1C22D2072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213" creationId="{6A42A784-D692-466E-BD51-5E849A9091AC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215" creationId="{6C16683D-2A38-4571-9E45-4753E4A4AB88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217" creationId="{6DE9BCA5-172E-4490-A270-3EB0D49D7747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219" creationId="{031A67CE-222C-46B8-8A90-0E88D99721A3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221" creationId="{287CA0F2-3048-4D02-BE21-34A0FF08B7F1}"/>
          </ac:spMkLst>
        </pc:spChg>
        <pc:spChg chg="del">
          <ac:chgData name="André Achermann" userId="d52f61e3-e5d1-4535-aec4-17b7470a9989" providerId="ADAL" clId="{C5F55330-3D72-4D47-B607-ABA105E638F3}" dt="2021-12-23T17:40:04.478" v="1399" actId="478"/>
          <ac:spMkLst>
            <pc:docMk/>
            <pc:sldMk cId="1497536396" sldId="259"/>
            <ac:spMk id="225" creationId="{04911FD0-E0BB-476C-B11D-C027871C6BDE}"/>
          </ac:spMkLst>
        </pc:spChg>
        <pc:spChg chg="mod">
          <ac:chgData name="André Achermann" userId="d52f61e3-e5d1-4535-aec4-17b7470a9989" providerId="ADAL" clId="{C5F55330-3D72-4D47-B607-ABA105E638F3}" dt="2021-12-23T17:40:21.135" v="1473" actId="1035"/>
          <ac:spMkLst>
            <pc:docMk/>
            <pc:sldMk cId="1497536396" sldId="259"/>
            <ac:spMk id="229" creationId="{8B62FA71-C6CE-4FAE-AB26-9562B2DD2AD7}"/>
          </ac:spMkLst>
        </pc:spChg>
        <pc:spChg chg="del">
          <ac:chgData name="André Achermann" userId="d52f61e3-e5d1-4535-aec4-17b7470a9989" providerId="ADAL" clId="{C5F55330-3D72-4D47-B607-ABA105E638F3}" dt="2021-12-23T17:40:04.478" v="1399" actId="478"/>
          <ac:spMkLst>
            <pc:docMk/>
            <pc:sldMk cId="1497536396" sldId="259"/>
            <ac:spMk id="231" creationId="{5468C59F-4AAB-427F-B5F0-E888B663C64A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239" creationId="{113BAA2A-F8A7-4834-B960-3982354F6072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241" creationId="{0D9B4FA5-F7DD-4475-94FA-F886935AA6BF}"/>
          </ac:spMkLst>
        </pc:spChg>
        <pc:spChg chg="del">
          <ac:chgData name="André Achermann" userId="d52f61e3-e5d1-4535-aec4-17b7470a9989" providerId="ADAL" clId="{C5F55330-3D72-4D47-B607-ABA105E638F3}" dt="2021-12-23T17:39:59.229" v="1398" actId="478"/>
          <ac:spMkLst>
            <pc:docMk/>
            <pc:sldMk cId="1497536396" sldId="259"/>
            <ac:spMk id="242" creationId="{E562C079-B745-486A-A4DA-58474B2F9E5A}"/>
          </ac:spMkLst>
        </pc:spChg>
        <pc:cxnChg chg="mod">
          <ac:chgData name="André Achermann" userId="d52f61e3-e5d1-4535-aec4-17b7470a9989" providerId="ADAL" clId="{C5F55330-3D72-4D47-B607-ABA105E638F3}" dt="2021-12-23T17:40:21.135" v="1473" actId="1035"/>
          <ac:cxnSpMkLst>
            <pc:docMk/>
            <pc:sldMk cId="1497536396" sldId="259"/>
            <ac:cxnSpMk id="28" creationId="{B9594DC7-1A6B-46F2-A763-FDBBB87D997B}"/>
          </ac:cxnSpMkLst>
        </pc:cxnChg>
        <pc:cxnChg chg="mod">
          <ac:chgData name="André Achermann" userId="d52f61e3-e5d1-4535-aec4-17b7470a9989" providerId="ADAL" clId="{C5F55330-3D72-4D47-B607-ABA105E638F3}" dt="2021-12-23T17:40:21.135" v="1473" actId="1035"/>
          <ac:cxnSpMkLst>
            <pc:docMk/>
            <pc:sldMk cId="1497536396" sldId="259"/>
            <ac:cxnSpMk id="45" creationId="{976ED25A-AF58-44E0-8859-744DDE9A0F35}"/>
          </ac:cxnSpMkLst>
        </pc:cxnChg>
        <pc:cxnChg chg="mod">
          <ac:chgData name="André Achermann" userId="d52f61e3-e5d1-4535-aec4-17b7470a9989" providerId="ADAL" clId="{C5F55330-3D72-4D47-B607-ABA105E638F3}" dt="2021-12-23T17:40:21.135" v="1473" actId="1035"/>
          <ac:cxnSpMkLst>
            <pc:docMk/>
            <pc:sldMk cId="1497536396" sldId="259"/>
            <ac:cxnSpMk id="67" creationId="{C66FA679-FBE9-4BAC-92C5-A5FEA59E63B4}"/>
          </ac:cxnSpMkLst>
        </pc:cxnChg>
        <pc:cxnChg chg="mod">
          <ac:chgData name="André Achermann" userId="d52f61e3-e5d1-4535-aec4-17b7470a9989" providerId="ADAL" clId="{C5F55330-3D72-4D47-B607-ABA105E638F3}" dt="2021-12-23T17:40:21.135" v="1473" actId="1035"/>
          <ac:cxnSpMkLst>
            <pc:docMk/>
            <pc:sldMk cId="1497536396" sldId="259"/>
            <ac:cxnSpMk id="70" creationId="{D13E14EF-9B94-4F61-8FE5-2D702A3F1DDE}"/>
          </ac:cxnSpMkLst>
        </pc:cxnChg>
        <pc:cxnChg chg="mod">
          <ac:chgData name="André Achermann" userId="d52f61e3-e5d1-4535-aec4-17b7470a9989" providerId="ADAL" clId="{C5F55330-3D72-4D47-B607-ABA105E638F3}" dt="2021-12-23T17:40:21.135" v="1473" actId="1035"/>
          <ac:cxnSpMkLst>
            <pc:docMk/>
            <pc:sldMk cId="1497536396" sldId="259"/>
            <ac:cxnSpMk id="73" creationId="{8550D689-4029-46CF-B3C7-0F3CC994DF9D}"/>
          </ac:cxnSpMkLst>
        </pc:cxnChg>
        <pc:cxnChg chg="mod">
          <ac:chgData name="André Achermann" userId="d52f61e3-e5d1-4535-aec4-17b7470a9989" providerId="ADAL" clId="{C5F55330-3D72-4D47-B607-ABA105E638F3}" dt="2021-12-23T17:40:21.135" v="1473" actId="1035"/>
          <ac:cxnSpMkLst>
            <pc:docMk/>
            <pc:sldMk cId="1497536396" sldId="259"/>
            <ac:cxnSpMk id="75" creationId="{9F42834D-08DE-4ABA-8D2E-F8A3FC730ABF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79" creationId="{B42225A7-9391-4468-831C-4A9472E4F989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83" creationId="{43715C99-20F9-4B29-914E-879812292998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85" creationId="{1CD70D5B-27F3-4A3D-A967-4A2DFC27C29B}"/>
          </ac:cxnSpMkLst>
        </pc:cxnChg>
        <pc:cxnChg chg="mod">
          <ac:chgData name="André Achermann" userId="d52f61e3-e5d1-4535-aec4-17b7470a9989" providerId="ADAL" clId="{C5F55330-3D72-4D47-B607-ABA105E638F3}" dt="2021-12-23T17:40:21.135" v="1473" actId="1035"/>
          <ac:cxnSpMkLst>
            <pc:docMk/>
            <pc:sldMk cId="1497536396" sldId="259"/>
            <ac:cxnSpMk id="89" creationId="{3F92C56E-7FA0-41B5-820B-97F2430D4C64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90" creationId="{7FD1114D-831E-44F3-BD9C-E55BE07959E9}"/>
          </ac:cxnSpMkLst>
        </pc:cxnChg>
        <pc:cxnChg chg="mod">
          <ac:chgData name="André Achermann" userId="d52f61e3-e5d1-4535-aec4-17b7470a9989" providerId="ADAL" clId="{C5F55330-3D72-4D47-B607-ABA105E638F3}" dt="2021-12-23T17:40:21.135" v="1473" actId="1035"/>
          <ac:cxnSpMkLst>
            <pc:docMk/>
            <pc:sldMk cId="1497536396" sldId="259"/>
            <ac:cxnSpMk id="93" creationId="{B123B879-89EA-4BA1-85E7-926180E3A2C5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94" creationId="{ABBF705D-F43D-4996-A89F-CA88BFA79478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95" creationId="{153B60AC-ABE6-4CC2-80C5-42C3B481F514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97" creationId="{6CB9DB76-C0C4-4BCB-9413-4E2EDF812FBA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100" creationId="{44528F3B-5102-4885-A959-D982DFC0835A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102" creationId="{28DA065E-4335-4D29-9C8C-8D7698EB5E94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104" creationId="{F637D8A0-5E3A-40FA-B3EB-4D2C2F39130D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105" creationId="{46BE713A-C6B0-40B2-AE36-6C9994D807F3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108" creationId="{738FC167-F70A-425C-A7AB-2A4066E55D2F}"/>
          </ac:cxnSpMkLst>
        </pc:cxnChg>
        <pc:cxnChg chg="mod">
          <ac:chgData name="André Achermann" userId="d52f61e3-e5d1-4535-aec4-17b7470a9989" providerId="ADAL" clId="{C5F55330-3D72-4D47-B607-ABA105E638F3}" dt="2021-12-23T17:40:21.135" v="1473" actId="1035"/>
          <ac:cxnSpMkLst>
            <pc:docMk/>
            <pc:sldMk cId="1497536396" sldId="259"/>
            <ac:cxnSpMk id="111" creationId="{43D8BA20-7964-401B-90DC-7A00A6461BB2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113" creationId="{E25082FF-FED4-4BF5-92DD-43240E4D858E}"/>
          </ac:cxnSpMkLst>
        </pc:cxnChg>
        <pc:cxnChg chg="mod">
          <ac:chgData name="André Achermann" userId="d52f61e3-e5d1-4535-aec4-17b7470a9989" providerId="ADAL" clId="{C5F55330-3D72-4D47-B607-ABA105E638F3}" dt="2021-12-23T17:40:21.135" v="1473" actId="1035"/>
          <ac:cxnSpMkLst>
            <pc:docMk/>
            <pc:sldMk cId="1497536396" sldId="259"/>
            <ac:cxnSpMk id="116" creationId="{240A4EA7-9472-4E8E-8A52-6CF0942EB8C3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117" creationId="{C97AACB1-17A6-441A-80E6-D75D86CBDDD1}"/>
          </ac:cxnSpMkLst>
        </pc:cxnChg>
        <pc:cxnChg chg="mod">
          <ac:chgData name="André Achermann" userId="d52f61e3-e5d1-4535-aec4-17b7470a9989" providerId="ADAL" clId="{C5F55330-3D72-4D47-B607-ABA105E638F3}" dt="2021-12-23T17:40:21.135" v="1473" actId="1035"/>
          <ac:cxnSpMkLst>
            <pc:docMk/>
            <pc:sldMk cId="1497536396" sldId="259"/>
            <ac:cxnSpMk id="118" creationId="{F7EAB632-3038-4E83-A910-4C45EF56770F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120" creationId="{AAAA24F0-0591-43BA-8E34-6679623DE561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122" creationId="{A866DDC3-E309-4C72-9C8B-87C9044A810C}"/>
          </ac:cxnSpMkLst>
        </pc:cxnChg>
        <pc:cxnChg chg="add mod">
          <ac:chgData name="André Achermann" userId="d52f61e3-e5d1-4535-aec4-17b7470a9989" providerId="ADAL" clId="{C5F55330-3D72-4D47-B607-ABA105E638F3}" dt="2021-12-23T17:40:46.577" v="1540" actId="1035"/>
          <ac:cxnSpMkLst>
            <pc:docMk/>
            <pc:sldMk cId="1497536396" sldId="259"/>
            <ac:cxnSpMk id="125" creationId="{A3614A0F-901F-4ACC-BA04-5B552AD036C1}"/>
          </ac:cxnSpMkLst>
        </pc:cxnChg>
        <pc:cxnChg chg="mod">
          <ac:chgData name="André Achermann" userId="d52f61e3-e5d1-4535-aec4-17b7470a9989" providerId="ADAL" clId="{C5F55330-3D72-4D47-B607-ABA105E638F3}" dt="2021-12-23T17:40:21.135" v="1473" actId="1035"/>
          <ac:cxnSpMkLst>
            <pc:docMk/>
            <pc:sldMk cId="1497536396" sldId="259"/>
            <ac:cxnSpMk id="127" creationId="{7BB5A258-D936-46B0-B6CA-1693644051BA}"/>
          </ac:cxnSpMkLst>
        </pc:cxnChg>
        <pc:cxnChg chg="mod">
          <ac:chgData name="André Achermann" userId="d52f61e3-e5d1-4535-aec4-17b7470a9989" providerId="ADAL" clId="{C5F55330-3D72-4D47-B607-ABA105E638F3}" dt="2021-12-23T17:40:21.135" v="1473" actId="1035"/>
          <ac:cxnSpMkLst>
            <pc:docMk/>
            <pc:sldMk cId="1497536396" sldId="259"/>
            <ac:cxnSpMk id="131" creationId="{BAF8AABD-8D77-4223-92C5-4C2FE0C16CD6}"/>
          </ac:cxnSpMkLst>
        </pc:cxnChg>
        <pc:cxnChg chg="del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185" creationId="{C29841DE-F20E-4B35-A2A5-B52B8C6978C4}"/>
          </ac:cxnSpMkLst>
        </pc:cxnChg>
        <pc:cxnChg chg="del mod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188" creationId="{8ED3EEC8-1951-482E-B482-1109A665A795}"/>
          </ac:cxnSpMkLst>
        </pc:cxnChg>
        <pc:cxnChg chg="del mod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190" creationId="{11BA62BF-A998-47B4-9D5A-BC254D0A1F61}"/>
          </ac:cxnSpMkLst>
        </pc:cxnChg>
        <pc:cxnChg chg="del mod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192" creationId="{162534AF-2C07-4F8E-B8BE-E912D402AA39}"/>
          </ac:cxnSpMkLst>
        </pc:cxnChg>
        <pc:cxnChg chg="del mod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196" creationId="{7FC76187-EC24-44B9-9AE3-C18301201120}"/>
          </ac:cxnSpMkLst>
        </pc:cxnChg>
        <pc:cxnChg chg="del mod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197" creationId="{FB1E8F66-4D71-407B-A896-DACD18D36112}"/>
          </ac:cxnSpMkLst>
        </pc:cxnChg>
        <pc:cxnChg chg="del mod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199" creationId="{E80B8EDD-9D51-45B5-B6FC-DCBA59299DD5}"/>
          </ac:cxnSpMkLst>
        </pc:cxnChg>
        <pc:cxnChg chg="del mod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206" creationId="{39C55101-ACC4-485A-99A2-0DD9099C5CDD}"/>
          </ac:cxnSpMkLst>
        </pc:cxnChg>
        <pc:cxnChg chg="del mod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208" creationId="{5FE00D9D-D230-4A04-8764-25A0DC826D9C}"/>
          </ac:cxnSpMkLst>
        </pc:cxnChg>
        <pc:cxnChg chg="del mod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210" creationId="{CFF5A251-470A-451D-AA28-60C1BE0060EA}"/>
          </ac:cxnSpMkLst>
        </pc:cxnChg>
        <pc:cxnChg chg="del mod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211" creationId="{D3E92D2B-B780-4255-9756-D240D39D2103}"/>
          </ac:cxnSpMkLst>
        </pc:cxnChg>
        <pc:cxnChg chg="del mod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214" creationId="{C5035619-ACC0-4994-A355-90C3403A4B45}"/>
          </ac:cxnSpMkLst>
        </pc:cxnChg>
        <pc:cxnChg chg="del mod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216" creationId="{52FEA0BC-EEB7-40D6-9E35-B371FBC31CF3}"/>
          </ac:cxnSpMkLst>
        </pc:cxnChg>
        <pc:cxnChg chg="del mod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218" creationId="{AD97C69C-EB2E-47B3-89D7-B5B41542AD82}"/>
          </ac:cxnSpMkLst>
        </pc:cxnChg>
        <pc:cxnChg chg="del mod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220" creationId="{A75C7F5D-64E1-48AF-A3C7-D912C24F5F8C}"/>
          </ac:cxnSpMkLst>
        </pc:cxnChg>
        <pc:cxnChg chg="del mod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222" creationId="{B18F87C1-4FB1-4FDE-A531-11E7028F10FE}"/>
          </ac:cxnSpMkLst>
        </pc:cxnChg>
        <pc:cxnChg chg="del mod">
          <ac:chgData name="André Achermann" userId="d52f61e3-e5d1-4535-aec4-17b7470a9989" providerId="ADAL" clId="{C5F55330-3D72-4D47-B607-ABA105E638F3}" dt="2021-12-23T17:39:59.229" v="1398" actId="478"/>
          <ac:cxnSpMkLst>
            <pc:docMk/>
            <pc:sldMk cId="1497536396" sldId="259"/>
            <ac:cxnSpMk id="226" creationId="{0F555104-B62A-47F8-9737-5288AFF7C1F8}"/>
          </ac:cxnSpMkLst>
        </pc:cxnChg>
      </pc:sldChg>
      <pc:sldChg chg="add del">
        <pc:chgData name="André Achermann" userId="d52f61e3-e5d1-4535-aec4-17b7470a9989" providerId="ADAL" clId="{C5F55330-3D72-4D47-B607-ABA105E638F3}" dt="2021-12-23T17:39:45.883" v="1396" actId="47"/>
        <pc:sldMkLst>
          <pc:docMk/>
          <pc:sldMk cId="3033250823" sldId="259"/>
        </pc:sldMkLst>
      </pc:sldChg>
      <pc:sldChg chg="addSp modSp add del mod">
        <pc:chgData name="André Achermann" userId="d52f61e3-e5d1-4535-aec4-17b7470a9989" providerId="ADAL" clId="{C5F55330-3D72-4D47-B607-ABA105E638F3}" dt="2021-12-23T18:00:11.119" v="2069" actId="47"/>
        <pc:sldMkLst>
          <pc:docMk/>
          <pc:sldMk cId="1442628699" sldId="260"/>
        </pc:sldMkLst>
        <pc:spChg chg="mod">
          <ac:chgData name="André Achermann" userId="d52f61e3-e5d1-4535-aec4-17b7470a9989" providerId="ADAL" clId="{C5F55330-3D72-4D47-B607-ABA105E638F3}" dt="2021-12-23T17:45:00.355" v="1655" actId="1035"/>
          <ac:spMkLst>
            <pc:docMk/>
            <pc:sldMk cId="1442628699" sldId="260"/>
            <ac:spMk id="26" creationId="{B4F6BCA0-AC08-462E-96D5-F138DBD4AC85}"/>
          </ac:spMkLst>
        </pc:spChg>
        <pc:spChg chg="mod">
          <ac:chgData name="André Achermann" userId="d52f61e3-e5d1-4535-aec4-17b7470a9989" providerId="ADAL" clId="{C5F55330-3D72-4D47-B607-ABA105E638F3}" dt="2021-12-23T17:45:00.355" v="1655" actId="1035"/>
          <ac:spMkLst>
            <pc:docMk/>
            <pc:sldMk cId="1442628699" sldId="260"/>
            <ac:spMk id="44" creationId="{FF266511-7C41-427A-B330-C9FFF1E4710F}"/>
          </ac:spMkLst>
        </pc:spChg>
        <pc:spChg chg="mod">
          <ac:chgData name="André Achermann" userId="d52f61e3-e5d1-4535-aec4-17b7470a9989" providerId="ADAL" clId="{C5F55330-3D72-4D47-B607-ABA105E638F3}" dt="2021-12-23T17:45:00.355" v="1655" actId="1035"/>
          <ac:spMkLst>
            <pc:docMk/>
            <pc:sldMk cId="1442628699" sldId="260"/>
            <ac:spMk id="51" creationId="{EBF1FB48-A583-4CE9-B3AE-BC2D72065C50}"/>
          </ac:spMkLst>
        </pc:spChg>
        <pc:spChg chg="mod">
          <ac:chgData name="André Achermann" userId="d52f61e3-e5d1-4535-aec4-17b7470a9989" providerId="ADAL" clId="{C5F55330-3D72-4D47-B607-ABA105E638F3}" dt="2021-12-23T17:45:00.355" v="1655" actId="1035"/>
          <ac:spMkLst>
            <pc:docMk/>
            <pc:sldMk cId="1442628699" sldId="260"/>
            <ac:spMk id="65" creationId="{D534C900-4ABA-4C7D-B97E-D34FD2CE3E06}"/>
          </ac:spMkLst>
        </pc:spChg>
        <pc:spChg chg="mod">
          <ac:chgData name="André Achermann" userId="d52f61e3-e5d1-4535-aec4-17b7470a9989" providerId="ADAL" clId="{C5F55330-3D72-4D47-B607-ABA105E638F3}" dt="2021-12-23T17:45:00.355" v="1655" actId="1035"/>
          <ac:spMkLst>
            <pc:docMk/>
            <pc:sldMk cId="1442628699" sldId="260"/>
            <ac:spMk id="66" creationId="{45D0CCED-A8DC-4AF9-A705-A9C77B143444}"/>
          </ac:spMkLst>
        </pc:spChg>
        <pc:spChg chg="mod">
          <ac:chgData name="André Achermann" userId="d52f61e3-e5d1-4535-aec4-17b7470a9989" providerId="ADAL" clId="{C5F55330-3D72-4D47-B607-ABA105E638F3}" dt="2021-12-23T17:45:00.355" v="1655" actId="1035"/>
          <ac:spMkLst>
            <pc:docMk/>
            <pc:sldMk cId="1442628699" sldId="260"/>
            <ac:spMk id="68" creationId="{0090138A-E455-4671-8BC1-A8EF4769688A}"/>
          </ac:spMkLst>
        </pc:spChg>
        <pc:spChg chg="mod">
          <ac:chgData name="André Achermann" userId="d52f61e3-e5d1-4535-aec4-17b7470a9989" providerId="ADAL" clId="{C5F55330-3D72-4D47-B607-ABA105E638F3}" dt="2021-12-23T17:45:00.355" v="1655" actId="1035"/>
          <ac:spMkLst>
            <pc:docMk/>
            <pc:sldMk cId="1442628699" sldId="260"/>
            <ac:spMk id="72" creationId="{DC538490-3297-4A1C-B9DE-309AC2776D2C}"/>
          </ac:spMkLst>
        </pc:spChg>
        <pc:spChg chg="mod">
          <ac:chgData name="André Achermann" userId="d52f61e3-e5d1-4535-aec4-17b7470a9989" providerId="ADAL" clId="{C5F55330-3D72-4D47-B607-ABA105E638F3}" dt="2021-12-23T17:45:00.355" v="1655" actId="1035"/>
          <ac:spMkLst>
            <pc:docMk/>
            <pc:sldMk cId="1442628699" sldId="260"/>
            <ac:spMk id="82" creationId="{4E1BE802-EC20-4135-A602-F69EFC7BDF4F}"/>
          </ac:spMkLst>
        </pc:spChg>
        <pc:spChg chg="mod">
          <ac:chgData name="André Achermann" userId="d52f61e3-e5d1-4535-aec4-17b7470a9989" providerId="ADAL" clId="{C5F55330-3D72-4D47-B607-ABA105E638F3}" dt="2021-12-23T17:45:00.355" v="1655" actId="1035"/>
          <ac:spMkLst>
            <pc:docMk/>
            <pc:sldMk cId="1442628699" sldId="260"/>
            <ac:spMk id="87" creationId="{AE6C3B52-723B-45EC-8559-2E3505996422}"/>
          </ac:spMkLst>
        </pc:spChg>
        <pc:spChg chg="mod">
          <ac:chgData name="André Achermann" userId="d52f61e3-e5d1-4535-aec4-17b7470a9989" providerId="ADAL" clId="{C5F55330-3D72-4D47-B607-ABA105E638F3}" dt="2021-12-23T17:45:00.355" v="1655" actId="1035"/>
          <ac:spMkLst>
            <pc:docMk/>
            <pc:sldMk cId="1442628699" sldId="260"/>
            <ac:spMk id="88" creationId="{D3658FB7-A43C-4A27-9E0E-76373E9356F0}"/>
          </ac:spMkLst>
        </pc:spChg>
        <pc:spChg chg="mod">
          <ac:chgData name="André Achermann" userId="d52f61e3-e5d1-4535-aec4-17b7470a9989" providerId="ADAL" clId="{C5F55330-3D72-4D47-B607-ABA105E638F3}" dt="2021-12-23T17:45:00.355" v="1655" actId="1035"/>
          <ac:spMkLst>
            <pc:docMk/>
            <pc:sldMk cId="1442628699" sldId="260"/>
            <ac:spMk id="109" creationId="{277907F7-5355-4C40-BD70-ABCFCC932790}"/>
          </ac:spMkLst>
        </pc:spChg>
        <pc:spChg chg="mod">
          <ac:chgData name="André Achermann" userId="d52f61e3-e5d1-4535-aec4-17b7470a9989" providerId="ADAL" clId="{C5F55330-3D72-4D47-B607-ABA105E638F3}" dt="2021-12-23T17:45:00.355" v="1655" actId="1035"/>
          <ac:spMkLst>
            <pc:docMk/>
            <pc:sldMk cId="1442628699" sldId="260"/>
            <ac:spMk id="110" creationId="{55E5A82E-8661-481C-A4B1-BA1093144AD5}"/>
          </ac:spMkLst>
        </pc:spChg>
        <pc:spChg chg="mod">
          <ac:chgData name="André Achermann" userId="d52f61e3-e5d1-4535-aec4-17b7470a9989" providerId="ADAL" clId="{C5F55330-3D72-4D47-B607-ABA105E638F3}" dt="2021-12-23T17:45:00.355" v="1655" actId="1035"/>
          <ac:spMkLst>
            <pc:docMk/>
            <pc:sldMk cId="1442628699" sldId="260"/>
            <ac:spMk id="114" creationId="{240DF60E-6241-4182-8036-D838E28FA271}"/>
          </ac:spMkLst>
        </pc:spChg>
        <pc:spChg chg="mod">
          <ac:chgData name="André Achermann" userId="d52f61e3-e5d1-4535-aec4-17b7470a9989" providerId="ADAL" clId="{C5F55330-3D72-4D47-B607-ABA105E638F3}" dt="2021-12-23T17:45:00.355" v="1655" actId="1035"/>
          <ac:spMkLst>
            <pc:docMk/>
            <pc:sldMk cId="1442628699" sldId="260"/>
            <ac:spMk id="123" creationId="{47253997-3E8F-48E3-A1B3-00C5645D17FB}"/>
          </ac:spMkLst>
        </pc:spChg>
        <pc:spChg chg="mod">
          <ac:chgData name="André Achermann" userId="d52f61e3-e5d1-4535-aec4-17b7470a9989" providerId="ADAL" clId="{C5F55330-3D72-4D47-B607-ABA105E638F3}" dt="2021-12-23T17:45:06.455" v="1656" actId="14100"/>
          <ac:spMkLst>
            <pc:docMk/>
            <pc:sldMk cId="1442628699" sldId="260"/>
            <ac:spMk id="126" creationId="{D94C1E45-DE99-4A58-9CFE-964E1BBC675A}"/>
          </ac:spMkLst>
        </pc:spChg>
        <pc:spChg chg="add mod">
          <ac:chgData name="André Achermann" userId="d52f61e3-e5d1-4535-aec4-17b7470a9989" providerId="ADAL" clId="{C5F55330-3D72-4D47-B607-ABA105E638F3}" dt="2021-12-23T17:45:00.355" v="1655" actId="1035"/>
          <ac:spMkLst>
            <pc:docMk/>
            <pc:sldMk cId="1442628699" sldId="260"/>
            <ac:spMk id="129" creationId="{34E816CC-EF71-4DA2-AC50-79A2BA592C18}"/>
          </ac:spMkLst>
        </pc:spChg>
        <pc:spChg chg="add mod">
          <ac:chgData name="André Achermann" userId="d52f61e3-e5d1-4535-aec4-17b7470a9989" providerId="ADAL" clId="{C5F55330-3D72-4D47-B607-ABA105E638F3}" dt="2021-12-23T17:45:00.355" v="1655" actId="1035"/>
          <ac:spMkLst>
            <pc:docMk/>
            <pc:sldMk cId="1442628699" sldId="260"/>
            <ac:spMk id="134" creationId="{3A103C0B-9A4B-4558-8938-3906B0078244}"/>
          </ac:spMkLst>
        </pc:spChg>
        <pc:spChg chg="add mod">
          <ac:chgData name="André Achermann" userId="d52f61e3-e5d1-4535-aec4-17b7470a9989" providerId="ADAL" clId="{C5F55330-3D72-4D47-B607-ABA105E638F3}" dt="2021-12-23T17:46:06.305" v="1658" actId="1076"/>
          <ac:spMkLst>
            <pc:docMk/>
            <pc:sldMk cId="1442628699" sldId="260"/>
            <ac:spMk id="135" creationId="{FD3C09E0-CEAC-4A78-BF92-A3EFD8D30EAC}"/>
          </ac:spMkLst>
        </pc:spChg>
        <pc:spChg chg="add mod">
          <ac:chgData name="André Achermann" userId="d52f61e3-e5d1-4535-aec4-17b7470a9989" providerId="ADAL" clId="{C5F55330-3D72-4D47-B607-ABA105E638F3}" dt="2021-12-23T17:46:06.305" v="1658" actId="1076"/>
          <ac:spMkLst>
            <pc:docMk/>
            <pc:sldMk cId="1442628699" sldId="260"/>
            <ac:spMk id="136" creationId="{24F4BDEA-9267-4D57-A3ED-BFA6F5046F8D}"/>
          </ac:spMkLst>
        </pc:spChg>
        <pc:spChg chg="mod">
          <ac:chgData name="André Achermann" userId="d52f61e3-e5d1-4535-aec4-17b7470a9989" providerId="ADAL" clId="{C5F55330-3D72-4D47-B607-ABA105E638F3}" dt="2021-12-23T17:46:57.706" v="1662"/>
          <ac:spMkLst>
            <pc:docMk/>
            <pc:sldMk cId="1442628699" sldId="260"/>
            <ac:spMk id="137" creationId="{6F57C333-676F-441F-A54D-86FBDCA4A4A0}"/>
          </ac:spMkLst>
        </pc:spChg>
        <pc:spChg chg="add mod">
          <ac:chgData name="André Achermann" userId="d52f61e3-e5d1-4535-aec4-17b7470a9989" providerId="ADAL" clId="{C5F55330-3D72-4D47-B607-ABA105E638F3}" dt="2021-12-23T17:46:06.305" v="1658" actId="1076"/>
          <ac:spMkLst>
            <pc:docMk/>
            <pc:sldMk cId="1442628699" sldId="260"/>
            <ac:spMk id="139" creationId="{614CECBA-4255-46DD-B012-AE5878D38F3F}"/>
          </ac:spMkLst>
        </pc:spChg>
        <pc:spChg chg="add mod">
          <ac:chgData name="André Achermann" userId="d52f61e3-e5d1-4535-aec4-17b7470a9989" providerId="ADAL" clId="{C5F55330-3D72-4D47-B607-ABA105E638F3}" dt="2021-12-23T17:46:06.305" v="1658" actId="1076"/>
          <ac:spMkLst>
            <pc:docMk/>
            <pc:sldMk cId="1442628699" sldId="260"/>
            <ac:spMk id="142" creationId="{A8FC3467-DCAF-4AD7-BD51-E01DAD380189}"/>
          </ac:spMkLst>
        </pc:spChg>
        <pc:spChg chg="add mod">
          <ac:chgData name="André Achermann" userId="d52f61e3-e5d1-4535-aec4-17b7470a9989" providerId="ADAL" clId="{C5F55330-3D72-4D47-B607-ABA105E638F3}" dt="2021-12-23T17:46:06.305" v="1658" actId="1076"/>
          <ac:spMkLst>
            <pc:docMk/>
            <pc:sldMk cId="1442628699" sldId="260"/>
            <ac:spMk id="143" creationId="{82496845-2427-4341-A9FD-976B365FCE1A}"/>
          </ac:spMkLst>
        </pc:spChg>
        <pc:spChg chg="add mod">
          <ac:chgData name="André Achermann" userId="d52f61e3-e5d1-4535-aec4-17b7470a9989" providerId="ADAL" clId="{C5F55330-3D72-4D47-B607-ABA105E638F3}" dt="2021-12-23T17:46:21.655" v="1660" actId="1076"/>
          <ac:spMkLst>
            <pc:docMk/>
            <pc:sldMk cId="1442628699" sldId="260"/>
            <ac:spMk id="144" creationId="{014D8DFB-2BDF-4ACE-9A6E-8C9CCDB07D8B}"/>
          </ac:spMkLst>
        </pc:spChg>
        <pc:spChg chg="mod">
          <ac:chgData name="André Achermann" userId="d52f61e3-e5d1-4535-aec4-17b7470a9989" providerId="ADAL" clId="{C5F55330-3D72-4D47-B607-ABA105E638F3}" dt="2021-12-23T17:46:42.766" v="1661" actId="1076"/>
          <ac:spMkLst>
            <pc:docMk/>
            <pc:sldMk cId="1442628699" sldId="260"/>
            <ac:spMk id="229" creationId="{8B62FA71-C6CE-4FAE-AB26-9562B2DD2AD7}"/>
          </ac:spMkLst>
        </pc:spChg>
        <pc:cxnChg chg="mod">
          <ac:chgData name="André Achermann" userId="d52f61e3-e5d1-4535-aec4-17b7470a9989" providerId="ADAL" clId="{C5F55330-3D72-4D47-B607-ABA105E638F3}" dt="2021-12-23T17:45:00.355" v="1655" actId="1035"/>
          <ac:cxnSpMkLst>
            <pc:docMk/>
            <pc:sldMk cId="1442628699" sldId="260"/>
            <ac:cxnSpMk id="28" creationId="{B9594DC7-1A6B-46F2-A763-FDBBB87D997B}"/>
          </ac:cxnSpMkLst>
        </pc:cxnChg>
        <pc:cxnChg chg="mod">
          <ac:chgData name="André Achermann" userId="d52f61e3-e5d1-4535-aec4-17b7470a9989" providerId="ADAL" clId="{C5F55330-3D72-4D47-B607-ABA105E638F3}" dt="2021-12-23T17:45:00.355" v="1655" actId="1035"/>
          <ac:cxnSpMkLst>
            <pc:docMk/>
            <pc:sldMk cId="1442628699" sldId="260"/>
            <ac:cxnSpMk id="45" creationId="{976ED25A-AF58-44E0-8859-744DDE9A0F35}"/>
          </ac:cxnSpMkLst>
        </pc:cxnChg>
        <pc:cxnChg chg="mod">
          <ac:chgData name="André Achermann" userId="d52f61e3-e5d1-4535-aec4-17b7470a9989" providerId="ADAL" clId="{C5F55330-3D72-4D47-B607-ABA105E638F3}" dt="2021-12-23T17:45:00.355" v="1655" actId="1035"/>
          <ac:cxnSpMkLst>
            <pc:docMk/>
            <pc:sldMk cId="1442628699" sldId="260"/>
            <ac:cxnSpMk id="67" creationId="{C66FA679-FBE9-4BAC-92C5-A5FEA59E63B4}"/>
          </ac:cxnSpMkLst>
        </pc:cxnChg>
        <pc:cxnChg chg="mod">
          <ac:chgData name="André Achermann" userId="d52f61e3-e5d1-4535-aec4-17b7470a9989" providerId="ADAL" clId="{C5F55330-3D72-4D47-B607-ABA105E638F3}" dt="2021-12-23T17:45:00.355" v="1655" actId="1035"/>
          <ac:cxnSpMkLst>
            <pc:docMk/>
            <pc:sldMk cId="1442628699" sldId="260"/>
            <ac:cxnSpMk id="70" creationId="{D13E14EF-9B94-4F61-8FE5-2D702A3F1DDE}"/>
          </ac:cxnSpMkLst>
        </pc:cxnChg>
        <pc:cxnChg chg="mod">
          <ac:chgData name="André Achermann" userId="d52f61e3-e5d1-4535-aec4-17b7470a9989" providerId="ADAL" clId="{C5F55330-3D72-4D47-B607-ABA105E638F3}" dt="2021-12-23T17:45:00.355" v="1655" actId="1035"/>
          <ac:cxnSpMkLst>
            <pc:docMk/>
            <pc:sldMk cId="1442628699" sldId="260"/>
            <ac:cxnSpMk id="73" creationId="{8550D689-4029-46CF-B3C7-0F3CC994DF9D}"/>
          </ac:cxnSpMkLst>
        </pc:cxnChg>
        <pc:cxnChg chg="mod">
          <ac:chgData name="André Achermann" userId="d52f61e3-e5d1-4535-aec4-17b7470a9989" providerId="ADAL" clId="{C5F55330-3D72-4D47-B607-ABA105E638F3}" dt="2021-12-23T17:45:00.355" v="1655" actId="1035"/>
          <ac:cxnSpMkLst>
            <pc:docMk/>
            <pc:sldMk cId="1442628699" sldId="260"/>
            <ac:cxnSpMk id="75" creationId="{9F42834D-08DE-4ABA-8D2E-F8A3FC730ABF}"/>
          </ac:cxnSpMkLst>
        </pc:cxnChg>
        <pc:cxnChg chg="mod">
          <ac:chgData name="André Achermann" userId="d52f61e3-e5d1-4535-aec4-17b7470a9989" providerId="ADAL" clId="{C5F55330-3D72-4D47-B607-ABA105E638F3}" dt="2021-12-23T17:45:00.355" v="1655" actId="1035"/>
          <ac:cxnSpMkLst>
            <pc:docMk/>
            <pc:sldMk cId="1442628699" sldId="260"/>
            <ac:cxnSpMk id="89" creationId="{3F92C56E-7FA0-41B5-820B-97F2430D4C64}"/>
          </ac:cxnSpMkLst>
        </pc:cxnChg>
        <pc:cxnChg chg="mod">
          <ac:chgData name="André Achermann" userId="d52f61e3-e5d1-4535-aec4-17b7470a9989" providerId="ADAL" clId="{C5F55330-3D72-4D47-B607-ABA105E638F3}" dt="2021-12-23T17:45:00.355" v="1655" actId="1035"/>
          <ac:cxnSpMkLst>
            <pc:docMk/>
            <pc:sldMk cId="1442628699" sldId="260"/>
            <ac:cxnSpMk id="93" creationId="{B123B879-89EA-4BA1-85E7-926180E3A2C5}"/>
          </ac:cxnSpMkLst>
        </pc:cxnChg>
        <pc:cxnChg chg="mod">
          <ac:chgData name="André Achermann" userId="d52f61e3-e5d1-4535-aec4-17b7470a9989" providerId="ADAL" clId="{C5F55330-3D72-4D47-B607-ABA105E638F3}" dt="2021-12-23T17:45:00.355" v="1655" actId="1035"/>
          <ac:cxnSpMkLst>
            <pc:docMk/>
            <pc:sldMk cId="1442628699" sldId="260"/>
            <ac:cxnSpMk id="111" creationId="{43D8BA20-7964-401B-90DC-7A00A6461BB2}"/>
          </ac:cxnSpMkLst>
        </pc:cxnChg>
        <pc:cxnChg chg="mod">
          <ac:chgData name="André Achermann" userId="d52f61e3-e5d1-4535-aec4-17b7470a9989" providerId="ADAL" clId="{C5F55330-3D72-4D47-B607-ABA105E638F3}" dt="2021-12-23T17:45:00.355" v="1655" actId="1035"/>
          <ac:cxnSpMkLst>
            <pc:docMk/>
            <pc:sldMk cId="1442628699" sldId="260"/>
            <ac:cxnSpMk id="116" creationId="{240A4EA7-9472-4E8E-8A52-6CF0942EB8C3}"/>
          </ac:cxnSpMkLst>
        </pc:cxnChg>
        <pc:cxnChg chg="mod">
          <ac:chgData name="André Achermann" userId="d52f61e3-e5d1-4535-aec4-17b7470a9989" providerId="ADAL" clId="{C5F55330-3D72-4D47-B607-ABA105E638F3}" dt="2021-12-23T17:45:00.355" v="1655" actId="1035"/>
          <ac:cxnSpMkLst>
            <pc:docMk/>
            <pc:sldMk cId="1442628699" sldId="260"/>
            <ac:cxnSpMk id="118" creationId="{F7EAB632-3038-4E83-A910-4C45EF56770F}"/>
          </ac:cxnSpMkLst>
        </pc:cxnChg>
        <pc:cxnChg chg="mod">
          <ac:chgData name="André Achermann" userId="d52f61e3-e5d1-4535-aec4-17b7470a9989" providerId="ADAL" clId="{C5F55330-3D72-4D47-B607-ABA105E638F3}" dt="2021-12-23T17:45:00.355" v="1655" actId="1035"/>
          <ac:cxnSpMkLst>
            <pc:docMk/>
            <pc:sldMk cId="1442628699" sldId="260"/>
            <ac:cxnSpMk id="127" creationId="{7BB5A258-D936-46B0-B6CA-1693644051BA}"/>
          </ac:cxnSpMkLst>
        </pc:cxnChg>
        <pc:cxnChg chg="mod">
          <ac:chgData name="André Achermann" userId="d52f61e3-e5d1-4535-aec4-17b7470a9989" providerId="ADAL" clId="{C5F55330-3D72-4D47-B607-ABA105E638F3}" dt="2021-12-23T17:45:00.355" v="1655" actId="1035"/>
          <ac:cxnSpMkLst>
            <pc:docMk/>
            <pc:sldMk cId="1442628699" sldId="260"/>
            <ac:cxnSpMk id="131" creationId="{BAF8AABD-8D77-4223-92C5-4C2FE0C16CD6}"/>
          </ac:cxnSpMkLst>
        </pc:cxnChg>
        <pc:cxnChg chg="add mod">
          <ac:chgData name="André Achermann" userId="d52f61e3-e5d1-4535-aec4-17b7470a9989" providerId="ADAL" clId="{C5F55330-3D72-4D47-B607-ABA105E638F3}" dt="2021-12-23T17:46:06.305" v="1658" actId="1076"/>
          <ac:cxnSpMkLst>
            <pc:docMk/>
            <pc:sldMk cId="1442628699" sldId="260"/>
            <ac:cxnSpMk id="138" creationId="{CC47AF3D-AF2B-4FCF-98B6-E53A3A6B0EC2}"/>
          </ac:cxnSpMkLst>
        </pc:cxnChg>
        <pc:cxnChg chg="add mod">
          <ac:chgData name="André Achermann" userId="d52f61e3-e5d1-4535-aec4-17b7470a9989" providerId="ADAL" clId="{C5F55330-3D72-4D47-B607-ABA105E638F3}" dt="2021-12-23T17:46:06.305" v="1658" actId="1076"/>
          <ac:cxnSpMkLst>
            <pc:docMk/>
            <pc:sldMk cId="1442628699" sldId="260"/>
            <ac:cxnSpMk id="140" creationId="{D856A6B2-BA53-44CB-83F6-8732B95B6F69}"/>
          </ac:cxnSpMkLst>
        </pc:cxnChg>
        <pc:cxnChg chg="add mod">
          <ac:chgData name="André Achermann" userId="d52f61e3-e5d1-4535-aec4-17b7470a9989" providerId="ADAL" clId="{C5F55330-3D72-4D47-B607-ABA105E638F3}" dt="2021-12-23T17:46:06.305" v="1658" actId="1076"/>
          <ac:cxnSpMkLst>
            <pc:docMk/>
            <pc:sldMk cId="1442628699" sldId="260"/>
            <ac:cxnSpMk id="141" creationId="{C93BD056-7953-40BF-B748-92A9305D1BE4}"/>
          </ac:cxnSpMkLst>
        </pc:cxnChg>
      </pc:sldChg>
      <pc:sldChg chg="addSp delSp modSp add mod">
        <pc:chgData name="André Achermann" userId="d52f61e3-e5d1-4535-aec4-17b7470a9989" providerId="ADAL" clId="{C5F55330-3D72-4D47-B607-ABA105E638F3}" dt="2022-01-06T13:57:41.273" v="2095" actId="478"/>
        <pc:sldMkLst>
          <pc:docMk/>
          <pc:sldMk cId="44398312" sldId="261"/>
        </pc:sldMkLst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26" creationId="{B4F6BCA0-AC08-462E-96D5-F138DBD4AC85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44" creationId="{FF266511-7C41-427A-B330-C9FFF1E4710F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51" creationId="{EBF1FB48-A583-4CE9-B3AE-BC2D72065C50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65" creationId="{D534C900-4ABA-4C7D-B97E-D34FD2CE3E06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66" creationId="{45D0CCED-A8DC-4AF9-A705-A9C77B143444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68" creationId="{0090138A-E455-4671-8BC1-A8EF4769688A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72" creationId="{DC538490-3297-4A1C-B9DE-309AC2776D2C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76" creationId="{2A858B3C-93DC-4278-B174-5F42CD94C411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77" creationId="{9F0564E6-B301-43B4-9A31-273586863CBD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78" creationId="{631AFA7A-A441-4722-83E7-33228EDB9396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80" creationId="{55320B68-BC4B-4F28-A223-12B453B83A52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81" creationId="{CF0487A4-F488-40CD-B872-28E616678963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82" creationId="{4E1BE802-EC20-4135-A602-F69EFC7BDF4F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84" creationId="{46DBE730-4780-4688-B145-F768AEBD8246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86" creationId="{6B39FAAD-F8B9-465B-8C1C-510354DB6B42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87" creationId="{AE6C3B52-723B-45EC-8559-2E3505996422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88" creationId="{D3658FB7-A43C-4A27-9E0E-76373E9356F0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91" creationId="{BC7C3ECD-8460-4D87-9861-2774A08776B9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92" creationId="{D5EC4B03-E33F-4931-86C1-0CECA44E0D61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96" creationId="{EA2A0F3E-8A84-471C-8FDF-BC7E929B7BDA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98" creationId="{013D9954-69B8-4F64-8C9D-EC03AE0D8F9C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99" creationId="{D838BE3A-08DA-4C7C-9399-FF061E94A083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101" creationId="{8B749230-C782-41EC-9B76-F37548052F6A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103" creationId="{6ACFA4E2-11CD-4FBB-ACAA-4E9813100CAC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106" creationId="{B09D70DB-7B75-42CE-A177-CD1C898DBA56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107" creationId="{FCB3F007-D674-41AA-B924-CBDC15E4F0A6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109" creationId="{277907F7-5355-4C40-BD70-ABCFCC932790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110" creationId="{55E5A82E-8661-481C-A4B1-BA1093144AD5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112" creationId="{AB3C86E4-4AEB-4555-8A3D-6BB07FF39013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114" creationId="{240DF60E-6241-4182-8036-D838E28FA271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115" creationId="{5AB39490-77FD-423C-966E-D1B9F0BEDBC0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119" creationId="{BE6B43D7-1221-4B44-AD62-FEEE9DE77EF3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121" creationId="{7F148525-3EFE-425F-92E8-54A49A353D57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123" creationId="{47253997-3E8F-48E3-A1B3-00C5645D17FB}"/>
          </ac:spMkLst>
        </pc:spChg>
        <pc:spChg chg="del">
          <ac:chgData name="André Achermann" userId="d52f61e3-e5d1-4535-aec4-17b7470a9989" providerId="ADAL" clId="{C5F55330-3D72-4D47-B607-ABA105E638F3}" dt="2021-12-23T17:47:15.401" v="1665" actId="478"/>
          <ac:spMkLst>
            <pc:docMk/>
            <pc:sldMk cId="44398312" sldId="261"/>
            <ac:spMk id="124" creationId="{70EB0767-D7DA-4CF5-A2BB-1FB19DF8817D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126" creationId="{D94C1E45-DE99-4A58-9CFE-964E1BBC675A}"/>
          </ac:spMkLst>
        </pc:spChg>
        <pc:spChg chg="del">
          <ac:chgData name="André Achermann" userId="d52f61e3-e5d1-4535-aec4-17b7470a9989" providerId="ADAL" clId="{C5F55330-3D72-4D47-B607-ABA105E638F3}" dt="2021-12-23T17:47:16.934" v="1666" actId="478"/>
          <ac:spMkLst>
            <pc:docMk/>
            <pc:sldMk cId="44398312" sldId="261"/>
            <ac:spMk id="128" creationId="{39F90310-FAC5-4D61-B904-A65A44233677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129" creationId="{34E816CC-EF71-4DA2-AC50-79A2BA592C18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130" creationId="{7A3CB527-F137-40AE-ABF6-67E9B0DAD428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132" creationId="{8921D76A-FCFF-4641-9293-A87C02BE8276}"/>
          </ac:spMkLst>
        </pc:spChg>
        <pc:spChg chg="del">
          <ac:chgData name="André Achermann" userId="d52f61e3-e5d1-4535-aec4-17b7470a9989" providerId="ADAL" clId="{C5F55330-3D72-4D47-B607-ABA105E638F3}" dt="2021-12-23T17:47:12.180" v="1664" actId="478"/>
          <ac:spMkLst>
            <pc:docMk/>
            <pc:sldMk cId="44398312" sldId="261"/>
            <ac:spMk id="133" creationId="{1C3E5756-C36E-4D5D-9825-193EB22962B8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134" creationId="{3A103C0B-9A4B-4558-8938-3906B0078244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135" creationId="{FD3C09E0-CEAC-4A78-BF92-A3EFD8D30EAC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136" creationId="{24F4BDEA-9267-4D57-A3ED-BFA6F5046F8D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137" creationId="{6F57C333-676F-441F-A54D-86FBDCA4A4A0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139" creationId="{614CECBA-4255-46DD-B012-AE5878D38F3F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142" creationId="{A8FC3467-DCAF-4AD7-BD51-E01DAD380189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143" creationId="{82496845-2427-4341-A9FD-976B365FCE1A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144" creationId="{014D8DFB-2BDF-4ACE-9A6E-8C9CCDB07D8B}"/>
          </ac:spMkLst>
        </pc:spChg>
        <pc:spChg chg="add mod">
          <ac:chgData name="André Achermann" userId="d52f61e3-e5d1-4535-aec4-17b7470a9989" providerId="ADAL" clId="{C5F55330-3D72-4D47-B607-ABA105E638F3}" dt="2021-12-23T17:53:41.479" v="1890" actId="14100"/>
          <ac:spMkLst>
            <pc:docMk/>
            <pc:sldMk cId="44398312" sldId="261"/>
            <ac:spMk id="146" creationId="{787FAEE1-B9E8-4D3D-8887-6662DB186F7B}"/>
          </ac:spMkLst>
        </pc:spChg>
        <pc:spChg chg="add mod">
          <ac:chgData name="André Achermann" userId="d52f61e3-e5d1-4535-aec4-17b7470a9989" providerId="ADAL" clId="{C5F55330-3D72-4D47-B607-ABA105E638F3}" dt="2021-12-23T17:53:34.684" v="1889" actId="1035"/>
          <ac:spMkLst>
            <pc:docMk/>
            <pc:sldMk cId="44398312" sldId="261"/>
            <ac:spMk id="147" creationId="{CF137B53-420C-4469-93DC-751616837562}"/>
          </ac:spMkLst>
        </pc:spChg>
        <pc:spChg chg="add mod">
          <ac:chgData name="André Achermann" userId="d52f61e3-e5d1-4535-aec4-17b7470a9989" providerId="ADAL" clId="{C5F55330-3D72-4D47-B607-ABA105E638F3}" dt="2021-12-23T17:55:12.030" v="1945" actId="1037"/>
          <ac:spMkLst>
            <pc:docMk/>
            <pc:sldMk cId="44398312" sldId="261"/>
            <ac:spMk id="149" creationId="{4CA83FA3-48A0-49A3-9395-CAC202D314A3}"/>
          </ac:spMkLst>
        </pc:spChg>
        <pc:spChg chg="add mod">
          <ac:chgData name="André Achermann" userId="d52f61e3-e5d1-4535-aec4-17b7470a9989" providerId="ADAL" clId="{C5F55330-3D72-4D47-B607-ABA105E638F3}" dt="2021-12-23T17:53:34.684" v="1889" actId="1035"/>
          <ac:spMkLst>
            <pc:docMk/>
            <pc:sldMk cId="44398312" sldId="261"/>
            <ac:spMk id="151" creationId="{B84DBFB1-1F5C-4A88-A6F8-422B6DDF8D8A}"/>
          </ac:spMkLst>
        </pc:spChg>
        <pc:spChg chg="add mod">
          <ac:chgData name="André Achermann" userId="d52f61e3-e5d1-4535-aec4-17b7470a9989" providerId="ADAL" clId="{C5F55330-3D72-4D47-B607-ABA105E638F3}" dt="2021-12-23T17:53:34.684" v="1889" actId="1035"/>
          <ac:spMkLst>
            <pc:docMk/>
            <pc:sldMk cId="44398312" sldId="261"/>
            <ac:spMk id="153" creationId="{27A94D49-A19C-4AA8-B9CB-A0D2B741009F}"/>
          </ac:spMkLst>
        </pc:spChg>
        <pc:spChg chg="add mod">
          <ac:chgData name="André Achermann" userId="d52f61e3-e5d1-4535-aec4-17b7470a9989" providerId="ADAL" clId="{C5F55330-3D72-4D47-B607-ABA105E638F3}" dt="2021-12-23T17:53:34.684" v="1889" actId="1035"/>
          <ac:spMkLst>
            <pc:docMk/>
            <pc:sldMk cId="44398312" sldId="261"/>
            <ac:spMk id="155" creationId="{D61BEE67-5786-495C-97D3-BF54AD8FB262}"/>
          </ac:spMkLst>
        </pc:spChg>
        <pc:spChg chg="add mod">
          <ac:chgData name="André Achermann" userId="d52f61e3-e5d1-4535-aec4-17b7470a9989" providerId="ADAL" clId="{C5F55330-3D72-4D47-B607-ABA105E638F3}" dt="2021-12-23T17:53:34.684" v="1889" actId="1035"/>
          <ac:spMkLst>
            <pc:docMk/>
            <pc:sldMk cId="44398312" sldId="261"/>
            <ac:spMk id="157" creationId="{B10B486F-19D9-40D5-9088-F0A597C07E11}"/>
          </ac:spMkLst>
        </pc:spChg>
        <pc:spChg chg="add mod">
          <ac:chgData name="André Achermann" userId="d52f61e3-e5d1-4535-aec4-17b7470a9989" providerId="ADAL" clId="{C5F55330-3D72-4D47-B607-ABA105E638F3}" dt="2021-12-23T17:55:12.030" v="1945" actId="1037"/>
          <ac:spMkLst>
            <pc:docMk/>
            <pc:sldMk cId="44398312" sldId="261"/>
            <ac:spMk id="158" creationId="{E5C51640-1A08-42A2-B1C8-2FDEF98A2D2B}"/>
          </ac:spMkLst>
        </pc:spChg>
        <pc:spChg chg="add mod">
          <ac:chgData name="André Achermann" userId="d52f61e3-e5d1-4535-aec4-17b7470a9989" providerId="ADAL" clId="{C5F55330-3D72-4D47-B607-ABA105E638F3}" dt="2021-12-23T17:53:34.684" v="1889" actId="1035"/>
          <ac:spMkLst>
            <pc:docMk/>
            <pc:sldMk cId="44398312" sldId="261"/>
            <ac:spMk id="159" creationId="{A67D5354-307F-4C78-90C9-5AD2A8F06689}"/>
          </ac:spMkLst>
        </pc:spChg>
        <pc:spChg chg="add mod">
          <ac:chgData name="André Achermann" userId="d52f61e3-e5d1-4535-aec4-17b7470a9989" providerId="ADAL" clId="{C5F55330-3D72-4D47-B607-ABA105E638F3}" dt="2021-12-23T17:53:34.684" v="1889" actId="1035"/>
          <ac:spMkLst>
            <pc:docMk/>
            <pc:sldMk cId="44398312" sldId="261"/>
            <ac:spMk id="161" creationId="{7199BA44-4D4A-4BB7-AA6E-91C187BF2D24}"/>
          </ac:spMkLst>
        </pc:spChg>
        <pc:spChg chg="add mod">
          <ac:chgData name="André Achermann" userId="d52f61e3-e5d1-4535-aec4-17b7470a9989" providerId="ADAL" clId="{C5F55330-3D72-4D47-B607-ABA105E638F3}" dt="2021-12-23T17:53:34.684" v="1889" actId="1035"/>
          <ac:spMkLst>
            <pc:docMk/>
            <pc:sldMk cId="44398312" sldId="261"/>
            <ac:spMk id="163" creationId="{DF16002F-2D6B-4927-983C-BFD5B1457606}"/>
          </ac:spMkLst>
        </pc:spChg>
        <pc:spChg chg="add mod">
          <ac:chgData name="André Achermann" userId="d52f61e3-e5d1-4535-aec4-17b7470a9989" providerId="ADAL" clId="{C5F55330-3D72-4D47-B607-ABA105E638F3}" dt="2021-12-23T17:53:34.684" v="1889" actId="1035"/>
          <ac:spMkLst>
            <pc:docMk/>
            <pc:sldMk cId="44398312" sldId="261"/>
            <ac:spMk id="166" creationId="{A12EAD5A-226C-44C9-85DA-306919A5B945}"/>
          </ac:spMkLst>
        </pc:spChg>
        <pc:spChg chg="add mod">
          <ac:chgData name="André Achermann" userId="d52f61e3-e5d1-4535-aec4-17b7470a9989" providerId="ADAL" clId="{C5F55330-3D72-4D47-B607-ABA105E638F3}" dt="2021-12-23T17:53:34.684" v="1889" actId="1035"/>
          <ac:spMkLst>
            <pc:docMk/>
            <pc:sldMk cId="44398312" sldId="261"/>
            <ac:spMk id="167" creationId="{CE0DDD5A-BA97-4E00-9AC3-2D7F4017DA6B}"/>
          </ac:spMkLst>
        </pc:spChg>
        <pc:spChg chg="add mod">
          <ac:chgData name="André Achermann" userId="d52f61e3-e5d1-4535-aec4-17b7470a9989" providerId="ADAL" clId="{C5F55330-3D72-4D47-B607-ABA105E638F3}" dt="2021-12-23T17:53:34.684" v="1889" actId="1035"/>
          <ac:spMkLst>
            <pc:docMk/>
            <pc:sldMk cId="44398312" sldId="261"/>
            <ac:spMk id="168" creationId="{731A320E-1681-4DD1-BFF2-4AB3238FA8DB}"/>
          </ac:spMkLst>
        </pc:spChg>
        <pc:spChg chg="add mod">
          <ac:chgData name="André Achermann" userId="d52f61e3-e5d1-4535-aec4-17b7470a9989" providerId="ADAL" clId="{C5F55330-3D72-4D47-B607-ABA105E638F3}" dt="2021-12-23T17:57:40.857" v="2032" actId="1037"/>
          <ac:spMkLst>
            <pc:docMk/>
            <pc:sldMk cId="44398312" sldId="261"/>
            <ac:spMk id="170" creationId="{02DC143A-10D9-47DC-BC7C-D4495DB6029C}"/>
          </ac:spMkLst>
        </pc:spChg>
        <pc:spChg chg="add mod">
          <ac:chgData name="André Achermann" userId="d52f61e3-e5d1-4535-aec4-17b7470a9989" providerId="ADAL" clId="{C5F55330-3D72-4D47-B607-ABA105E638F3}" dt="2021-12-23T17:55:12.030" v="1945" actId="1037"/>
          <ac:spMkLst>
            <pc:docMk/>
            <pc:sldMk cId="44398312" sldId="261"/>
            <ac:spMk id="172" creationId="{C28DD44F-0D8A-4240-81C7-8043694F188C}"/>
          </ac:spMkLst>
        </pc:spChg>
        <pc:spChg chg="add mod">
          <ac:chgData name="André Achermann" userId="d52f61e3-e5d1-4535-aec4-17b7470a9989" providerId="ADAL" clId="{C5F55330-3D72-4D47-B607-ABA105E638F3}" dt="2021-12-23T17:53:34.684" v="1889" actId="1035"/>
          <ac:spMkLst>
            <pc:docMk/>
            <pc:sldMk cId="44398312" sldId="261"/>
            <ac:spMk id="175" creationId="{F94D544E-6C7C-4443-A84D-7FD3C0A8F542}"/>
          </ac:spMkLst>
        </pc:spChg>
        <pc:spChg chg="add mod">
          <ac:chgData name="André Achermann" userId="d52f61e3-e5d1-4535-aec4-17b7470a9989" providerId="ADAL" clId="{C5F55330-3D72-4D47-B607-ABA105E638F3}" dt="2021-12-23T17:54:07.352" v="1892" actId="1076"/>
          <ac:spMkLst>
            <pc:docMk/>
            <pc:sldMk cId="44398312" sldId="261"/>
            <ac:spMk id="177" creationId="{46FBDA92-F538-433D-A5DF-0DE7E6C5C2FB}"/>
          </ac:spMkLst>
        </pc:spChg>
        <pc:spChg chg="add mod">
          <ac:chgData name="André Achermann" userId="d52f61e3-e5d1-4535-aec4-17b7470a9989" providerId="ADAL" clId="{C5F55330-3D72-4D47-B607-ABA105E638F3}" dt="2021-12-23T17:54:07.352" v="1892" actId="1076"/>
          <ac:spMkLst>
            <pc:docMk/>
            <pc:sldMk cId="44398312" sldId="261"/>
            <ac:spMk id="178" creationId="{DE735440-7C3B-4B01-BEFB-7E1DDF5A1F53}"/>
          </ac:spMkLst>
        </pc:spChg>
        <pc:spChg chg="add mod">
          <ac:chgData name="André Achermann" userId="d52f61e3-e5d1-4535-aec4-17b7470a9989" providerId="ADAL" clId="{C5F55330-3D72-4D47-B607-ABA105E638F3}" dt="2021-12-23T17:56:59.702" v="2007" actId="1038"/>
          <ac:spMkLst>
            <pc:docMk/>
            <pc:sldMk cId="44398312" sldId="261"/>
            <ac:spMk id="180" creationId="{B3EE525D-BC50-42EC-A4BA-2A24BC9ACF55}"/>
          </ac:spMkLst>
        </pc:spChg>
        <pc:spChg chg="add mod">
          <ac:chgData name="André Achermann" userId="d52f61e3-e5d1-4535-aec4-17b7470a9989" providerId="ADAL" clId="{C5F55330-3D72-4D47-B607-ABA105E638F3}" dt="2021-12-23T17:55:45.514" v="1987" actId="1037"/>
          <ac:spMkLst>
            <pc:docMk/>
            <pc:sldMk cId="44398312" sldId="261"/>
            <ac:spMk id="183" creationId="{576D3DA0-FA7C-4EAC-8132-D4F347712569}"/>
          </ac:spMkLst>
        </pc:spChg>
        <pc:spChg chg="add mod">
          <ac:chgData name="André Achermann" userId="d52f61e3-e5d1-4535-aec4-17b7470a9989" providerId="ADAL" clId="{C5F55330-3D72-4D47-B607-ABA105E638F3}" dt="2021-12-23T17:56:19.480" v="1995" actId="20577"/>
          <ac:spMkLst>
            <pc:docMk/>
            <pc:sldMk cId="44398312" sldId="261"/>
            <ac:spMk id="184" creationId="{268ACD42-2253-466B-8946-9414D086E6F6}"/>
          </ac:spMkLst>
        </pc:spChg>
        <pc:spChg chg="add mod">
          <ac:chgData name="André Achermann" userId="d52f61e3-e5d1-4535-aec4-17b7470a9989" providerId="ADAL" clId="{C5F55330-3D72-4D47-B607-ABA105E638F3}" dt="2021-12-23T17:58:10.631" v="2035" actId="14100"/>
          <ac:spMkLst>
            <pc:docMk/>
            <pc:sldMk cId="44398312" sldId="261"/>
            <ac:spMk id="186" creationId="{4901A225-4131-4BE9-B248-FDA0E6177272}"/>
          </ac:spMkLst>
        </pc:spChg>
        <pc:spChg chg="add mod">
          <ac:chgData name="André Achermann" userId="d52f61e3-e5d1-4535-aec4-17b7470a9989" providerId="ADAL" clId="{C5F55330-3D72-4D47-B607-ABA105E638F3}" dt="2021-12-23T17:58:48.310" v="2059" actId="20577"/>
          <ac:spMkLst>
            <pc:docMk/>
            <pc:sldMk cId="44398312" sldId="261"/>
            <ac:spMk id="187" creationId="{0D19DB6F-5A56-497B-9BD7-5AFEE2E44EB1}"/>
          </ac:spMkLst>
        </pc:spChg>
        <pc:spChg chg="add mod">
          <ac:chgData name="André Achermann" userId="d52f61e3-e5d1-4535-aec4-17b7470a9989" providerId="ADAL" clId="{C5F55330-3D72-4D47-B607-ABA105E638F3}" dt="2021-12-23T17:59:15.031" v="2068" actId="20577"/>
          <ac:spMkLst>
            <pc:docMk/>
            <pc:sldMk cId="44398312" sldId="261"/>
            <ac:spMk id="188" creationId="{5663343B-86E6-4510-B68A-948F366D3E8E}"/>
          </ac:spMkLst>
        </pc:spChg>
        <pc:spChg chg="mod">
          <ac:chgData name="André Achermann" userId="d52f61e3-e5d1-4535-aec4-17b7470a9989" providerId="ADAL" clId="{C5F55330-3D72-4D47-B607-ABA105E638F3}" dt="2021-12-27T17:51:00.670" v="2093" actId="1035"/>
          <ac:spMkLst>
            <pc:docMk/>
            <pc:sldMk cId="44398312" sldId="261"/>
            <ac:spMk id="229" creationId="{8B62FA71-C6CE-4FAE-AB26-9562B2DD2AD7}"/>
          </ac:spMkLst>
        </pc:spChg>
        <pc:picChg chg="del">
          <ac:chgData name="André Achermann" userId="d52f61e3-e5d1-4535-aec4-17b7470a9989" providerId="ADAL" clId="{C5F55330-3D72-4D47-B607-ABA105E638F3}" dt="2022-01-06T13:57:41.273" v="2095" actId="478"/>
          <ac:picMkLst>
            <pc:docMk/>
            <pc:sldMk cId="44398312" sldId="261"/>
            <ac:picMk id="41" creationId="{12054277-5F94-4ED6-8010-3A78AEB93703}"/>
          </ac:picMkLst>
        </pc:picChg>
        <pc:cxnChg chg="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28" creationId="{B9594DC7-1A6B-46F2-A763-FDBBB87D997B}"/>
          </ac:cxnSpMkLst>
        </pc:cxnChg>
        <pc:cxnChg chg="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45" creationId="{976ED25A-AF58-44E0-8859-744DDE9A0F35}"/>
          </ac:cxnSpMkLst>
        </pc:cxnChg>
        <pc:cxnChg chg="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67" creationId="{C66FA679-FBE9-4BAC-92C5-A5FEA59E63B4}"/>
          </ac:cxnSpMkLst>
        </pc:cxnChg>
        <pc:cxnChg chg="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70" creationId="{D13E14EF-9B94-4F61-8FE5-2D702A3F1DDE}"/>
          </ac:cxnSpMkLst>
        </pc:cxnChg>
        <pc:cxnChg chg="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73" creationId="{8550D689-4029-46CF-B3C7-0F3CC994DF9D}"/>
          </ac:cxnSpMkLst>
        </pc:cxnChg>
        <pc:cxnChg chg="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75" creationId="{9F42834D-08DE-4ABA-8D2E-F8A3FC730ABF}"/>
          </ac:cxnSpMkLst>
        </pc:cxnChg>
        <pc:cxnChg chg="del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79" creationId="{B42225A7-9391-4468-831C-4A9472E4F989}"/>
          </ac:cxnSpMkLst>
        </pc:cxnChg>
        <pc:cxnChg chg="del mod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83" creationId="{43715C99-20F9-4B29-914E-879812292998}"/>
          </ac:cxnSpMkLst>
        </pc:cxnChg>
        <pc:cxnChg chg="del mod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85" creationId="{1CD70D5B-27F3-4A3D-A967-4A2DFC27C29B}"/>
          </ac:cxnSpMkLst>
        </pc:cxnChg>
        <pc:cxnChg chg="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89" creationId="{3F92C56E-7FA0-41B5-820B-97F2430D4C64}"/>
          </ac:cxnSpMkLst>
        </pc:cxnChg>
        <pc:cxnChg chg="del mod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90" creationId="{7FD1114D-831E-44F3-BD9C-E55BE07959E9}"/>
          </ac:cxnSpMkLst>
        </pc:cxnChg>
        <pc:cxnChg chg="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93" creationId="{B123B879-89EA-4BA1-85E7-926180E3A2C5}"/>
          </ac:cxnSpMkLst>
        </pc:cxnChg>
        <pc:cxnChg chg="del mod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94" creationId="{ABBF705D-F43D-4996-A89F-CA88BFA79478}"/>
          </ac:cxnSpMkLst>
        </pc:cxnChg>
        <pc:cxnChg chg="del mod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95" creationId="{153B60AC-ABE6-4CC2-80C5-42C3B481F514}"/>
          </ac:cxnSpMkLst>
        </pc:cxnChg>
        <pc:cxnChg chg="del mod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97" creationId="{6CB9DB76-C0C4-4BCB-9413-4E2EDF812FBA}"/>
          </ac:cxnSpMkLst>
        </pc:cxnChg>
        <pc:cxnChg chg="del mod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100" creationId="{44528F3B-5102-4885-A959-D982DFC0835A}"/>
          </ac:cxnSpMkLst>
        </pc:cxnChg>
        <pc:cxnChg chg="del mod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102" creationId="{28DA065E-4335-4D29-9C8C-8D7698EB5E94}"/>
          </ac:cxnSpMkLst>
        </pc:cxnChg>
        <pc:cxnChg chg="del mod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104" creationId="{F637D8A0-5E3A-40FA-B3EB-4D2C2F39130D}"/>
          </ac:cxnSpMkLst>
        </pc:cxnChg>
        <pc:cxnChg chg="del mod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105" creationId="{46BE713A-C6B0-40B2-AE36-6C9994D807F3}"/>
          </ac:cxnSpMkLst>
        </pc:cxnChg>
        <pc:cxnChg chg="del mod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108" creationId="{738FC167-F70A-425C-A7AB-2A4066E55D2F}"/>
          </ac:cxnSpMkLst>
        </pc:cxnChg>
        <pc:cxnChg chg="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111" creationId="{43D8BA20-7964-401B-90DC-7A00A6461BB2}"/>
          </ac:cxnSpMkLst>
        </pc:cxnChg>
        <pc:cxnChg chg="del mod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113" creationId="{E25082FF-FED4-4BF5-92DD-43240E4D858E}"/>
          </ac:cxnSpMkLst>
        </pc:cxnChg>
        <pc:cxnChg chg="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116" creationId="{240A4EA7-9472-4E8E-8A52-6CF0942EB8C3}"/>
          </ac:cxnSpMkLst>
        </pc:cxnChg>
        <pc:cxnChg chg="del mod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117" creationId="{C97AACB1-17A6-441A-80E6-D75D86CBDDD1}"/>
          </ac:cxnSpMkLst>
        </pc:cxnChg>
        <pc:cxnChg chg="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118" creationId="{F7EAB632-3038-4E83-A910-4C45EF56770F}"/>
          </ac:cxnSpMkLst>
        </pc:cxnChg>
        <pc:cxnChg chg="del mod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120" creationId="{AAAA24F0-0591-43BA-8E34-6679623DE561}"/>
          </ac:cxnSpMkLst>
        </pc:cxnChg>
        <pc:cxnChg chg="del mod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122" creationId="{A866DDC3-E309-4C72-9C8B-87C9044A810C}"/>
          </ac:cxnSpMkLst>
        </pc:cxnChg>
        <pc:cxnChg chg="del mod">
          <ac:chgData name="André Achermann" userId="d52f61e3-e5d1-4535-aec4-17b7470a9989" providerId="ADAL" clId="{C5F55330-3D72-4D47-B607-ABA105E638F3}" dt="2021-12-23T17:47:12.180" v="1664" actId="478"/>
          <ac:cxnSpMkLst>
            <pc:docMk/>
            <pc:sldMk cId="44398312" sldId="261"/>
            <ac:cxnSpMk id="125" creationId="{A3614A0F-901F-4ACC-BA04-5B552AD036C1}"/>
          </ac:cxnSpMkLst>
        </pc:cxnChg>
        <pc:cxnChg chg="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127" creationId="{7BB5A258-D936-46B0-B6CA-1693644051BA}"/>
          </ac:cxnSpMkLst>
        </pc:cxnChg>
        <pc:cxnChg chg="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131" creationId="{BAF8AABD-8D77-4223-92C5-4C2FE0C16CD6}"/>
          </ac:cxnSpMkLst>
        </pc:cxnChg>
        <pc:cxnChg chg="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138" creationId="{CC47AF3D-AF2B-4FCF-98B6-E53A3A6B0EC2}"/>
          </ac:cxnSpMkLst>
        </pc:cxnChg>
        <pc:cxnChg chg="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140" creationId="{D856A6B2-BA53-44CB-83F6-8732B95B6F69}"/>
          </ac:cxnSpMkLst>
        </pc:cxnChg>
        <pc:cxnChg chg="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141" creationId="{C93BD056-7953-40BF-B748-92A9305D1BE4}"/>
          </ac:cxnSpMkLst>
        </pc:cxnChg>
        <pc:cxnChg chg="add 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145" creationId="{84240D02-7E82-4B19-9D23-CA227500EA35}"/>
          </ac:cxnSpMkLst>
        </pc:cxnChg>
        <pc:cxnChg chg="add mod">
          <ac:chgData name="André Achermann" userId="d52f61e3-e5d1-4535-aec4-17b7470a9989" providerId="ADAL" clId="{C5F55330-3D72-4D47-B607-ABA105E638F3}" dt="2021-12-23T17:53:34.684" v="1889" actId="1035"/>
          <ac:cxnSpMkLst>
            <pc:docMk/>
            <pc:sldMk cId="44398312" sldId="261"/>
            <ac:cxnSpMk id="148" creationId="{F5D97810-E8E1-49E5-B73F-639D04446DD9}"/>
          </ac:cxnSpMkLst>
        </pc:cxnChg>
        <pc:cxnChg chg="add mod">
          <ac:chgData name="André Achermann" userId="d52f61e3-e5d1-4535-aec4-17b7470a9989" providerId="ADAL" clId="{C5F55330-3D72-4D47-B607-ABA105E638F3}" dt="2021-12-23T17:55:12.030" v="1945" actId="1037"/>
          <ac:cxnSpMkLst>
            <pc:docMk/>
            <pc:sldMk cId="44398312" sldId="261"/>
            <ac:cxnSpMk id="150" creationId="{E5BBD96E-5378-44CF-A159-E4F9341BE97B}"/>
          </ac:cxnSpMkLst>
        </pc:cxnChg>
        <pc:cxnChg chg="add mod">
          <ac:chgData name="André Achermann" userId="d52f61e3-e5d1-4535-aec4-17b7470a9989" providerId="ADAL" clId="{C5F55330-3D72-4D47-B607-ABA105E638F3}" dt="2021-12-23T17:53:34.684" v="1889" actId="1035"/>
          <ac:cxnSpMkLst>
            <pc:docMk/>
            <pc:sldMk cId="44398312" sldId="261"/>
            <ac:cxnSpMk id="152" creationId="{85E61EC3-A523-46B0-BF0D-BF04EAA4D870}"/>
          </ac:cxnSpMkLst>
        </pc:cxnChg>
        <pc:cxnChg chg="add mod">
          <ac:chgData name="André Achermann" userId="d52f61e3-e5d1-4535-aec4-17b7470a9989" providerId="ADAL" clId="{C5F55330-3D72-4D47-B607-ABA105E638F3}" dt="2021-12-23T17:55:12.030" v="1945" actId="1037"/>
          <ac:cxnSpMkLst>
            <pc:docMk/>
            <pc:sldMk cId="44398312" sldId="261"/>
            <ac:cxnSpMk id="154" creationId="{5467FA25-106D-48F2-B40B-6B095F51627A}"/>
          </ac:cxnSpMkLst>
        </pc:cxnChg>
        <pc:cxnChg chg="add mod">
          <ac:chgData name="André Achermann" userId="d52f61e3-e5d1-4535-aec4-17b7470a9989" providerId="ADAL" clId="{C5F55330-3D72-4D47-B607-ABA105E638F3}" dt="2021-12-23T17:53:34.684" v="1889" actId="1035"/>
          <ac:cxnSpMkLst>
            <pc:docMk/>
            <pc:sldMk cId="44398312" sldId="261"/>
            <ac:cxnSpMk id="156" creationId="{CC3BBAC8-2813-46C4-9E92-F4C72F82CE51}"/>
          </ac:cxnSpMkLst>
        </pc:cxnChg>
        <pc:cxnChg chg="add mod">
          <ac:chgData name="André Achermann" userId="d52f61e3-e5d1-4535-aec4-17b7470a9989" providerId="ADAL" clId="{C5F55330-3D72-4D47-B607-ABA105E638F3}" dt="2021-12-23T17:55:12.030" v="1945" actId="1037"/>
          <ac:cxnSpMkLst>
            <pc:docMk/>
            <pc:sldMk cId="44398312" sldId="261"/>
            <ac:cxnSpMk id="160" creationId="{0350790D-47A7-4340-A2D2-5481F26D3FC2}"/>
          </ac:cxnSpMkLst>
        </pc:cxnChg>
        <pc:cxnChg chg="add mod">
          <ac:chgData name="André Achermann" userId="d52f61e3-e5d1-4535-aec4-17b7470a9989" providerId="ADAL" clId="{C5F55330-3D72-4D47-B607-ABA105E638F3}" dt="2021-12-23T17:53:34.684" v="1889" actId="1035"/>
          <ac:cxnSpMkLst>
            <pc:docMk/>
            <pc:sldMk cId="44398312" sldId="261"/>
            <ac:cxnSpMk id="162" creationId="{D12FBF65-81AF-4F28-8897-E87D741914A6}"/>
          </ac:cxnSpMkLst>
        </pc:cxnChg>
        <pc:cxnChg chg="add mod">
          <ac:chgData name="André Achermann" userId="d52f61e3-e5d1-4535-aec4-17b7470a9989" providerId="ADAL" clId="{C5F55330-3D72-4D47-B607-ABA105E638F3}" dt="2021-12-23T17:53:34.684" v="1889" actId="1035"/>
          <ac:cxnSpMkLst>
            <pc:docMk/>
            <pc:sldMk cId="44398312" sldId="261"/>
            <ac:cxnSpMk id="164" creationId="{53733743-EE5E-47F3-B6C2-E12149298C56}"/>
          </ac:cxnSpMkLst>
        </pc:cxnChg>
        <pc:cxnChg chg="add mod">
          <ac:chgData name="André Achermann" userId="d52f61e3-e5d1-4535-aec4-17b7470a9989" providerId="ADAL" clId="{C5F55330-3D72-4D47-B607-ABA105E638F3}" dt="2021-12-23T17:55:12.030" v="1945" actId="1037"/>
          <ac:cxnSpMkLst>
            <pc:docMk/>
            <pc:sldMk cId="44398312" sldId="261"/>
            <ac:cxnSpMk id="165" creationId="{9103B297-36B1-4A76-A758-F6DF88B708EB}"/>
          </ac:cxnSpMkLst>
        </pc:cxnChg>
        <pc:cxnChg chg="add mod">
          <ac:chgData name="André Achermann" userId="d52f61e3-e5d1-4535-aec4-17b7470a9989" providerId="ADAL" clId="{C5F55330-3D72-4D47-B607-ABA105E638F3}" dt="2021-12-23T17:53:34.684" v="1889" actId="1035"/>
          <ac:cxnSpMkLst>
            <pc:docMk/>
            <pc:sldMk cId="44398312" sldId="261"/>
            <ac:cxnSpMk id="169" creationId="{A95566D7-A293-4A90-9674-C51D4E8D6E67}"/>
          </ac:cxnSpMkLst>
        </pc:cxnChg>
        <pc:cxnChg chg="add mod">
          <ac:chgData name="André Achermann" userId="d52f61e3-e5d1-4535-aec4-17b7470a9989" providerId="ADAL" clId="{C5F55330-3D72-4D47-B607-ABA105E638F3}" dt="2021-12-23T17:57:40.857" v="2032" actId="1037"/>
          <ac:cxnSpMkLst>
            <pc:docMk/>
            <pc:sldMk cId="44398312" sldId="261"/>
            <ac:cxnSpMk id="171" creationId="{6D6B92BD-3154-4B67-9334-8C7E916D5BA2}"/>
          </ac:cxnSpMkLst>
        </pc:cxnChg>
        <pc:cxnChg chg="add mod">
          <ac:chgData name="André Achermann" userId="d52f61e3-e5d1-4535-aec4-17b7470a9989" providerId="ADAL" clId="{C5F55330-3D72-4D47-B607-ABA105E638F3}" dt="2021-12-23T17:55:12.030" v="1945" actId="1037"/>
          <ac:cxnSpMkLst>
            <pc:docMk/>
            <pc:sldMk cId="44398312" sldId="261"/>
            <ac:cxnSpMk id="173" creationId="{1813E314-F98D-42FF-A997-63B0F3914638}"/>
          </ac:cxnSpMkLst>
        </pc:cxnChg>
        <pc:cxnChg chg="add mod">
          <ac:chgData name="André Achermann" userId="d52f61e3-e5d1-4535-aec4-17b7470a9989" providerId="ADAL" clId="{C5F55330-3D72-4D47-B607-ABA105E638F3}" dt="2021-12-23T17:57:40.857" v="2032" actId="1037"/>
          <ac:cxnSpMkLst>
            <pc:docMk/>
            <pc:sldMk cId="44398312" sldId="261"/>
            <ac:cxnSpMk id="174" creationId="{CC7E3ADB-119C-443C-8B6F-F4053B535C55}"/>
          </ac:cxnSpMkLst>
        </pc:cxnChg>
        <pc:cxnChg chg="add mod">
          <ac:chgData name="André Achermann" userId="d52f61e3-e5d1-4535-aec4-17b7470a9989" providerId="ADAL" clId="{C5F55330-3D72-4D47-B607-ABA105E638F3}" dt="2021-12-27T17:51:00.670" v="2093" actId="1035"/>
          <ac:cxnSpMkLst>
            <pc:docMk/>
            <pc:sldMk cId="44398312" sldId="261"/>
            <ac:cxnSpMk id="176" creationId="{B594DA2A-6B7C-47BE-A988-8F3135B9FD82}"/>
          </ac:cxnSpMkLst>
        </pc:cxnChg>
        <pc:cxnChg chg="add mod">
          <ac:chgData name="André Achermann" userId="d52f61e3-e5d1-4535-aec4-17b7470a9989" providerId="ADAL" clId="{C5F55330-3D72-4D47-B607-ABA105E638F3}" dt="2021-12-23T17:54:07.352" v="1892" actId="1076"/>
          <ac:cxnSpMkLst>
            <pc:docMk/>
            <pc:sldMk cId="44398312" sldId="261"/>
            <ac:cxnSpMk id="179" creationId="{A4A4C326-13F2-4D49-ADB6-4A34E63341C8}"/>
          </ac:cxnSpMkLst>
        </pc:cxnChg>
        <pc:cxnChg chg="add mod">
          <ac:chgData name="André Achermann" userId="d52f61e3-e5d1-4535-aec4-17b7470a9989" providerId="ADAL" clId="{C5F55330-3D72-4D47-B607-ABA105E638F3}" dt="2021-12-23T17:56:59.702" v="2007" actId="1038"/>
          <ac:cxnSpMkLst>
            <pc:docMk/>
            <pc:sldMk cId="44398312" sldId="261"/>
            <ac:cxnSpMk id="181" creationId="{3DABACA1-CFD7-461C-ACFF-38B84F5246E0}"/>
          </ac:cxnSpMkLst>
        </pc:cxnChg>
        <pc:cxnChg chg="add mod">
          <ac:chgData name="André Achermann" userId="d52f61e3-e5d1-4535-aec4-17b7470a9989" providerId="ADAL" clId="{C5F55330-3D72-4D47-B607-ABA105E638F3}" dt="2021-12-23T17:56:59.702" v="2007" actId="1038"/>
          <ac:cxnSpMkLst>
            <pc:docMk/>
            <pc:sldMk cId="44398312" sldId="261"/>
            <ac:cxnSpMk id="182" creationId="{500BBB87-0237-4250-B903-791A56CE82C9}"/>
          </ac:cxnSpMkLst>
        </pc:cxnChg>
        <pc:cxnChg chg="add mod">
          <ac:chgData name="André Achermann" userId="d52f61e3-e5d1-4535-aec4-17b7470a9989" providerId="ADAL" clId="{C5F55330-3D72-4D47-B607-ABA105E638F3}" dt="2021-12-23T17:56:34.729" v="1998" actId="14100"/>
          <ac:cxnSpMkLst>
            <pc:docMk/>
            <pc:sldMk cId="44398312" sldId="261"/>
            <ac:cxnSpMk id="185" creationId="{3A80F7A9-0209-485F-950E-4C9258117A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9BB-29FC-436C-B2F8-5DABDA025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CEE5A-42F2-43DA-900C-9546A5BD1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188A9-7528-466C-939E-B65FBFAB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B167-F62A-45C7-8E6C-EDFC7ECE46B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E46E-1B01-4BF5-ACFD-6013D84D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7955B-6D62-4EA5-846C-DF10A51F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3D7F-3C38-4B3E-ADC4-19034D9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2236-EBBA-41E0-9F05-DC65ED06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E6939-C914-45F9-912C-E6DB62FB5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7D8DE-586B-4ED9-88C3-D4692D92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B167-F62A-45C7-8E6C-EDFC7ECE46B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07D2-80D8-4148-9F7D-05CB1BB4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7894F-CA31-4212-9737-5B5AE6B1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3D7F-3C38-4B3E-ADC4-19034D9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2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4EBB6-30E2-40A5-B20B-80B712969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B309D-0E86-4D92-B4B8-134333634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6ED5-52BC-4154-89BB-78DBD4D3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B167-F62A-45C7-8E6C-EDFC7ECE46B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9E1C5-7F75-47CA-BFFF-BF0A0169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EB46-705B-4903-8C87-C8A6F77B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3D7F-3C38-4B3E-ADC4-19034D9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C31C-AAC9-4864-86CE-D3BC46EB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A229-8D77-423E-B22C-F4CEBED3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11389-2570-4E41-BCE2-554873A4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B167-F62A-45C7-8E6C-EDFC7ECE46B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1DB4-0ADE-4C45-B3D9-A890A3E8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6FA4-3C37-4F7B-A775-B764408E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3D7F-3C38-4B3E-ADC4-19034D9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8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5139-8F93-4D36-8F42-46A3C83C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5BCA4-6879-4DDD-A9D9-13BBBFE2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6DE0-0C01-4075-94C8-25E7E80D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B167-F62A-45C7-8E6C-EDFC7ECE46B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D6A7-B979-4560-90B5-A0728B47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5C6C9-85AF-49CF-AD3C-37AFA44B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3D7F-3C38-4B3E-ADC4-19034D9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4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999B-3F07-4971-BCFE-E49E196F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4217-A299-4F3F-B7A7-B113FC775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A980D-327F-44DA-9F76-85927274F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495BF-5F51-4034-9184-78D78A91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B167-F62A-45C7-8E6C-EDFC7ECE46B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F01D3-398E-4C20-B08F-6AC09ED6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CEDA4-D1C2-4643-AA84-416352BD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3D7F-3C38-4B3E-ADC4-19034D9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086E-4D26-46D1-B8F0-D9D66AAD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E9881-1D04-41D7-AF7C-4BAFF15D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2E1F2-DEE4-4154-8AE7-6CCB96478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F2580-0EBA-47A3-80B4-A7B582CAF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81949-BCAD-49B9-9FE8-D1FB6BD5C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2AA61-033A-4DFD-85C1-75F35936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B167-F62A-45C7-8E6C-EDFC7ECE46B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71EC4-961E-4BDF-82F1-77ECDC25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A9CC8-E435-41FA-949C-39217B96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3D7F-3C38-4B3E-ADC4-19034D9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1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2616-90F1-42B3-BB77-5F689C24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207B3-F515-42AB-B7CC-DFC5A918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B167-F62A-45C7-8E6C-EDFC7ECE46B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F0813-D300-437B-B478-A988E749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5F677-E135-4E9C-9C54-0A29613D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3D7F-3C38-4B3E-ADC4-19034D9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1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931CC-3706-42FF-9D93-EB3DEE9A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B167-F62A-45C7-8E6C-EDFC7ECE46B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3C774-9FA6-48FE-8481-9780A2C6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42F0B-36C7-4426-AA89-D366097F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3D7F-3C38-4B3E-ADC4-19034D9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1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059C-437E-4019-8E66-33C9934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5A54-D3AC-4149-A86F-F6E98BC1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827B8-3297-4B8D-8A0E-2744AB04E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D9A22-C689-4599-8BD2-74B149D5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B167-F62A-45C7-8E6C-EDFC7ECE46B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8188-E744-49FE-A770-88498912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AD21A-C90A-4BFE-A860-572C3E1A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3D7F-3C38-4B3E-ADC4-19034D9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0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D529-E949-46AA-9C9F-79DFDD9E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32DE6-C291-4094-9502-0A383326D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4CB24-3DC9-412B-BB87-933EAD510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6D363-5388-41AD-9A90-F8B4895C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B167-F62A-45C7-8E6C-EDFC7ECE46B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EC392-3303-44D4-A19C-6B17983D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35FC2-7F0D-47D9-BF25-FB9280C2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3D7F-3C38-4B3E-ADC4-19034D9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7E847-1C70-48FF-8BCD-401B04BCD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41CDD-82F1-4807-908A-F88BE2F85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37C3-ABCC-4933-AD80-6B9D57ABB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B167-F62A-45C7-8E6C-EDFC7ECE46B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B307-C590-45C6-A11F-A99D49EB9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9BB6-2EE7-46D8-A13F-E661975BA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3D7F-3C38-4B3E-ADC4-19034D9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94C1E45-DE99-4A58-9CFE-964E1BBC675A}"/>
              </a:ext>
            </a:extLst>
          </p:cNvPr>
          <p:cNvSpPr/>
          <p:nvPr/>
        </p:nvSpPr>
        <p:spPr>
          <a:xfrm>
            <a:off x="2096677" y="1365535"/>
            <a:ext cx="5276676" cy="2189269"/>
          </a:xfrm>
          <a:prstGeom prst="roundRect">
            <a:avLst/>
          </a:prstGeom>
          <a:solidFill>
            <a:srgbClr val="FFFA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CE0C0D-9391-40B0-84B6-5545E404AC1D}"/>
              </a:ext>
            </a:extLst>
          </p:cNvPr>
          <p:cNvSpPr txBox="1"/>
          <p:nvPr/>
        </p:nvSpPr>
        <p:spPr>
          <a:xfrm>
            <a:off x="744258" y="1786000"/>
            <a:ext cx="11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" panose="00000500000000000000" pitchFamily="2" charset="0"/>
              </a:rPr>
              <a:t>password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14170-07BF-4D3F-946D-B4B1977F3172}"/>
              </a:ext>
            </a:extLst>
          </p:cNvPr>
          <p:cNvSpPr/>
          <p:nvPr/>
        </p:nvSpPr>
        <p:spPr>
          <a:xfrm>
            <a:off x="3648407" y="1826749"/>
            <a:ext cx="862270" cy="287833"/>
          </a:xfrm>
          <a:prstGeom prst="roundRect">
            <a:avLst/>
          </a:prstGeom>
          <a:solidFill>
            <a:srgbClr val="EB721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KDF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F6BCA0-AC08-462E-96D5-F138DBD4AC85}"/>
              </a:ext>
            </a:extLst>
          </p:cNvPr>
          <p:cNvSpPr txBox="1"/>
          <p:nvPr/>
        </p:nvSpPr>
        <p:spPr>
          <a:xfrm>
            <a:off x="4758731" y="1785999"/>
            <a:ext cx="13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rlow" panose="00000500000000000000" pitchFamily="2" charset="0"/>
              </a:rPr>
              <a:t>derivedKey</a:t>
            </a:r>
            <a:endParaRPr lang="en-US" dirty="0">
              <a:latin typeface="Barlow" panose="00000500000000000000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FB128B-AB62-46AE-9AF9-9B61684AFB3A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1933460" y="1970666"/>
            <a:ext cx="171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594DC7-1A6B-46F2-A763-FDBBB87D997B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510677" y="1970665"/>
            <a:ext cx="248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8B7D5FB-C45F-4555-A1F2-F2C764B8B36C}"/>
              </a:ext>
            </a:extLst>
          </p:cNvPr>
          <p:cNvSpPr/>
          <p:nvPr/>
        </p:nvSpPr>
        <p:spPr>
          <a:xfrm>
            <a:off x="2239731" y="2298576"/>
            <a:ext cx="862270" cy="287828"/>
          </a:xfrm>
          <a:prstGeom prst="roundRect">
            <a:avLst/>
          </a:prstGeom>
          <a:solidFill>
            <a:srgbClr val="E6A1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RAND</a:t>
            </a:r>
            <a:endParaRPr lang="en-US" b="1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E5149F-39B2-4D10-8C67-70C4ED06A867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3102001" y="2442265"/>
            <a:ext cx="248054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809BD68-6863-4D58-9A73-2894DB2C828F}"/>
              </a:ext>
            </a:extLst>
          </p:cNvPr>
          <p:cNvSpPr txBox="1"/>
          <p:nvPr/>
        </p:nvSpPr>
        <p:spPr>
          <a:xfrm>
            <a:off x="3350055" y="2257599"/>
            <a:ext cx="13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rlow" panose="00000500000000000000" pitchFamily="2" charset="0"/>
              </a:rPr>
              <a:t>passphrase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266511-7C41-427A-B330-C9FFF1E4710F}"/>
              </a:ext>
            </a:extLst>
          </p:cNvPr>
          <p:cNvSpPr/>
          <p:nvPr/>
        </p:nvSpPr>
        <p:spPr>
          <a:xfrm>
            <a:off x="5006785" y="2299248"/>
            <a:ext cx="862270" cy="287156"/>
          </a:xfrm>
          <a:prstGeom prst="roundRect">
            <a:avLst/>
          </a:prstGeom>
          <a:solidFill>
            <a:srgbClr val="FACD7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ENC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6ED25A-AF58-44E0-8859-744DDE9A0F3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4714027" y="2442265"/>
            <a:ext cx="292758" cy="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5F9047-7A96-4496-BB9D-2B86DA1DF5C6}"/>
              </a:ext>
            </a:extLst>
          </p:cNvPr>
          <p:cNvCxnSpPr>
            <a:cxnSpLocks/>
            <a:stCxn id="26" idx="3"/>
            <a:endCxn id="51" idx="2"/>
          </p:cNvCxnSpPr>
          <p:nvPr/>
        </p:nvCxnSpPr>
        <p:spPr>
          <a:xfrm>
            <a:off x="6122703" y="1970665"/>
            <a:ext cx="248054" cy="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ylinder 50">
            <a:extLst>
              <a:ext uri="{FF2B5EF4-FFF2-40B4-BE49-F238E27FC236}">
                <a16:creationId xmlns:a16="http://schemas.microsoft.com/office/drawing/2014/main" id="{EBF1FB48-A583-4CE9-B3AE-BC2D72065C50}"/>
              </a:ext>
            </a:extLst>
          </p:cNvPr>
          <p:cNvSpPr/>
          <p:nvPr/>
        </p:nvSpPr>
        <p:spPr>
          <a:xfrm>
            <a:off x="6370757" y="1825226"/>
            <a:ext cx="862270" cy="296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IndexedDB</a:t>
            </a:r>
            <a:endParaRPr lang="en-US" sz="10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CC938B9-6CC0-480C-81B5-E22A2A0A135A}"/>
              </a:ext>
            </a:extLst>
          </p:cNvPr>
          <p:cNvSpPr/>
          <p:nvPr/>
        </p:nvSpPr>
        <p:spPr>
          <a:xfrm>
            <a:off x="3600906" y="2853146"/>
            <a:ext cx="862270" cy="284596"/>
          </a:xfrm>
          <a:prstGeom prst="roundRect">
            <a:avLst/>
          </a:prstGeom>
          <a:solidFill>
            <a:srgbClr val="FACD7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GEN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F08C511-CFA7-474C-B307-9641FC417042}"/>
              </a:ext>
            </a:extLst>
          </p:cNvPr>
          <p:cNvCxnSpPr>
            <a:cxnSpLocks/>
            <a:stCxn id="69" idx="3"/>
            <a:endCxn id="112" idx="1"/>
          </p:cNvCxnSpPr>
          <p:nvPr/>
        </p:nvCxnSpPr>
        <p:spPr>
          <a:xfrm flipV="1">
            <a:off x="4463176" y="2870726"/>
            <a:ext cx="1907581" cy="12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F773CD2-2526-4740-BE3C-B09E879C5AE5}"/>
              </a:ext>
            </a:extLst>
          </p:cNvPr>
          <p:cNvCxnSpPr>
            <a:cxnSpLocks/>
            <a:stCxn id="42" idx="2"/>
            <a:endCxn id="69" idx="0"/>
          </p:cNvCxnSpPr>
          <p:nvPr/>
        </p:nvCxnSpPr>
        <p:spPr>
          <a:xfrm>
            <a:off x="4032041" y="2626931"/>
            <a:ext cx="0" cy="22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995116E-FFDD-4909-BD1D-8C5DA3EAA714}"/>
              </a:ext>
            </a:extLst>
          </p:cNvPr>
          <p:cNvCxnSpPr>
            <a:cxnSpLocks/>
            <a:stCxn id="69" idx="3"/>
            <a:endCxn id="113" idx="1"/>
          </p:cNvCxnSpPr>
          <p:nvPr/>
        </p:nvCxnSpPr>
        <p:spPr>
          <a:xfrm>
            <a:off x="4463176" y="2995444"/>
            <a:ext cx="1907581" cy="28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123B879-89EA-4BA1-85E7-926180E3A2C5}"/>
              </a:ext>
            </a:extLst>
          </p:cNvPr>
          <p:cNvCxnSpPr>
            <a:cxnSpLocks/>
            <a:stCxn id="26" idx="2"/>
            <a:endCxn id="44" idx="0"/>
          </p:cNvCxnSpPr>
          <p:nvPr/>
        </p:nvCxnSpPr>
        <p:spPr>
          <a:xfrm flipH="1">
            <a:off x="5437920" y="2155331"/>
            <a:ext cx="2797" cy="14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77907F7-5355-4C40-BD70-ABCFCC932790}"/>
              </a:ext>
            </a:extLst>
          </p:cNvPr>
          <p:cNvSpPr/>
          <p:nvPr/>
        </p:nvSpPr>
        <p:spPr>
          <a:xfrm>
            <a:off x="6370757" y="2306789"/>
            <a:ext cx="862270" cy="280808"/>
          </a:xfrm>
          <a:prstGeom prst="roundRect">
            <a:avLst/>
          </a:prstGeom>
          <a:solidFill>
            <a:srgbClr val="27A6E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upload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01F01485-C5FC-4524-A1D3-C6221C1D46AF}"/>
              </a:ext>
            </a:extLst>
          </p:cNvPr>
          <p:cNvSpPr/>
          <p:nvPr/>
        </p:nvSpPr>
        <p:spPr>
          <a:xfrm>
            <a:off x="6370757" y="2730322"/>
            <a:ext cx="862270" cy="280808"/>
          </a:xfrm>
          <a:prstGeom prst="roundRect">
            <a:avLst/>
          </a:prstGeom>
          <a:solidFill>
            <a:srgbClr val="27A6E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upload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7BB7D9C-BE80-48D4-BD77-E8C91C97FDCA}"/>
              </a:ext>
            </a:extLst>
          </p:cNvPr>
          <p:cNvSpPr/>
          <p:nvPr/>
        </p:nvSpPr>
        <p:spPr>
          <a:xfrm>
            <a:off x="6370757" y="3141989"/>
            <a:ext cx="862270" cy="280808"/>
          </a:xfrm>
          <a:prstGeom prst="roundRect">
            <a:avLst/>
          </a:prstGeom>
          <a:solidFill>
            <a:srgbClr val="27A6E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upload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40A4EA7-9472-4E8E-8A52-6CF0942EB8C3}"/>
              </a:ext>
            </a:extLst>
          </p:cNvPr>
          <p:cNvCxnSpPr>
            <a:cxnSpLocks/>
            <a:stCxn id="44" idx="3"/>
            <a:endCxn id="109" idx="1"/>
          </p:cNvCxnSpPr>
          <p:nvPr/>
        </p:nvCxnSpPr>
        <p:spPr>
          <a:xfrm>
            <a:off x="5869055" y="2442826"/>
            <a:ext cx="501702" cy="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3DA24FE-40D1-4F46-AF59-6495814A3A01}"/>
              </a:ext>
            </a:extLst>
          </p:cNvPr>
          <p:cNvSpPr txBox="1"/>
          <p:nvPr/>
        </p:nvSpPr>
        <p:spPr>
          <a:xfrm>
            <a:off x="732705" y="1365535"/>
            <a:ext cx="11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" panose="00000500000000000000" pitchFamily="2" charset="0"/>
              </a:rPr>
              <a:t>user</a:t>
            </a:r>
          </a:p>
        </p:txBody>
      </p:sp>
      <p:sp>
        <p:nvSpPr>
          <p:cNvPr id="120" name="Flowchart: Data 119">
            <a:extLst>
              <a:ext uri="{FF2B5EF4-FFF2-40B4-BE49-F238E27FC236}">
                <a16:creationId xmlns:a16="http://schemas.microsoft.com/office/drawing/2014/main" id="{B8A36CE1-6FB3-4C8E-971A-FDF06B9BA540}"/>
              </a:ext>
            </a:extLst>
          </p:cNvPr>
          <p:cNvSpPr/>
          <p:nvPr/>
        </p:nvSpPr>
        <p:spPr>
          <a:xfrm>
            <a:off x="8700089" y="1400353"/>
            <a:ext cx="684361" cy="344097"/>
          </a:xfrm>
          <a:prstGeom prst="flowChartInputOutput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22" name="Flowchart: Data 121">
            <a:extLst>
              <a:ext uri="{FF2B5EF4-FFF2-40B4-BE49-F238E27FC236}">
                <a16:creationId xmlns:a16="http://schemas.microsoft.com/office/drawing/2014/main" id="{0C19CB9F-1C36-4C51-A2A7-DCA6B9CFFEA5}"/>
              </a:ext>
            </a:extLst>
          </p:cNvPr>
          <p:cNvSpPr/>
          <p:nvPr/>
        </p:nvSpPr>
        <p:spPr>
          <a:xfrm flipH="1">
            <a:off x="8456855" y="1375119"/>
            <a:ext cx="787016" cy="369332"/>
          </a:xfrm>
          <a:prstGeom prst="flowChartInputOutput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user</a:t>
            </a:r>
          </a:p>
        </p:txBody>
      </p:sp>
      <p:sp>
        <p:nvSpPr>
          <p:cNvPr id="123" name="Rectangle: Folded Corner 122">
            <a:extLst>
              <a:ext uri="{FF2B5EF4-FFF2-40B4-BE49-F238E27FC236}">
                <a16:creationId xmlns:a16="http://schemas.microsoft.com/office/drawing/2014/main" id="{47253997-3E8F-48E3-A1B3-00C5645D17FB}"/>
              </a:ext>
            </a:extLst>
          </p:cNvPr>
          <p:cNvSpPr/>
          <p:nvPr/>
        </p:nvSpPr>
        <p:spPr>
          <a:xfrm>
            <a:off x="8638603" y="2305599"/>
            <a:ext cx="619237" cy="280809"/>
          </a:xfrm>
          <a:prstGeom prst="foldedCorner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1"/>
                </a:solidFill>
                <a:latin typeface="Barlow" panose="00000500000000000000" pitchFamily="2" charset="0"/>
              </a:rPr>
              <a:t>pass</a:t>
            </a:r>
            <a:endParaRPr lang="en-US" sz="1000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24" name="Rectangle: Folded Corner 123">
            <a:extLst>
              <a:ext uri="{FF2B5EF4-FFF2-40B4-BE49-F238E27FC236}">
                <a16:creationId xmlns:a16="http://schemas.microsoft.com/office/drawing/2014/main" id="{B077FB1E-3658-49EF-829D-BE5C94F305C3}"/>
              </a:ext>
            </a:extLst>
          </p:cNvPr>
          <p:cNvSpPr/>
          <p:nvPr/>
        </p:nvSpPr>
        <p:spPr>
          <a:xfrm>
            <a:off x="8638603" y="2727545"/>
            <a:ext cx="619237" cy="280809"/>
          </a:xfrm>
          <a:prstGeom prst="foldedCorner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private</a:t>
            </a:r>
          </a:p>
        </p:txBody>
      </p:sp>
      <p:sp>
        <p:nvSpPr>
          <p:cNvPr id="125" name="Rectangle: Folded Corner 124">
            <a:extLst>
              <a:ext uri="{FF2B5EF4-FFF2-40B4-BE49-F238E27FC236}">
                <a16:creationId xmlns:a16="http://schemas.microsoft.com/office/drawing/2014/main" id="{CD0D173D-0E93-46F7-BB1D-40E2034BDBD3}"/>
              </a:ext>
            </a:extLst>
          </p:cNvPr>
          <p:cNvSpPr/>
          <p:nvPr/>
        </p:nvSpPr>
        <p:spPr>
          <a:xfrm>
            <a:off x="8646216" y="3139212"/>
            <a:ext cx="619237" cy="280809"/>
          </a:xfrm>
          <a:prstGeom prst="foldedCorner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public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D5FDD57-6269-4140-9D0B-0EF1E9AC6C96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1921907" y="1550201"/>
            <a:ext cx="6534948" cy="958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AF8AABD-8D77-4223-92C5-4C2FE0C16CD6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7233027" y="2447193"/>
            <a:ext cx="122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BF2CC30-F5B5-4E05-A6F1-EF088AA64F9A}"/>
              </a:ext>
            </a:extLst>
          </p:cNvPr>
          <p:cNvCxnSpPr>
            <a:cxnSpLocks/>
          </p:cNvCxnSpPr>
          <p:nvPr/>
        </p:nvCxnSpPr>
        <p:spPr>
          <a:xfrm>
            <a:off x="7233027" y="2867949"/>
            <a:ext cx="122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7D6A9E4-B54D-484A-BA78-4FF24A952D20}"/>
              </a:ext>
            </a:extLst>
          </p:cNvPr>
          <p:cNvCxnSpPr>
            <a:cxnSpLocks/>
          </p:cNvCxnSpPr>
          <p:nvPr/>
        </p:nvCxnSpPr>
        <p:spPr>
          <a:xfrm>
            <a:off x="7233027" y="3266295"/>
            <a:ext cx="122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F57C333-676F-441F-A54D-86FBDCA4A4A0}"/>
              </a:ext>
            </a:extLst>
          </p:cNvPr>
          <p:cNvSpPr txBox="1"/>
          <p:nvPr/>
        </p:nvSpPr>
        <p:spPr>
          <a:xfrm>
            <a:off x="2382210" y="903870"/>
            <a:ext cx="223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" panose="00000500000000000000" pitchFamily="2" charset="0"/>
              </a:rPr>
              <a:t>Registration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2F84735-C56D-49E4-B8C8-2F7314F5DADF}"/>
              </a:ext>
            </a:extLst>
          </p:cNvPr>
          <p:cNvSpPr/>
          <p:nvPr/>
        </p:nvSpPr>
        <p:spPr>
          <a:xfrm>
            <a:off x="2075689" y="4153774"/>
            <a:ext cx="5276676" cy="1338692"/>
          </a:xfrm>
          <a:prstGeom prst="roundRect">
            <a:avLst/>
          </a:prstGeom>
          <a:solidFill>
            <a:srgbClr val="FFFA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DF700A5-FCFD-4104-B125-1271EB451482}"/>
              </a:ext>
            </a:extLst>
          </p:cNvPr>
          <p:cNvSpPr txBox="1"/>
          <p:nvPr/>
        </p:nvSpPr>
        <p:spPr>
          <a:xfrm>
            <a:off x="723270" y="4574238"/>
            <a:ext cx="11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" panose="00000500000000000000" pitchFamily="2" charset="0"/>
              </a:rPr>
              <a:t>password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CF258028-143A-4E78-8295-235CF3011295}"/>
              </a:ext>
            </a:extLst>
          </p:cNvPr>
          <p:cNvSpPr/>
          <p:nvPr/>
        </p:nvSpPr>
        <p:spPr>
          <a:xfrm>
            <a:off x="3627419" y="4614987"/>
            <a:ext cx="862270" cy="287833"/>
          </a:xfrm>
          <a:prstGeom prst="roundRect">
            <a:avLst/>
          </a:prstGeom>
          <a:solidFill>
            <a:srgbClr val="EB721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KDF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C09C6AC-4129-426B-A072-15BEA26CC4EF}"/>
              </a:ext>
            </a:extLst>
          </p:cNvPr>
          <p:cNvSpPr txBox="1"/>
          <p:nvPr/>
        </p:nvSpPr>
        <p:spPr>
          <a:xfrm>
            <a:off x="4737743" y="4574237"/>
            <a:ext cx="13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rlow" panose="00000500000000000000" pitchFamily="2" charset="0"/>
              </a:rPr>
              <a:t>derivedKey</a:t>
            </a:r>
            <a:endParaRPr lang="en-US" dirty="0">
              <a:latin typeface="Barlow" panose="00000500000000000000" pitchFamily="2" charset="0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BFE1A27-4DC7-4E86-8E7C-8C60B2BB86C4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>
            <a:off x="1912472" y="4758904"/>
            <a:ext cx="171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B642430-38DE-408A-A001-AD79AF76AA72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 flipV="1">
            <a:off x="4489689" y="4758903"/>
            <a:ext cx="248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9BA4014-3553-4B37-8160-13E38A407123}"/>
              </a:ext>
            </a:extLst>
          </p:cNvPr>
          <p:cNvSpPr txBox="1"/>
          <p:nvPr/>
        </p:nvSpPr>
        <p:spPr>
          <a:xfrm>
            <a:off x="3329067" y="5045837"/>
            <a:ext cx="13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rlow" panose="00000500000000000000" pitchFamily="2" charset="0"/>
              </a:rPr>
              <a:t>passphrase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DB092753-2D8F-475E-93B4-6262EF683484}"/>
              </a:ext>
            </a:extLst>
          </p:cNvPr>
          <p:cNvSpPr/>
          <p:nvPr/>
        </p:nvSpPr>
        <p:spPr>
          <a:xfrm>
            <a:off x="4985797" y="5087486"/>
            <a:ext cx="862270" cy="287156"/>
          </a:xfrm>
          <a:prstGeom prst="roundRect">
            <a:avLst/>
          </a:prstGeom>
          <a:solidFill>
            <a:srgbClr val="FACD7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DEC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DD84A50-F8A4-4B7D-9F74-43484285D3FF}"/>
              </a:ext>
            </a:extLst>
          </p:cNvPr>
          <p:cNvCxnSpPr>
            <a:cxnSpLocks/>
            <a:stCxn id="147" idx="3"/>
            <a:endCxn id="148" idx="1"/>
          </p:cNvCxnSpPr>
          <p:nvPr/>
        </p:nvCxnSpPr>
        <p:spPr>
          <a:xfrm>
            <a:off x="4693039" y="5230503"/>
            <a:ext cx="292758" cy="56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AB3D7C3-6FF2-4EA2-A6D9-81BF32D3E92A}"/>
              </a:ext>
            </a:extLst>
          </p:cNvPr>
          <p:cNvCxnSpPr>
            <a:cxnSpLocks/>
            <a:stCxn id="142" idx="3"/>
            <a:endCxn id="151" idx="2"/>
          </p:cNvCxnSpPr>
          <p:nvPr/>
        </p:nvCxnSpPr>
        <p:spPr>
          <a:xfrm>
            <a:off x="6101715" y="4758903"/>
            <a:ext cx="248054" cy="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ylinder 150">
            <a:extLst>
              <a:ext uri="{FF2B5EF4-FFF2-40B4-BE49-F238E27FC236}">
                <a16:creationId xmlns:a16="http://schemas.microsoft.com/office/drawing/2014/main" id="{CE4359A0-D6A9-43DD-BC42-D0EAA3986595}"/>
              </a:ext>
            </a:extLst>
          </p:cNvPr>
          <p:cNvSpPr/>
          <p:nvPr/>
        </p:nvSpPr>
        <p:spPr>
          <a:xfrm>
            <a:off x="6349769" y="4613464"/>
            <a:ext cx="862270" cy="296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IndexedDB</a:t>
            </a:r>
            <a:endParaRPr lang="en-US" sz="1000" dirty="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CAB5131-F27A-4492-8881-7744BE8BF693}"/>
              </a:ext>
            </a:extLst>
          </p:cNvPr>
          <p:cNvCxnSpPr>
            <a:cxnSpLocks/>
            <a:stCxn id="142" idx="2"/>
            <a:endCxn id="148" idx="0"/>
          </p:cNvCxnSpPr>
          <p:nvPr/>
        </p:nvCxnSpPr>
        <p:spPr>
          <a:xfrm flipH="1">
            <a:off x="5416932" y="4943569"/>
            <a:ext cx="2797" cy="14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3631C4E4-FB03-4850-B758-39FD4D8EF915}"/>
              </a:ext>
            </a:extLst>
          </p:cNvPr>
          <p:cNvSpPr/>
          <p:nvPr/>
        </p:nvSpPr>
        <p:spPr>
          <a:xfrm>
            <a:off x="6349769" y="5095027"/>
            <a:ext cx="862270" cy="280808"/>
          </a:xfrm>
          <a:prstGeom prst="roundRect">
            <a:avLst/>
          </a:prstGeom>
          <a:solidFill>
            <a:srgbClr val="27A6E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download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A0C08B9-010E-4A3B-94A8-D55045AADD1C}"/>
              </a:ext>
            </a:extLst>
          </p:cNvPr>
          <p:cNvCxnSpPr>
            <a:cxnSpLocks/>
            <a:stCxn id="148" idx="3"/>
            <a:endCxn id="157" idx="1"/>
          </p:cNvCxnSpPr>
          <p:nvPr/>
        </p:nvCxnSpPr>
        <p:spPr>
          <a:xfrm>
            <a:off x="5848067" y="5231064"/>
            <a:ext cx="501702" cy="436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FD49436-02AB-4E15-A24F-23023754705D}"/>
              </a:ext>
            </a:extLst>
          </p:cNvPr>
          <p:cNvSpPr txBox="1"/>
          <p:nvPr/>
        </p:nvSpPr>
        <p:spPr>
          <a:xfrm>
            <a:off x="711717" y="4153773"/>
            <a:ext cx="11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" panose="00000500000000000000" pitchFamily="2" charset="0"/>
              </a:rPr>
              <a:t>user</a:t>
            </a:r>
          </a:p>
        </p:txBody>
      </p:sp>
      <p:sp>
        <p:nvSpPr>
          <p:cNvPr id="162" name="Flowchart: Data 161">
            <a:extLst>
              <a:ext uri="{FF2B5EF4-FFF2-40B4-BE49-F238E27FC236}">
                <a16:creationId xmlns:a16="http://schemas.microsoft.com/office/drawing/2014/main" id="{CB56F53B-76CF-4D70-9972-814457064B31}"/>
              </a:ext>
            </a:extLst>
          </p:cNvPr>
          <p:cNvSpPr/>
          <p:nvPr/>
        </p:nvSpPr>
        <p:spPr>
          <a:xfrm>
            <a:off x="8679101" y="4188591"/>
            <a:ext cx="684361" cy="344097"/>
          </a:xfrm>
          <a:prstGeom prst="flowChartInputOutput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63" name="Flowchart: Data 162">
            <a:extLst>
              <a:ext uri="{FF2B5EF4-FFF2-40B4-BE49-F238E27FC236}">
                <a16:creationId xmlns:a16="http://schemas.microsoft.com/office/drawing/2014/main" id="{75E85D60-FA88-4C39-82BF-3FB56AF772ED}"/>
              </a:ext>
            </a:extLst>
          </p:cNvPr>
          <p:cNvSpPr/>
          <p:nvPr/>
        </p:nvSpPr>
        <p:spPr>
          <a:xfrm flipH="1">
            <a:off x="8435867" y="4163357"/>
            <a:ext cx="787016" cy="369332"/>
          </a:xfrm>
          <a:prstGeom prst="flowChartInputOutput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user</a:t>
            </a:r>
          </a:p>
        </p:txBody>
      </p:sp>
      <p:sp>
        <p:nvSpPr>
          <p:cNvPr id="164" name="Rectangle: Folded Corner 163">
            <a:extLst>
              <a:ext uri="{FF2B5EF4-FFF2-40B4-BE49-F238E27FC236}">
                <a16:creationId xmlns:a16="http://schemas.microsoft.com/office/drawing/2014/main" id="{D02DD937-4953-4948-803C-2E429B3B6664}"/>
              </a:ext>
            </a:extLst>
          </p:cNvPr>
          <p:cNvSpPr/>
          <p:nvPr/>
        </p:nvSpPr>
        <p:spPr>
          <a:xfrm>
            <a:off x="8617615" y="5093837"/>
            <a:ext cx="619237" cy="280809"/>
          </a:xfrm>
          <a:prstGeom prst="foldedCorner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1"/>
                </a:solidFill>
                <a:latin typeface="Barlow" panose="00000500000000000000" pitchFamily="2" charset="0"/>
              </a:rPr>
              <a:t>pass</a:t>
            </a:r>
            <a:endParaRPr lang="en-US" sz="1000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7198006-DB19-43DC-B35A-E56C2BB31DF8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1900919" y="4338439"/>
            <a:ext cx="6534948" cy="958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BE3A2DB-FAA4-43C1-8DE5-B72756856A85}"/>
              </a:ext>
            </a:extLst>
          </p:cNvPr>
          <p:cNvCxnSpPr>
            <a:cxnSpLocks/>
            <a:stCxn id="157" idx="3"/>
          </p:cNvCxnSpPr>
          <p:nvPr/>
        </p:nvCxnSpPr>
        <p:spPr>
          <a:xfrm>
            <a:off x="7212039" y="5235431"/>
            <a:ext cx="12238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FA46DC60-74A2-46B4-95C0-AA5C23B4269C}"/>
              </a:ext>
            </a:extLst>
          </p:cNvPr>
          <p:cNvSpPr txBox="1"/>
          <p:nvPr/>
        </p:nvSpPr>
        <p:spPr>
          <a:xfrm>
            <a:off x="2361222" y="3692108"/>
            <a:ext cx="223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" panose="00000500000000000000" pitchFamily="2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46423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94C1E45-DE99-4A58-9CFE-964E1BBC675A}"/>
              </a:ext>
            </a:extLst>
          </p:cNvPr>
          <p:cNvSpPr/>
          <p:nvPr/>
        </p:nvSpPr>
        <p:spPr>
          <a:xfrm>
            <a:off x="2096677" y="677117"/>
            <a:ext cx="5276676" cy="2659621"/>
          </a:xfrm>
          <a:prstGeom prst="roundRect">
            <a:avLst/>
          </a:prstGeom>
          <a:solidFill>
            <a:srgbClr val="FFFA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F6BCA0-AC08-462E-96D5-F138DBD4AC85}"/>
              </a:ext>
            </a:extLst>
          </p:cNvPr>
          <p:cNvSpPr txBox="1"/>
          <p:nvPr/>
        </p:nvSpPr>
        <p:spPr>
          <a:xfrm>
            <a:off x="4737743" y="804414"/>
            <a:ext cx="13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rlow" panose="00000500000000000000" pitchFamily="2" charset="0"/>
              </a:rPr>
              <a:t>derivedKey</a:t>
            </a:r>
            <a:endParaRPr lang="en-US" dirty="0">
              <a:latin typeface="Barlow" panose="00000500000000000000" pitchFamily="2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594DC7-1A6B-46F2-A763-FDBBB87D997B}"/>
              </a:ext>
            </a:extLst>
          </p:cNvPr>
          <p:cNvCxnSpPr>
            <a:cxnSpLocks/>
            <a:stCxn id="51" idx="2"/>
            <a:endCxn id="26" idx="3"/>
          </p:cNvCxnSpPr>
          <p:nvPr/>
        </p:nvCxnSpPr>
        <p:spPr>
          <a:xfrm flipH="1" flipV="1">
            <a:off x="6101715" y="989080"/>
            <a:ext cx="216746" cy="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266511-7C41-427A-B330-C9FFF1E4710F}"/>
              </a:ext>
            </a:extLst>
          </p:cNvPr>
          <p:cNvSpPr/>
          <p:nvPr/>
        </p:nvSpPr>
        <p:spPr>
          <a:xfrm>
            <a:off x="3688836" y="2340643"/>
            <a:ext cx="862270" cy="287156"/>
          </a:xfrm>
          <a:prstGeom prst="roundRect">
            <a:avLst/>
          </a:prstGeom>
          <a:solidFill>
            <a:srgbClr val="FACD7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SIG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6ED25A-AF58-44E0-8859-744DDE9A0F35}"/>
              </a:ext>
            </a:extLst>
          </p:cNvPr>
          <p:cNvCxnSpPr>
            <a:cxnSpLocks/>
          </p:cNvCxnSpPr>
          <p:nvPr/>
        </p:nvCxnSpPr>
        <p:spPr>
          <a:xfrm flipH="1" flipV="1">
            <a:off x="1819310" y="2471396"/>
            <a:ext cx="854868" cy="202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ylinder 50">
            <a:extLst>
              <a:ext uri="{FF2B5EF4-FFF2-40B4-BE49-F238E27FC236}">
                <a16:creationId xmlns:a16="http://schemas.microsoft.com/office/drawing/2014/main" id="{EBF1FB48-A583-4CE9-B3AE-BC2D72065C50}"/>
              </a:ext>
            </a:extLst>
          </p:cNvPr>
          <p:cNvSpPr/>
          <p:nvPr/>
        </p:nvSpPr>
        <p:spPr>
          <a:xfrm>
            <a:off x="6318461" y="843236"/>
            <a:ext cx="862270" cy="296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IndexedDB</a:t>
            </a:r>
            <a:endParaRPr lang="en-US" sz="10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123B879-89EA-4BA1-85E7-926180E3A2C5}"/>
              </a:ext>
            </a:extLst>
          </p:cNvPr>
          <p:cNvCxnSpPr>
            <a:cxnSpLocks/>
            <a:stCxn id="26" idx="2"/>
            <a:endCxn id="66" idx="0"/>
          </p:cNvCxnSpPr>
          <p:nvPr/>
        </p:nvCxnSpPr>
        <p:spPr>
          <a:xfrm>
            <a:off x="5419729" y="1173746"/>
            <a:ext cx="1639" cy="13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77907F7-5355-4C40-BD70-ABCFCC932790}"/>
              </a:ext>
            </a:extLst>
          </p:cNvPr>
          <p:cNvSpPr/>
          <p:nvPr/>
        </p:nvSpPr>
        <p:spPr>
          <a:xfrm>
            <a:off x="6349769" y="2348184"/>
            <a:ext cx="862270" cy="280808"/>
          </a:xfrm>
          <a:prstGeom prst="roundRect">
            <a:avLst/>
          </a:prstGeom>
          <a:solidFill>
            <a:srgbClr val="27A6E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upload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40A4EA7-9472-4E8E-8A52-6CF0942EB8C3}"/>
              </a:ext>
            </a:extLst>
          </p:cNvPr>
          <p:cNvCxnSpPr>
            <a:cxnSpLocks/>
            <a:stCxn id="44" idx="3"/>
            <a:endCxn id="109" idx="1"/>
          </p:cNvCxnSpPr>
          <p:nvPr/>
        </p:nvCxnSpPr>
        <p:spPr>
          <a:xfrm>
            <a:off x="4551106" y="2484221"/>
            <a:ext cx="1798663" cy="436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Folded Corner 122">
            <a:extLst>
              <a:ext uri="{FF2B5EF4-FFF2-40B4-BE49-F238E27FC236}">
                <a16:creationId xmlns:a16="http://schemas.microsoft.com/office/drawing/2014/main" id="{47253997-3E8F-48E3-A1B3-00C5645D17FB}"/>
              </a:ext>
            </a:extLst>
          </p:cNvPr>
          <p:cNvSpPr/>
          <p:nvPr/>
        </p:nvSpPr>
        <p:spPr>
          <a:xfrm>
            <a:off x="8617615" y="2346994"/>
            <a:ext cx="619237" cy="280809"/>
          </a:xfrm>
          <a:prstGeom prst="foldedCorner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file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AF8AABD-8D77-4223-92C5-4C2FE0C16CD6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7212039" y="2488588"/>
            <a:ext cx="122382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F57C333-676F-441F-A54D-86FBDCA4A4A0}"/>
              </a:ext>
            </a:extLst>
          </p:cNvPr>
          <p:cNvSpPr txBox="1"/>
          <p:nvPr/>
        </p:nvSpPr>
        <p:spPr>
          <a:xfrm>
            <a:off x="2361222" y="310757"/>
            <a:ext cx="415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" panose="00000500000000000000" pitchFamily="2" charset="0"/>
              </a:rPr>
              <a:t>Upload file to share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34C900-4ABA-4C7D-B97E-D34FD2CE3E06}"/>
              </a:ext>
            </a:extLst>
          </p:cNvPr>
          <p:cNvSpPr txBox="1"/>
          <p:nvPr/>
        </p:nvSpPr>
        <p:spPr>
          <a:xfrm>
            <a:off x="3436646" y="1275493"/>
            <a:ext cx="13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rlow" panose="00000500000000000000" pitchFamily="2" charset="0"/>
              </a:rPr>
              <a:t>passphrase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5D0CCED-A8DC-4AF9-A705-A9C77B143444}"/>
              </a:ext>
            </a:extLst>
          </p:cNvPr>
          <p:cNvSpPr/>
          <p:nvPr/>
        </p:nvSpPr>
        <p:spPr>
          <a:xfrm>
            <a:off x="4990233" y="1313467"/>
            <a:ext cx="862270" cy="287156"/>
          </a:xfrm>
          <a:prstGeom prst="roundRect">
            <a:avLst/>
          </a:prstGeom>
          <a:solidFill>
            <a:srgbClr val="FACD7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DEC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66FA679-FBE9-4BAC-92C5-A5FEA59E63B4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800618" y="1457045"/>
            <a:ext cx="189615" cy="31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090138A-E455-4671-8BC1-A8EF4769688A}"/>
              </a:ext>
            </a:extLst>
          </p:cNvPr>
          <p:cNvSpPr/>
          <p:nvPr/>
        </p:nvSpPr>
        <p:spPr>
          <a:xfrm>
            <a:off x="6344874" y="1321008"/>
            <a:ext cx="862270" cy="280808"/>
          </a:xfrm>
          <a:prstGeom prst="roundRect">
            <a:avLst/>
          </a:prstGeom>
          <a:solidFill>
            <a:srgbClr val="27A6E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download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3E14EF-9B94-4F61-8FE5-2D702A3F1DDE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5852503" y="1457045"/>
            <a:ext cx="492371" cy="436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Folded Corner 71">
            <a:extLst>
              <a:ext uri="{FF2B5EF4-FFF2-40B4-BE49-F238E27FC236}">
                <a16:creationId xmlns:a16="http://schemas.microsoft.com/office/drawing/2014/main" id="{DC538490-3297-4A1C-B9DE-309AC2776D2C}"/>
              </a:ext>
            </a:extLst>
          </p:cNvPr>
          <p:cNvSpPr/>
          <p:nvPr/>
        </p:nvSpPr>
        <p:spPr>
          <a:xfrm>
            <a:off x="8612720" y="1319818"/>
            <a:ext cx="619237" cy="280809"/>
          </a:xfrm>
          <a:prstGeom prst="foldedCorner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1"/>
                </a:solidFill>
                <a:latin typeface="Barlow" panose="00000500000000000000" pitchFamily="2" charset="0"/>
              </a:rPr>
              <a:t>pass</a:t>
            </a:r>
            <a:endParaRPr lang="en-US" sz="1000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50D689-4029-46CF-B3C7-0F3CC994DF9D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7207144" y="1461412"/>
            <a:ext cx="12238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F42834D-08DE-4ABA-8D2E-F8A3FC730ABF}"/>
              </a:ext>
            </a:extLst>
          </p:cNvPr>
          <p:cNvCxnSpPr>
            <a:cxnSpLocks/>
            <a:stCxn id="114" idx="0"/>
            <a:endCxn id="65" idx="2"/>
          </p:cNvCxnSpPr>
          <p:nvPr/>
        </p:nvCxnSpPr>
        <p:spPr>
          <a:xfrm flipV="1">
            <a:off x="4117630" y="1644825"/>
            <a:ext cx="1002" cy="1675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Folded Corner 81">
            <a:extLst>
              <a:ext uri="{FF2B5EF4-FFF2-40B4-BE49-F238E27FC236}">
                <a16:creationId xmlns:a16="http://schemas.microsoft.com/office/drawing/2014/main" id="{4E1BE802-EC20-4135-A602-F69EFC7BDF4F}"/>
              </a:ext>
            </a:extLst>
          </p:cNvPr>
          <p:cNvSpPr/>
          <p:nvPr/>
        </p:nvSpPr>
        <p:spPr>
          <a:xfrm>
            <a:off x="1109199" y="2340192"/>
            <a:ext cx="619237" cy="280809"/>
          </a:xfrm>
          <a:prstGeom prst="foldedCorner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file</a:t>
            </a:r>
          </a:p>
        </p:txBody>
      </p:sp>
      <p:sp>
        <p:nvSpPr>
          <p:cNvPr id="87" name="Rectangle: Folded Corner 86">
            <a:extLst>
              <a:ext uri="{FF2B5EF4-FFF2-40B4-BE49-F238E27FC236}">
                <a16:creationId xmlns:a16="http://schemas.microsoft.com/office/drawing/2014/main" id="{AE6C3B52-723B-45EC-8559-2E3505996422}"/>
              </a:ext>
            </a:extLst>
          </p:cNvPr>
          <p:cNvSpPr/>
          <p:nvPr/>
        </p:nvSpPr>
        <p:spPr>
          <a:xfrm>
            <a:off x="8612720" y="1816059"/>
            <a:ext cx="619237" cy="280809"/>
          </a:xfrm>
          <a:prstGeom prst="foldedCorner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private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3658FB7-A43C-4A27-9E0E-76373E9356F0}"/>
              </a:ext>
            </a:extLst>
          </p:cNvPr>
          <p:cNvSpPr/>
          <p:nvPr/>
        </p:nvSpPr>
        <p:spPr>
          <a:xfrm>
            <a:off x="6335019" y="1810164"/>
            <a:ext cx="862270" cy="280808"/>
          </a:xfrm>
          <a:prstGeom prst="roundRect">
            <a:avLst/>
          </a:prstGeom>
          <a:solidFill>
            <a:srgbClr val="27A6E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download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F92C56E-7FA0-41B5-820B-97F2430D4C64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7197289" y="1950568"/>
            <a:ext cx="123368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5E5A82E-8661-481C-A4B1-BA1093144AD5}"/>
              </a:ext>
            </a:extLst>
          </p:cNvPr>
          <p:cNvSpPr txBox="1"/>
          <p:nvPr/>
        </p:nvSpPr>
        <p:spPr>
          <a:xfrm>
            <a:off x="4953656" y="1768975"/>
            <a:ext cx="10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rlow" panose="00000500000000000000" pitchFamily="2" charset="0"/>
              </a:rPr>
              <a:t>private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3D8BA20-7964-401B-90DC-7A00A6461BB2}"/>
              </a:ext>
            </a:extLst>
          </p:cNvPr>
          <p:cNvCxnSpPr>
            <a:cxnSpLocks/>
            <a:stCxn id="114" idx="3"/>
            <a:endCxn id="110" idx="1"/>
          </p:cNvCxnSpPr>
          <p:nvPr/>
        </p:nvCxnSpPr>
        <p:spPr>
          <a:xfrm flipV="1">
            <a:off x="4548765" y="1953641"/>
            <a:ext cx="404891" cy="227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40DF60E-6241-4182-8036-D838E28FA271}"/>
              </a:ext>
            </a:extLst>
          </p:cNvPr>
          <p:cNvSpPr/>
          <p:nvPr/>
        </p:nvSpPr>
        <p:spPr>
          <a:xfrm>
            <a:off x="3686495" y="1812340"/>
            <a:ext cx="862270" cy="287156"/>
          </a:xfrm>
          <a:prstGeom prst="roundRect">
            <a:avLst/>
          </a:prstGeom>
          <a:solidFill>
            <a:srgbClr val="FACD7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PGP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7EAB632-3038-4E83-A910-4C45EF56770F}"/>
              </a:ext>
            </a:extLst>
          </p:cNvPr>
          <p:cNvCxnSpPr>
            <a:cxnSpLocks/>
            <a:stCxn id="44" idx="0"/>
            <a:endCxn id="114" idx="2"/>
          </p:cNvCxnSpPr>
          <p:nvPr/>
        </p:nvCxnSpPr>
        <p:spPr>
          <a:xfrm flipH="1" flipV="1">
            <a:off x="4117630" y="2099496"/>
            <a:ext cx="2341" cy="2411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BB5A258-D936-46B0-B6CA-1693644051BA}"/>
              </a:ext>
            </a:extLst>
          </p:cNvPr>
          <p:cNvCxnSpPr>
            <a:cxnSpLocks/>
            <a:stCxn id="110" idx="3"/>
            <a:endCxn id="88" idx="1"/>
          </p:cNvCxnSpPr>
          <p:nvPr/>
        </p:nvCxnSpPr>
        <p:spPr>
          <a:xfrm flipV="1">
            <a:off x="5974748" y="1950568"/>
            <a:ext cx="360271" cy="30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8B62FA71-C6CE-4FAE-AB26-9562B2DD2AD7}"/>
              </a:ext>
            </a:extLst>
          </p:cNvPr>
          <p:cNvSpPr txBox="1"/>
          <p:nvPr/>
        </p:nvSpPr>
        <p:spPr>
          <a:xfrm>
            <a:off x="9415164" y="1827457"/>
            <a:ext cx="196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rlow" panose="00000500000000000000" pitchFamily="2" charset="0"/>
              </a:rPr>
              <a:t>Senders private key </a:t>
            </a:r>
          </a:p>
        </p:txBody>
      </p: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34E816CC-EF71-4DA2-AC50-79A2BA592C18}"/>
              </a:ext>
            </a:extLst>
          </p:cNvPr>
          <p:cNvSpPr/>
          <p:nvPr/>
        </p:nvSpPr>
        <p:spPr>
          <a:xfrm>
            <a:off x="3285389" y="870938"/>
            <a:ext cx="111466" cy="13102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A103C0B-9A4B-4558-8938-3906B0078244}"/>
              </a:ext>
            </a:extLst>
          </p:cNvPr>
          <p:cNvSpPr txBox="1"/>
          <p:nvPr/>
        </p:nvSpPr>
        <p:spPr>
          <a:xfrm>
            <a:off x="2495887" y="1319818"/>
            <a:ext cx="7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rlow" panose="00000500000000000000" pitchFamily="2" charset="0"/>
              </a:rPr>
              <a:t>Signing is optional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FD3C09E0-CEAC-4A78-BF92-A3EFD8D30EAC}"/>
              </a:ext>
            </a:extLst>
          </p:cNvPr>
          <p:cNvSpPr/>
          <p:nvPr/>
        </p:nvSpPr>
        <p:spPr>
          <a:xfrm>
            <a:off x="6349769" y="2845439"/>
            <a:ext cx="862270" cy="280808"/>
          </a:xfrm>
          <a:prstGeom prst="roundRect">
            <a:avLst/>
          </a:prstGeom>
          <a:solidFill>
            <a:srgbClr val="27A6E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download</a:t>
            </a:r>
          </a:p>
        </p:txBody>
      </p:sp>
      <p:sp>
        <p:nvSpPr>
          <p:cNvPr id="136" name="Rectangle: Folded Corner 135">
            <a:extLst>
              <a:ext uri="{FF2B5EF4-FFF2-40B4-BE49-F238E27FC236}">
                <a16:creationId xmlns:a16="http://schemas.microsoft.com/office/drawing/2014/main" id="{24F4BDEA-9267-4D57-A3ED-BFA6F5046F8D}"/>
              </a:ext>
            </a:extLst>
          </p:cNvPr>
          <p:cNvSpPr/>
          <p:nvPr/>
        </p:nvSpPr>
        <p:spPr>
          <a:xfrm>
            <a:off x="8615897" y="2842662"/>
            <a:ext cx="619237" cy="280809"/>
          </a:xfrm>
          <a:prstGeom prst="foldedCorner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public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C47AF3D-AF2B-4FCF-98B6-E53A3A6B0EC2}"/>
              </a:ext>
            </a:extLst>
          </p:cNvPr>
          <p:cNvCxnSpPr>
            <a:cxnSpLocks/>
          </p:cNvCxnSpPr>
          <p:nvPr/>
        </p:nvCxnSpPr>
        <p:spPr>
          <a:xfrm>
            <a:off x="7212039" y="2969745"/>
            <a:ext cx="12238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14CECBA-4255-46DD-B012-AE5878D38F3F}"/>
              </a:ext>
            </a:extLst>
          </p:cNvPr>
          <p:cNvSpPr txBox="1"/>
          <p:nvPr/>
        </p:nvSpPr>
        <p:spPr>
          <a:xfrm>
            <a:off x="4914604" y="2801838"/>
            <a:ext cx="10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rlow" panose="00000500000000000000" pitchFamily="2" charset="0"/>
              </a:rPr>
              <a:t>public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856A6B2-BA53-44CB-83F6-8732B95B6F69}"/>
              </a:ext>
            </a:extLst>
          </p:cNvPr>
          <p:cNvCxnSpPr>
            <a:cxnSpLocks/>
            <a:stCxn id="142" idx="3"/>
            <a:endCxn id="139" idx="1"/>
          </p:cNvCxnSpPr>
          <p:nvPr/>
        </p:nvCxnSpPr>
        <p:spPr>
          <a:xfrm flipV="1">
            <a:off x="3541053" y="2986504"/>
            <a:ext cx="1373551" cy="17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93BD056-7953-40BF-B748-92A9305D1BE4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5935696" y="2983431"/>
            <a:ext cx="397595" cy="30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A8FC3467-DCAF-4AD7-BD51-E01DAD380189}"/>
              </a:ext>
            </a:extLst>
          </p:cNvPr>
          <p:cNvSpPr/>
          <p:nvPr/>
        </p:nvSpPr>
        <p:spPr>
          <a:xfrm>
            <a:off x="2678783" y="2844678"/>
            <a:ext cx="862270" cy="287156"/>
          </a:xfrm>
          <a:prstGeom prst="roundRect">
            <a:avLst/>
          </a:prstGeom>
          <a:solidFill>
            <a:srgbClr val="FACD7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PGP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2496845-2427-4341-A9FD-976B365FCE1A}"/>
              </a:ext>
            </a:extLst>
          </p:cNvPr>
          <p:cNvSpPr txBox="1"/>
          <p:nvPr/>
        </p:nvSpPr>
        <p:spPr>
          <a:xfrm>
            <a:off x="9415164" y="2859955"/>
            <a:ext cx="196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rlow" panose="00000500000000000000" pitchFamily="2" charset="0"/>
              </a:rPr>
              <a:t>Recipients public key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014D8DFB-2BDF-4ACE-9A6E-8C9CCDB07D8B}"/>
              </a:ext>
            </a:extLst>
          </p:cNvPr>
          <p:cNvSpPr/>
          <p:nvPr/>
        </p:nvSpPr>
        <p:spPr>
          <a:xfrm>
            <a:off x="2674177" y="2339172"/>
            <a:ext cx="862270" cy="287156"/>
          </a:xfrm>
          <a:prstGeom prst="roundRect">
            <a:avLst/>
          </a:prstGeom>
          <a:solidFill>
            <a:srgbClr val="FACD7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ENC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4240D02-7E82-4B19-9D23-CA227500EA35}"/>
              </a:ext>
            </a:extLst>
          </p:cNvPr>
          <p:cNvCxnSpPr>
            <a:cxnSpLocks/>
            <a:stCxn id="144" idx="2"/>
            <a:endCxn id="142" idx="0"/>
          </p:cNvCxnSpPr>
          <p:nvPr/>
        </p:nvCxnSpPr>
        <p:spPr>
          <a:xfrm>
            <a:off x="3105312" y="2626328"/>
            <a:ext cx="4606" cy="21835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787FAEE1-B9E8-4D3D-8887-6662DB186F7B}"/>
              </a:ext>
            </a:extLst>
          </p:cNvPr>
          <p:cNvSpPr/>
          <p:nvPr/>
        </p:nvSpPr>
        <p:spPr>
          <a:xfrm>
            <a:off x="2096677" y="3931455"/>
            <a:ext cx="5276676" cy="2659620"/>
          </a:xfrm>
          <a:prstGeom prst="roundRect">
            <a:avLst/>
          </a:prstGeom>
          <a:solidFill>
            <a:srgbClr val="FFFA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F137B53-420C-4469-93DC-751616837562}"/>
              </a:ext>
            </a:extLst>
          </p:cNvPr>
          <p:cNvSpPr txBox="1"/>
          <p:nvPr/>
        </p:nvSpPr>
        <p:spPr>
          <a:xfrm>
            <a:off x="4737743" y="4058752"/>
            <a:ext cx="13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rlow" panose="00000500000000000000" pitchFamily="2" charset="0"/>
              </a:rPr>
              <a:t>derivedKey</a:t>
            </a:r>
            <a:endParaRPr lang="en-US" dirty="0">
              <a:latin typeface="Barlow" panose="00000500000000000000" pitchFamily="2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5D97810-E8E1-49E5-B73F-639D04446DD9}"/>
              </a:ext>
            </a:extLst>
          </p:cNvPr>
          <p:cNvCxnSpPr>
            <a:cxnSpLocks/>
            <a:stCxn id="151" idx="2"/>
            <a:endCxn id="147" idx="3"/>
          </p:cNvCxnSpPr>
          <p:nvPr/>
        </p:nvCxnSpPr>
        <p:spPr>
          <a:xfrm flipH="1" flipV="1">
            <a:off x="6101715" y="4243418"/>
            <a:ext cx="216746" cy="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CA83FA3-48A0-49A3-9395-CAC202D314A3}"/>
              </a:ext>
            </a:extLst>
          </p:cNvPr>
          <p:cNvSpPr/>
          <p:nvPr/>
        </p:nvSpPr>
        <p:spPr>
          <a:xfrm>
            <a:off x="2699787" y="5594981"/>
            <a:ext cx="862270" cy="287156"/>
          </a:xfrm>
          <a:prstGeom prst="roundRect">
            <a:avLst/>
          </a:prstGeom>
          <a:solidFill>
            <a:srgbClr val="FACD7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DEC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5BBD96E-5378-44CF-A159-E4F9341BE97B}"/>
              </a:ext>
            </a:extLst>
          </p:cNvPr>
          <p:cNvCxnSpPr>
            <a:cxnSpLocks/>
            <a:stCxn id="149" idx="1"/>
          </p:cNvCxnSpPr>
          <p:nvPr/>
        </p:nvCxnSpPr>
        <p:spPr>
          <a:xfrm flipH="1">
            <a:off x="830261" y="5738559"/>
            <a:ext cx="1869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ylinder 150">
            <a:extLst>
              <a:ext uri="{FF2B5EF4-FFF2-40B4-BE49-F238E27FC236}">
                <a16:creationId xmlns:a16="http://schemas.microsoft.com/office/drawing/2014/main" id="{B84DBFB1-1F5C-4A88-A6F8-422B6DDF8D8A}"/>
              </a:ext>
            </a:extLst>
          </p:cNvPr>
          <p:cNvSpPr/>
          <p:nvPr/>
        </p:nvSpPr>
        <p:spPr>
          <a:xfrm>
            <a:off x="6318461" y="4097574"/>
            <a:ext cx="862270" cy="296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IndexedDB</a:t>
            </a:r>
            <a:endParaRPr lang="en-US" sz="10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5E61EC3-A523-46B0-BF0D-BF04EAA4D870}"/>
              </a:ext>
            </a:extLst>
          </p:cNvPr>
          <p:cNvCxnSpPr>
            <a:cxnSpLocks/>
            <a:stCxn id="147" idx="2"/>
            <a:endCxn id="159" idx="0"/>
          </p:cNvCxnSpPr>
          <p:nvPr/>
        </p:nvCxnSpPr>
        <p:spPr>
          <a:xfrm>
            <a:off x="5419729" y="4428084"/>
            <a:ext cx="1639" cy="13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27A94D49-A19C-4AA8-B9CB-A0D2B741009F}"/>
              </a:ext>
            </a:extLst>
          </p:cNvPr>
          <p:cNvSpPr/>
          <p:nvPr/>
        </p:nvSpPr>
        <p:spPr>
          <a:xfrm>
            <a:off x="6349769" y="5602522"/>
            <a:ext cx="862270" cy="280808"/>
          </a:xfrm>
          <a:prstGeom prst="roundRect">
            <a:avLst/>
          </a:prstGeom>
          <a:solidFill>
            <a:srgbClr val="27A6E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download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467FA25-106D-48F2-B40B-6B095F51627A}"/>
              </a:ext>
            </a:extLst>
          </p:cNvPr>
          <p:cNvCxnSpPr>
            <a:cxnSpLocks/>
            <a:stCxn id="149" idx="3"/>
            <a:endCxn id="153" idx="1"/>
          </p:cNvCxnSpPr>
          <p:nvPr/>
        </p:nvCxnSpPr>
        <p:spPr>
          <a:xfrm>
            <a:off x="3562057" y="5738559"/>
            <a:ext cx="2787712" cy="436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Folded Corner 154">
            <a:extLst>
              <a:ext uri="{FF2B5EF4-FFF2-40B4-BE49-F238E27FC236}">
                <a16:creationId xmlns:a16="http://schemas.microsoft.com/office/drawing/2014/main" id="{D61BEE67-5786-495C-97D3-BF54AD8FB262}"/>
              </a:ext>
            </a:extLst>
          </p:cNvPr>
          <p:cNvSpPr/>
          <p:nvPr/>
        </p:nvSpPr>
        <p:spPr>
          <a:xfrm>
            <a:off x="8617615" y="5601332"/>
            <a:ext cx="619237" cy="280809"/>
          </a:xfrm>
          <a:prstGeom prst="foldedCorner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file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C3BBAC8-2813-46C4-9E92-F4C72F82CE51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7212039" y="5742926"/>
            <a:ext cx="12238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10B486F-19D9-40D5-9088-F0A597C07E11}"/>
              </a:ext>
            </a:extLst>
          </p:cNvPr>
          <p:cNvSpPr txBox="1"/>
          <p:nvPr/>
        </p:nvSpPr>
        <p:spPr>
          <a:xfrm>
            <a:off x="2361222" y="3565095"/>
            <a:ext cx="415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" panose="00000500000000000000" pitchFamily="2" charset="0"/>
              </a:rPr>
              <a:t>Download shared file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5C51640-1A08-42A2-B1C8-2FDEF98A2D2B}"/>
              </a:ext>
            </a:extLst>
          </p:cNvPr>
          <p:cNvSpPr txBox="1"/>
          <p:nvPr/>
        </p:nvSpPr>
        <p:spPr>
          <a:xfrm>
            <a:off x="2447597" y="4529831"/>
            <a:ext cx="13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rlow" panose="00000500000000000000" pitchFamily="2" charset="0"/>
              </a:rPr>
              <a:t>passphrase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A67D5354-307F-4C78-90C9-5AD2A8F06689}"/>
              </a:ext>
            </a:extLst>
          </p:cNvPr>
          <p:cNvSpPr/>
          <p:nvPr/>
        </p:nvSpPr>
        <p:spPr>
          <a:xfrm>
            <a:off x="4990233" y="4567805"/>
            <a:ext cx="862270" cy="287156"/>
          </a:xfrm>
          <a:prstGeom prst="roundRect">
            <a:avLst/>
          </a:prstGeom>
          <a:solidFill>
            <a:srgbClr val="FACD7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DEC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350790D-47A7-4340-A2D2-5481F26D3FC2}"/>
              </a:ext>
            </a:extLst>
          </p:cNvPr>
          <p:cNvCxnSpPr>
            <a:cxnSpLocks/>
            <a:stCxn id="158" idx="3"/>
            <a:endCxn id="159" idx="1"/>
          </p:cNvCxnSpPr>
          <p:nvPr/>
        </p:nvCxnSpPr>
        <p:spPr>
          <a:xfrm flipV="1">
            <a:off x="3811569" y="4711383"/>
            <a:ext cx="1178664" cy="31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7199BA44-4D4A-4BB7-AA6E-91C187BF2D24}"/>
              </a:ext>
            </a:extLst>
          </p:cNvPr>
          <p:cNvSpPr/>
          <p:nvPr/>
        </p:nvSpPr>
        <p:spPr>
          <a:xfrm>
            <a:off x="6344874" y="4575346"/>
            <a:ext cx="862270" cy="280808"/>
          </a:xfrm>
          <a:prstGeom prst="roundRect">
            <a:avLst/>
          </a:prstGeom>
          <a:solidFill>
            <a:srgbClr val="27A6E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download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12FBF65-81AF-4F28-8897-E87D741914A6}"/>
              </a:ext>
            </a:extLst>
          </p:cNvPr>
          <p:cNvCxnSpPr>
            <a:cxnSpLocks/>
            <a:stCxn id="159" idx="3"/>
            <a:endCxn id="161" idx="1"/>
          </p:cNvCxnSpPr>
          <p:nvPr/>
        </p:nvCxnSpPr>
        <p:spPr>
          <a:xfrm>
            <a:off x="5852503" y="4711383"/>
            <a:ext cx="492371" cy="436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: Folded Corner 162">
            <a:extLst>
              <a:ext uri="{FF2B5EF4-FFF2-40B4-BE49-F238E27FC236}">
                <a16:creationId xmlns:a16="http://schemas.microsoft.com/office/drawing/2014/main" id="{DF16002F-2D6B-4927-983C-BFD5B1457606}"/>
              </a:ext>
            </a:extLst>
          </p:cNvPr>
          <p:cNvSpPr/>
          <p:nvPr/>
        </p:nvSpPr>
        <p:spPr>
          <a:xfrm>
            <a:off x="8612720" y="4574156"/>
            <a:ext cx="619237" cy="280809"/>
          </a:xfrm>
          <a:prstGeom prst="foldedCorner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1"/>
                </a:solidFill>
                <a:latin typeface="Barlow" panose="00000500000000000000" pitchFamily="2" charset="0"/>
              </a:rPr>
              <a:t>pass</a:t>
            </a:r>
            <a:endParaRPr lang="en-US" sz="1000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3733743-EE5E-47F3-B6C2-E12149298C56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7207144" y="4715750"/>
            <a:ext cx="12238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103B297-36B1-4A76-A758-F6DF88B708EB}"/>
              </a:ext>
            </a:extLst>
          </p:cNvPr>
          <p:cNvCxnSpPr>
            <a:cxnSpLocks/>
            <a:stCxn id="172" idx="0"/>
            <a:endCxn id="158" idx="2"/>
          </p:cNvCxnSpPr>
          <p:nvPr/>
        </p:nvCxnSpPr>
        <p:spPr>
          <a:xfrm flipV="1">
            <a:off x="3128581" y="4899163"/>
            <a:ext cx="1002" cy="1675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: Folded Corner 165">
            <a:extLst>
              <a:ext uri="{FF2B5EF4-FFF2-40B4-BE49-F238E27FC236}">
                <a16:creationId xmlns:a16="http://schemas.microsoft.com/office/drawing/2014/main" id="{A12EAD5A-226C-44C9-85DA-306919A5B945}"/>
              </a:ext>
            </a:extLst>
          </p:cNvPr>
          <p:cNvSpPr/>
          <p:nvPr/>
        </p:nvSpPr>
        <p:spPr>
          <a:xfrm>
            <a:off x="1109199" y="5594530"/>
            <a:ext cx="619237" cy="280809"/>
          </a:xfrm>
          <a:prstGeom prst="foldedCorner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file</a:t>
            </a:r>
          </a:p>
        </p:txBody>
      </p:sp>
      <p:sp>
        <p:nvSpPr>
          <p:cNvPr id="167" name="Rectangle: Folded Corner 166">
            <a:extLst>
              <a:ext uri="{FF2B5EF4-FFF2-40B4-BE49-F238E27FC236}">
                <a16:creationId xmlns:a16="http://schemas.microsoft.com/office/drawing/2014/main" id="{CE0DDD5A-BA97-4E00-9AC3-2D7F4017DA6B}"/>
              </a:ext>
            </a:extLst>
          </p:cNvPr>
          <p:cNvSpPr/>
          <p:nvPr/>
        </p:nvSpPr>
        <p:spPr>
          <a:xfrm>
            <a:off x="8612720" y="5070397"/>
            <a:ext cx="619237" cy="280809"/>
          </a:xfrm>
          <a:prstGeom prst="foldedCorner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private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731A320E-1681-4DD1-BFF2-4AB3238FA8DB}"/>
              </a:ext>
            </a:extLst>
          </p:cNvPr>
          <p:cNvSpPr/>
          <p:nvPr/>
        </p:nvSpPr>
        <p:spPr>
          <a:xfrm>
            <a:off x="6335019" y="5064502"/>
            <a:ext cx="862270" cy="280808"/>
          </a:xfrm>
          <a:prstGeom prst="roundRect">
            <a:avLst/>
          </a:prstGeom>
          <a:solidFill>
            <a:srgbClr val="27A6E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download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5566D7-A293-4A90-9674-C51D4E8D6E67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7197289" y="5204906"/>
            <a:ext cx="123368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02DC143A-10D9-47DC-BC7C-D4495DB6029C}"/>
              </a:ext>
            </a:extLst>
          </p:cNvPr>
          <p:cNvSpPr txBox="1"/>
          <p:nvPr/>
        </p:nvSpPr>
        <p:spPr>
          <a:xfrm>
            <a:off x="4962987" y="5023313"/>
            <a:ext cx="10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rlow" panose="00000500000000000000" pitchFamily="2" charset="0"/>
              </a:rPr>
              <a:t>private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D6B92BD-3154-4B67-9334-8C7E916D5BA2}"/>
              </a:ext>
            </a:extLst>
          </p:cNvPr>
          <p:cNvCxnSpPr>
            <a:cxnSpLocks/>
            <a:stCxn id="172" idx="3"/>
            <a:endCxn id="170" idx="1"/>
          </p:cNvCxnSpPr>
          <p:nvPr/>
        </p:nvCxnSpPr>
        <p:spPr>
          <a:xfrm flipV="1">
            <a:off x="3559716" y="5207979"/>
            <a:ext cx="1403271" cy="227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C28DD44F-0D8A-4240-81C7-8043694F188C}"/>
              </a:ext>
            </a:extLst>
          </p:cNvPr>
          <p:cNvSpPr/>
          <p:nvPr/>
        </p:nvSpPr>
        <p:spPr>
          <a:xfrm>
            <a:off x="2697446" y="5066678"/>
            <a:ext cx="862270" cy="287156"/>
          </a:xfrm>
          <a:prstGeom prst="roundRect">
            <a:avLst/>
          </a:prstGeom>
          <a:solidFill>
            <a:srgbClr val="FACD7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PGP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813E314-F98D-42FF-A997-63B0F3914638}"/>
              </a:ext>
            </a:extLst>
          </p:cNvPr>
          <p:cNvCxnSpPr>
            <a:cxnSpLocks/>
            <a:stCxn id="149" idx="0"/>
            <a:endCxn id="172" idx="2"/>
          </p:cNvCxnSpPr>
          <p:nvPr/>
        </p:nvCxnSpPr>
        <p:spPr>
          <a:xfrm flipH="1" flipV="1">
            <a:off x="3128581" y="5353834"/>
            <a:ext cx="2341" cy="2411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C7E3ADB-119C-443C-8B6F-F4053B535C55}"/>
              </a:ext>
            </a:extLst>
          </p:cNvPr>
          <p:cNvCxnSpPr>
            <a:cxnSpLocks/>
            <a:stCxn id="170" idx="3"/>
            <a:endCxn id="168" idx="1"/>
          </p:cNvCxnSpPr>
          <p:nvPr/>
        </p:nvCxnSpPr>
        <p:spPr>
          <a:xfrm flipV="1">
            <a:off x="5984079" y="5204906"/>
            <a:ext cx="350940" cy="30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94D544E-6C7C-4443-A84D-7FD3C0A8F542}"/>
              </a:ext>
            </a:extLst>
          </p:cNvPr>
          <p:cNvSpPr txBox="1"/>
          <p:nvPr/>
        </p:nvSpPr>
        <p:spPr>
          <a:xfrm>
            <a:off x="9363462" y="5091605"/>
            <a:ext cx="196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rlow" panose="00000500000000000000" pitchFamily="2" charset="0"/>
              </a:rPr>
              <a:t>Recipients private key 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594DA2A-6B7C-47BE-A988-8F3135B9FD82}"/>
              </a:ext>
            </a:extLst>
          </p:cNvPr>
          <p:cNvCxnSpPr>
            <a:cxnSpLocks/>
            <a:stCxn id="44" idx="1"/>
            <a:endCxn id="144" idx="3"/>
          </p:cNvCxnSpPr>
          <p:nvPr/>
        </p:nvCxnSpPr>
        <p:spPr>
          <a:xfrm flipH="1" flipV="1">
            <a:off x="3536447" y="2482750"/>
            <a:ext cx="152389" cy="14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46FBDA92-F538-433D-A5DF-0DE7E6C5C2FB}"/>
              </a:ext>
            </a:extLst>
          </p:cNvPr>
          <p:cNvSpPr/>
          <p:nvPr/>
        </p:nvSpPr>
        <p:spPr>
          <a:xfrm>
            <a:off x="6344874" y="6084474"/>
            <a:ext cx="862270" cy="280808"/>
          </a:xfrm>
          <a:prstGeom prst="roundRect">
            <a:avLst/>
          </a:prstGeom>
          <a:solidFill>
            <a:srgbClr val="27A6E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download</a:t>
            </a:r>
          </a:p>
        </p:txBody>
      </p:sp>
      <p:sp>
        <p:nvSpPr>
          <p:cNvPr id="178" name="Rectangle: Folded Corner 177">
            <a:extLst>
              <a:ext uri="{FF2B5EF4-FFF2-40B4-BE49-F238E27FC236}">
                <a16:creationId xmlns:a16="http://schemas.microsoft.com/office/drawing/2014/main" id="{DE735440-7C3B-4B01-BEFB-7E1DDF5A1F53}"/>
              </a:ext>
            </a:extLst>
          </p:cNvPr>
          <p:cNvSpPr/>
          <p:nvPr/>
        </p:nvSpPr>
        <p:spPr>
          <a:xfrm>
            <a:off x="8611002" y="6081697"/>
            <a:ext cx="619237" cy="280809"/>
          </a:xfrm>
          <a:prstGeom prst="foldedCorner">
            <a:avLst/>
          </a:prstGeom>
          <a:solidFill>
            <a:srgbClr val="276C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arlow" panose="00000500000000000000" pitchFamily="2" charset="0"/>
              </a:rPr>
              <a:t>public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4A4C326-13F2-4D49-ADB6-4A34E63341C8}"/>
              </a:ext>
            </a:extLst>
          </p:cNvPr>
          <p:cNvCxnSpPr>
            <a:cxnSpLocks/>
          </p:cNvCxnSpPr>
          <p:nvPr/>
        </p:nvCxnSpPr>
        <p:spPr>
          <a:xfrm>
            <a:off x="7207144" y="6208780"/>
            <a:ext cx="12238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3EE525D-BC50-42EC-A4BA-2A24BC9ACF55}"/>
              </a:ext>
            </a:extLst>
          </p:cNvPr>
          <p:cNvSpPr txBox="1"/>
          <p:nvPr/>
        </p:nvSpPr>
        <p:spPr>
          <a:xfrm>
            <a:off x="4928368" y="6040873"/>
            <a:ext cx="10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rlow" panose="00000500000000000000" pitchFamily="2" charset="0"/>
              </a:rPr>
              <a:t>public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DABACA1-CFD7-461C-ACFF-38B84F5246E0}"/>
              </a:ext>
            </a:extLst>
          </p:cNvPr>
          <p:cNvCxnSpPr>
            <a:cxnSpLocks/>
            <a:stCxn id="183" idx="3"/>
            <a:endCxn id="180" idx="1"/>
          </p:cNvCxnSpPr>
          <p:nvPr/>
        </p:nvCxnSpPr>
        <p:spPr>
          <a:xfrm flipV="1">
            <a:off x="4562523" y="6225539"/>
            <a:ext cx="365845" cy="17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00BBB87-0237-4250-B903-791A56CE82C9}"/>
              </a:ext>
            </a:extLst>
          </p:cNvPr>
          <p:cNvCxnSpPr>
            <a:cxnSpLocks/>
            <a:stCxn id="180" idx="3"/>
          </p:cNvCxnSpPr>
          <p:nvPr/>
        </p:nvCxnSpPr>
        <p:spPr>
          <a:xfrm flipV="1">
            <a:off x="5949460" y="6222466"/>
            <a:ext cx="397595" cy="30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576D3DA0-FA7C-4EAC-8132-D4F347712569}"/>
              </a:ext>
            </a:extLst>
          </p:cNvPr>
          <p:cNvSpPr/>
          <p:nvPr/>
        </p:nvSpPr>
        <p:spPr>
          <a:xfrm>
            <a:off x="3700253" y="6083713"/>
            <a:ext cx="862270" cy="287156"/>
          </a:xfrm>
          <a:prstGeom prst="roundRect">
            <a:avLst/>
          </a:prstGeom>
          <a:solidFill>
            <a:srgbClr val="FACD7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PGP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268ACD42-2253-466B-8946-9414D086E6F6}"/>
              </a:ext>
            </a:extLst>
          </p:cNvPr>
          <p:cNvSpPr/>
          <p:nvPr/>
        </p:nvSpPr>
        <p:spPr>
          <a:xfrm>
            <a:off x="3700253" y="5601332"/>
            <a:ext cx="862270" cy="287156"/>
          </a:xfrm>
          <a:prstGeom prst="roundRect">
            <a:avLst/>
          </a:prstGeom>
          <a:solidFill>
            <a:srgbClr val="FACD7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CHK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A80F7A9-0209-485F-950E-4C9258117ADC}"/>
              </a:ext>
            </a:extLst>
          </p:cNvPr>
          <p:cNvCxnSpPr>
            <a:cxnSpLocks/>
            <a:stCxn id="184" idx="2"/>
            <a:endCxn id="183" idx="0"/>
          </p:cNvCxnSpPr>
          <p:nvPr/>
        </p:nvCxnSpPr>
        <p:spPr>
          <a:xfrm>
            <a:off x="4131388" y="5888488"/>
            <a:ext cx="0" cy="19522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Left Brace 185">
            <a:extLst>
              <a:ext uri="{FF2B5EF4-FFF2-40B4-BE49-F238E27FC236}">
                <a16:creationId xmlns:a16="http://schemas.microsoft.com/office/drawing/2014/main" id="{4901A225-4131-4BE9-B248-FDA0E6177272}"/>
              </a:ext>
            </a:extLst>
          </p:cNvPr>
          <p:cNvSpPr/>
          <p:nvPr/>
        </p:nvSpPr>
        <p:spPr>
          <a:xfrm>
            <a:off x="3380912" y="5986100"/>
            <a:ext cx="139275" cy="424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D19DB6F-5A56-497B-9BD7-5AFEE2E44EB1}"/>
              </a:ext>
            </a:extLst>
          </p:cNvPr>
          <p:cNvSpPr txBox="1"/>
          <p:nvPr/>
        </p:nvSpPr>
        <p:spPr>
          <a:xfrm>
            <a:off x="2630139" y="5970759"/>
            <a:ext cx="74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rlow" panose="00000500000000000000" pitchFamily="2" charset="0"/>
              </a:rPr>
              <a:t>Signature check is optional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663343B-86E6-4510-B68A-948F366D3E8E}"/>
              </a:ext>
            </a:extLst>
          </p:cNvPr>
          <p:cNvSpPr txBox="1"/>
          <p:nvPr/>
        </p:nvSpPr>
        <p:spPr>
          <a:xfrm>
            <a:off x="9363063" y="6098990"/>
            <a:ext cx="196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rlow" panose="00000500000000000000" pitchFamily="2" charset="0"/>
              </a:rPr>
              <a:t>Senders public key</a:t>
            </a:r>
          </a:p>
        </p:txBody>
      </p:sp>
    </p:spTree>
    <p:extLst>
      <p:ext uri="{BB962C8B-B14F-4D97-AF65-F5344CB8AC3E}">
        <p14:creationId xmlns:p14="http://schemas.microsoft.com/office/powerpoint/2010/main" val="4439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92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Barlow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Achermann</dc:creator>
  <cp:lastModifiedBy>André Achermann</cp:lastModifiedBy>
  <cp:revision>40</cp:revision>
  <dcterms:created xsi:type="dcterms:W3CDTF">2020-08-24T08:29:24Z</dcterms:created>
  <dcterms:modified xsi:type="dcterms:W3CDTF">2022-01-06T13:58:10Z</dcterms:modified>
</cp:coreProperties>
</file>