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8" r:id="rId3"/>
    <p:sldId id="257" r:id="rId4"/>
    <p:sldId id="268" r:id="rId5"/>
    <p:sldId id="275" r:id="rId6"/>
    <p:sldId id="276" r:id="rId7"/>
    <p:sldId id="274" r:id="rId8"/>
    <p:sldId id="262" r:id="rId9"/>
    <p:sldId id="261" r:id="rId10"/>
    <p:sldId id="270" r:id="rId11"/>
    <p:sldId id="263" r:id="rId12"/>
    <p:sldId id="264" r:id="rId13"/>
    <p:sldId id="269" r:id="rId14"/>
    <p:sldId id="267" r:id="rId1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710" autoAdjust="0"/>
  </p:normalViewPr>
  <p:slideViewPr>
    <p:cSldViewPr snapToGrid="0">
      <p:cViewPr varScale="1">
        <p:scale>
          <a:sx n="82" d="100"/>
          <a:sy n="82" d="100"/>
        </p:scale>
        <p:origin x="8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5E23ED-96BE-4887-BBEF-65E5B72FB550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0D6FFB-B726-4FBD-BA29-148D317EE324}">
      <dgm:prSet custT="1"/>
      <dgm:spPr/>
      <dgm:t>
        <a:bodyPr/>
        <a:lstStyle/>
        <a:p>
          <a:r>
            <a:rPr lang="pt-PT" sz="2400" dirty="0"/>
            <a:t>Perspetiva do paciente</a:t>
          </a:r>
          <a:endParaRPr lang="en-US" sz="2400" dirty="0"/>
        </a:p>
      </dgm:t>
    </dgm:pt>
    <dgm:pt modelId="{4CF9CBE0-E4A8-4FD1-8C29-A5FCB0946136}" type="parTrans" cxnId="{A3108629-365B-4860-A73F-83F46CBAD862}">
      <dgm:prSet/>
      <dgm:spPr/>
      <dgm:t>
        <a:bodyPr/>
        <a:lstStyle/>
        <a:p>
          <a:endParaRPr lang="en-US"/>
        </a:p>
      </dgm:t>
    </dgm:pt>
    <dgm:pt modelId="{A47B13BF-4E33-46D3-9D79-7BF83A517BF9}" type="sibTrans" cxnId="{A3108629-365B-4860-A73F-83F46CBAD862}">
      <dgm:prSet/>
      <dgm:spPr/>
      <dgm:t>
        <a:bodyPr/>
        <a:lstStyle/>
        <a:p>
          <a:endParaRPr lang="en-US"/>
        </a:p>
      </dgm:t>
    </dgm:pt>
    <dgm:pt modelId="{32F92CEB-3780-4CD6-A781-D638DF4B9CF5}">
      <dgm:prSet custT="1"/>
      <dgm:spPr/>
      <dgm:t>
        <a:bodyPr/>
        <a:lstStyle/>
        <a:p>
          <a:r>
            <a:rPr lang="pt-PT" sz="1800" dirty="0"/>
            <a:t>Não é cliente, é uma pessoa à qual os serviços de saúde tem de ser prestados;</a:t>
          </a:r>
          <a:endParaRPr lang="en-US" sz="1800" dirty="0"/>
        </a:p>
      </dgm:t>
    </dgm:pt>
    <dgm:pt modelId="{277EC756-C499-4EE2-AAD2-90E2C1F49BC2}" type="parTrans" cxnId="{9CD91688-E0D5-45F2-A701-337FB04AB08D}">
      <dgm:prSet/>
      <dgm:spPr/>
      <dgm:t>
        <a:bodyPr/>
        <a:lstStyle/>
        <a:p>
          <a:endParaRPr lang="en-US"/>
        </a:p>
      </dgm:t>
    </dgm:pt>
    <dgm:pt modelId="{0C807102-E9C3-47C8-BF09-605CD4000E8E}" type="sibTrans" cxnId="{9CD91688-E0D5-45F2-A701-337FB04AB08D}">
      <dgm:prSet/>
      <dgm:spPr/>
      <dgm:t>
        <a:bodyPr/>
        <a:lstStyle/>
        <a:p>
          <a:endParaRPr lang="en-US"/>
        </a:p>
      </dgm:t>
    </dgm:pt>
    <dgm:pt modelId="{BA8BBA36-19EC-4BD5-A02E-01A71B691E62}">
      <dgm:prSet custT="1"/>
      <dgm:spPr/>
      <dgm:t>
        <a:bodyPr/>
        <a:lstStyle/>
        <a:p>
          <a:r>
            <a:rPr lang="pt-PT" sz="1800" dirty="0"/>
            <a:t>Tem que escolher antecipadamente o serviço que pretende;</a:t>
          </a:r>
          <a:endParaRPr lang="en-US" sz="1800" dirty="0"/>
        </a:p>
      </dgm:t>
    </dgm:pt>
    <dgm:pt modelId="{39FB35C9-62EA-4655-8F34-86B2ED3D114E}" type="parTrans" cxnId="{04EE7162-E8FF-4E25-9D4E-43F637B4EACA}">
      <dgm:prSet/>
      <dgm:spPr/>
      <dgm:t>
        <a:bodyPr/>
        <a:lstStyle/>
        <a:p>
          <a:endParaRPr lang="en-US"/>
        </a:p>
      </dgm:t>
    </dgm:pt>
    <dgm:pt modelId="{42A0BE5A-53D8-4243-AB6B-DCD41751322F}" type="sibTrans" cxnId="{04EE7162-E8FF-4E25-9D4E-43F637B4EACA}">
      <dgm:prSet/>
      <dgm:spPr/>
      <dgm:t>
        <a:bodyPr/>
        <a:lstStyle/>
        <a:p>
          <a:endParaRPr lang="en-US"/>
        </a:p>
      </dgm:t>
    </dgm:pt>
    <dgm:pt modelId="{14364210-84F0-4E62-A5DA-A50B3CA4DAA0}">
      <dgm:prSet custT="1"/>
      <dgm:spPr/>
      <dgm:t>
        <a:bodyPr/>
        <a:lstStyle/>
        <a:p>
          <a:r>
            <a:rPr lang="pt-PT" sz="1800" dirty="0"/>
            <a:t>Não tem a possibilidade de expor o seu problema.</a:t>
          </a:r>
          <a:endParaRPr lang="en-US" sz="1800" dirty="0"/>
        </a:p>
      </dgm:t>
    </dgm:pt>
    <dgm:pt modelId="{5B235B92-CAA2-4D21-AAB9-4004D1108BC7}" type="parTrans" cxnId="{11E05DA1-1992-430F-AD3D-D1A823530BE4}">
      <dgm:prSet/>
      <dgm:spPr/>
      <dgm:t>
        <a:bodyPr/>
        <a:lstStyle/>
        <a:p>
          <a:endParaRPr lang="en-US"/>
        </a:p>
      </dgm:t>
    </dgm:pt>
    <dgm:pt modelId="{19D25733-7FB6-4264-80A6-C3F19E417E8A}" type="sibTrans" cxnId="{11E05DA1-1992-430F-AD3D-D1A823530BE4}">
      <dgm:prSet/>
      <dgm:spPr/>
      <dgm:t>
        <a:bodyPr/>
        <a:lstStyle/>
        <a:p>
          <a:endParaRPr lang="en-US"/>
        </a:p>
      </dgm:t>
    </dgm:pt>
    <dgm:pt modelId="{FC136315-BF65-42CE-9DC5-E0E43B0E3F97}">
      <dgm:prSet custT="1"/>
      <dgm:spPr/>
      <dgm:t>
        <a:bodyPr/>
        <a:lstStyle/>
        <a:p>
          <a:r>
            <a:rPr lang="pt-PT" sz="2400" dirty="0"/>
            <a:t>Problemas para o paciente</a:t>
          </a:r>
          <a:endParaRPr lang="en-US" sz="2400" dirty="0"/>
        </a:p>
      </dgm:t>
    </dgm:pt>
    <dgm:pt modelId="{42E91558-373E-46A7-B437-037F8D55BB0F}" type="parTrans" cxnId="{7467E259-55C7-4D02-BDC2-3931B5261136}">
      <dgm:prSet/>
      <dgm:spPr/>
      <dgm:t>
        <a:bodyPr/>
        <a:lstStyle/>
        <a:p>
          <a:endParaRPr lang="en-US"/>
        </a:p>
      </dgm:t>
    </dgm:pt>
    <dgm:pt modelId="{C42E1FDE-9E1D-4EF3-BC02-C74A6BB29B13}" type="sibTrans" cxnId="{7467E259-55C7-4D02-BDC2-3931B5261136}">
      <dgm:prSet/>
      <dgm:spPr/>
      <dgm:t>
        <a:bodyPr/>
        <a:lstStyle/>
        <a:p>
          <a:endParaRPr lang="en-US"/>
        </a:p>
      </dgm:t>
    </dgm:pt>
    <dgm:pt modelId="{C287C535-2198-4397-B5E7-63B5CE839950}">
      <dgm:prSet custT="1"/>
      <dgm:spPr/>
      <dgm:t>
        <a:bodyPr/>
        <a:lstStyle/>
        <a:p>
          <a:r>
            <a:rPr lang="pt-PT" sz="1800" dirty="0"/>
            <a:t>Dificuldade de orientação nas instalações;</a:t>
          </a:r>
          <a:endParaRPr lang="en-US" sz="1800" dirty="0"/>
        </a:p>
      </dgm:t>
    </dgm:pt>
    <dgm:pt modelId="{0C4FCE8C-6239-45E3-9BF3-BB6531409D8C}" type="parTrans" cxnId="{0145B543-090B-4EB9-A3F3-1E63415B9D15}">
      <dgm:prSet/>
      <dgm:spPr/>
      <dgm:t>
        <a:bodyPr/>
        <a:lstStyle/>
        <a:p>
          <a:endParaRPr lang="en-US"/>
        </a:p>
      </dgm:t>
    </dgm:pt>
    <dgm:pt modelId="{3C185D47-92AF-49BC-828E-042BB4306EFE}" type="sibTrans" cxnId="{0145B543-090B-4EB9-A3F3-1E63415B9D15}">
      <dgm:prSet/>
      <dgm:spPr/>
      <dgm:t>
        <a:bodyPr/>
        <a:lstStyle/>
        <a:p>
          <a:endParaRPr lang="en-US"/>
        </a:p>
      </dgm:t>
    </dgm:pt>
    <dgm:pt modelId="{2D207DC6-A849-42EE-B372-5592E0DE9C08}">
      <dgm:prSet custT="1"/>
      <dgm:spPr/>
      <dgm:t>
        <a:bodyPr/>
        <a:lstStyle/>
        <a:p>
          <a:r>
            <a:rPr lang="pt-PT" sz="1800" dirty="0"/>
            <a:t>Tem a responsabilidade de guardar as informações clínicas;</a:t>
          </a:r>
          <a:endParaRPr lang="en-US" sz="1800" dirty="0"/>
        </a:p>
      </dgm:t>
    </dgm:pt>
    <dgm:pt modelId="{46C47959-985E-4C2D-A0CD-97BA7A0BBB72}" type="parTrans" cxnId="{2FC36C45-4B29-4E79-8331-FC45C8CB70BE}">
      <dgm:prSet/>
      <dgm:spPr/>
      <dgm:t>
        <a:bodyPr/>
        <a:lstStyle/>
        <a:p>
          <a:endParaRPr lang="en-US"/>
        </a:p>
      </dgm:t>
    </dgm:pt>
    <dgm:pt modelId="{9D56C9A6-AFBF-4B84-9780-DCE11223AEE5}" type="sibTrans" cxnId="{2FC36C45-4B29-4E79-8331-FC45C8CB70BE}">
      <dgm:prSet/>
      <dgm:spPr/>
      <dgm:t>
        <a:bodyPr/>
        <a:lstStyle/>
        <a:p>
          <a:endParaRPr lang="en-US"/>
        </a:p>
      </dgm:t>
    </dgm:pt>
    <dgm:pt modelId="{0B528818-1E77-47C7-B935-C39DAD1B2043}">
      <dgm:prSet custT="1"/>
      <dgm:spPr/>
      <dgm:t>
        <a:bodyPr/>
        <a:lstStyle/>
        <a:p>
          <a:r>
            <a:rPr lang="pt-PT" sz="1800" dirty="0"/>
            <a:t>Perde mais tempo.</a:t>
          </a:r>
          <a:endParaRPr lang="en-US" sz="1800" dirty="0"/>
        </a:p>
      </dgm:t>
    </dgm:pt>
    <dgm:pt modelId="{405E8EAD-915A-483C-B80D-CFA4DC58571E}" type="parTrans" cxnId="{0C58ED39-39AF-4D6B-8F0D-0A8FFD5DE141}">
      <dgm:prSet/>
      <dgm:spPr/>
      <dgm:t>
        <a:bodyPr/>
        <a:lstStyle/>
        <a:p>
          <a:endParaRPr lang="en-US"/>
        </a:p>
      </dgm:t>
    </dgm:pt>
    <dgm:pt modelId="{F67C87D0-1C47-45DD-A88C-08B1933AA18C}" type="sibTrans" cxnId="{0C58ED39-39AF-4D6B-8F0D-0A8FFD5DE141}">
      <dgm:prSet/>
      <dgm:spPr/>
      <dgm:t>
        <a:bodyPr/>
        <a:lstStyle/>
        <a:p>
          <a:endParaRPr lang="en-US"/>
        </a:p>
      </dgm:t>
    </dgm:pt>
    <dgm:pt modelId="{50E07DB2-6096-42F9-AE11-FC8EC9A05720}" type="pres">
      <dgm:prSet presAssocID="{CD5E23ED-96BE-4887-BBEF-65E5B72FB550}" presName="linear" presStyleCnt="0">
        <dgm:presLayoutVars>
          <dgm:dir/>
          <dgm:animLvl val="lvl"/>
          <dgm:resizeHandles val="exact"/>
        </dgm:presLayoutVars>
      </dgm:prSet>
      <dgm:spPr/>
    </dgm:pt>
    <dgm:pt modelId="{2E8F056E-CD37-4156-9706-088EACE4FA94}" type="pres">
      <dgm:prSet presAssocID="{5C0D6FFB-B726-4FBD-BA29-148D317EE324}" presName="parentLin" presStyleCnt="0"/>
      <dgm:spPr/>
    </dgm:pt>
    <dgm:pt modelId="{F66F43D6-16B0-40F0-9C72-40FF8D157D66}" type="pres">
      <dgm:prSet presAssocID="{5C0D6FFB-B726-4FBD-BA29-148D317EE324}" presName="parentLeftMargin" presStyleLbl="node1" presStyleIdx="0" presStyleCnt="2"/>
      <dgm:spPr/>
    </dgm:pt>
    <dgm:pt modelId="{861D2A20-15E3-4B1E-86F0-BD8FD6D10B01}" type="pres">
      <dgm:prSet presAssocID="{5C0D6FFB-B726-4FBD-BA29-148D317EE32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EEB305C-A5DA-41CD-9F3A-948AC289F48B}" type="pres">
      <dgm:prSet presAssocID="{5C0D6FFB-B726-4FBD-BA29-148D317EE324}" presName="negativeSpace" presStyleCnt="0"/>
      <dgm:spPr/>
    </dgm:pt>
    <dgm:pt modelId="{6FE44AD2-266B-432F-A44B-556D2125EF59}" type="pres">
      <dgm:prSet presAssocID="{5C0D6FFB-B726-4FBD-BA29-148D317EE324}" presName="childText" presStyleLbl="conFgAcc1" presStyleIdx="0" presStyleCnt="2">
        <dgm:presLayoutVars>
          <dgm:bulletEnabled val="1"/>
        </dgm:presLayoutVars>
      </dgm:prSet>
      <dgm:spPr/>
    </dgm:pt>
    <dgm:pt modelId="{287DAC74-DA72-413D-9478-14D09D909241}" type="pres">
      <dgm:prSet presAssocID="{A47B13BF-4E33-46D3-9D79-7BF83A517BF9}" presName="spaceBetweenRectangles" presStyleCnt="0"/>
      <dgm:spPr/>
    </dgm:pt>
    <dgm:pt modelId="{C8482CA2-0AC8-4E5C-AF47-6C7008AAB59C}" type="pres">
      <dgm:prSet presAssocID="{FC136315-BF65-42CE-9DC5-E0E43B0E3F97}" presName="parentLin" presStyleCnt="0"/>
      <dgm:spPr/>
    </dgm:pt>
    <dgm:pt modelId="{78C1CD18-62BB-451B-AA20-1AFAAEA4D18C}" type="pres">
      <dgm:prSet presAssocID="{FC136315-BF65-42CE-9DC5-E0E43B0E3F97}" presName="parentLeftMargin" presStyleLbl="node1" presStyleIdx="0" presStyleCnt="2"/>
      <dgm:spPr/>
    </dgm:pt>
    <dgm:pt modelId="{CB8CF5AA-F63B-4070-A279-740A831B0AA7}" type="pres">
      <dgm:prSet presAssocID="{FC136315-BF65-42CE-9DC5-E0E43B0E3F9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BEFE2D1-D0E7-4A9D-BC97-877894AEC8FC}" type="pres">
      <dgm:prSet presAssocID="{FC136315-BF65-42CE-9DC5-E0E43B0E3F97}" presName="negativeSpace" presStyleCnt="0"/>
      <dgm:spPr/>
    </dgm:pt>
    <dgm:pt modelId="{2D5AD9E2-7C5D-4803-B3D8-59BD2690B93F}" type="pres">
      <dgm:prSet presAssocID="{FC136315-BF65-42CE-9DC5-E0E43B0E3F9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B33D00F-B2F8-4963-9742-BE42E2B7DF82}" type="presOf" srcId="{14364210-84F0-4E62-A5DA-A50B3CA4DAA0}" destId="{6FE44AD2-266B-432F-A44B-556D2125EF59}" srcOrd="0" destOrd="2" presId="urn:microsoft.com/office/officeart/2005/8/layout/list1"/>
    <dgm:cxn modelId="{A3108629-365B-4860-A73F-83F46CBAD862}" srcId="{CD5E23ED-96BE-4887-BBEF-65E5B72FB550}" destId="{5C0D6FFB-B726-4FBD-BA29-148D317EE324}" srcOrd="0" destOrd="0" parTransId="{4CF9CBE0-E4A8-4FD1-8C29-A5FCB0946136}" sibTransId="{A47B13BF-4E33-46D3-9D79-7BF83A517BF9}"/>
    <dgm:cxn modelId="{B6F5C732-CC28-4C9E-9087-A2482757ACD5}" type="presOf" srcId="{FC136315-BF65-42CE-9DC5-E0E43B0E3F97}" destId="{78C1CD18-62BB-451B-AA20-1AFAAEA4D18C}" srcOrd="0" destOrd="0" presId="urn:microsoft.com/office/officeart/2005/8/layout/list1"/>
    <dgm:cxn modelId="{41CF2B35-EF14-4EF1-9CA1-8174E81EBD40}" type="presOf" srcId="{0B528818-1E77-47C7-B935-C39DAD1B2043}" destId="{2D5AD9E2-7C5D-4803-B3D8-59BD2690B93F}" srcOrd="0" destOrd="2" presId="urn:microsoft.com/office/officeart/2005/8/layout/list1"/>
    <dgm:cxn modelId="{0C58ED39-39AF-4D6B-8F0D-0A8FFD5DE141}" srcId="{FC136315-BF65-42CE-9DC5-E0E43B0E3F97}" destId="{0B528818-1E77-47C7-B935-C39DAD1B2043}" srcOrd="2" destOrd="0" parTransId="{405E8EAD-915A-483C-B80D-CFA4DC58571E}" sibTransId="{F67C87D0-1C47-45DD-A88C-08B1933AA18C}"/>
    <dgm:cxn modelId="{04EE7162-E8FF-4E25-9D4E-43F637B4EACA}" srcId="{5C0D6FFB-B726-4FBD-BA29-148D317EE324}" destId="{BA8BBA36-19EC-4BD5-A02E-01A71B691E62}" srcOrd="1" destOrd="0" parTransId="{39FB35C9-62EA-4655-8F34-86B2ED3D114E}" sibTransId="{42A0BE5A-53D8-4243-AB6B-DCD41751322F}"/>
    <dgm:cxn modelId="{0145B543-090B-4EB9-A3F3-1E63415B9D15}" srcId="{FC136315-BF65-42CE-9DC5-E0E43B0E3F97}" destId="{C287C535-2198-4397-B5E7-63B5CE839950}" srcOrd="0" destOrd="0" parTransId="{0C4FCE8C-6239-45E3-9BF3-BB6531409D8C}" sibTransId="{3C185D47-92AF-49BC-828E-042BB4306EFE}"/>
    <dgm:cxn modelId="{2FC36C45-4B29-4E79-8331-FC45C8CB70BE}" srcId="{FC136315-BF65-42CE-9DC5-E0E43B0E3F97}" destId="{2D207DC6-A849-42EE-B372-5592E0DE9C08}" srcOrd="1" destOrd="0" parTransId="{46C47959-985E-4C2D-A0CD-97BA7A0BBB72}" sibTransId="{9D56C9A6-AFBF-4B84-9780-DCE11223AEE5}"/>
    <dgm:cxn modelId="{AB20C346-4BD3-4E56-AC92-C8F474403BDF}" type="presOf" srcId="{5C0D6FFB-B726-4FBD-BA29-148D317EE324}" destId="{861D2A20-15E3-4B1E-86F0-BD8FD6D10B01}" srcOrd="1" destOrd="0" presId="urn:microsoft.com/office/officeart/2005/8/layout/list1"/>
    <dgm:cxn modelId="{6031BB6C-B3D4-440F-8BCB-E27A218F60C8}" type="presOf" srcId="{C287C535-2198-4397-B5E7-63B5CE839950}" destId="{2D5AD9E2-7C5D-4803-B3D8-59BD2690B93F}" srcOrd="0" destOrd="0" presId="urn:microsoft.com/office/officeart/2005/8/layout/list1"/>
    <dgm:cxn modelId="{7467E259-55C7-4D02-BDC2-3931B5261136}" srcId="{CD5E23ED-96BE-4887-BBEF-65E5B72FB550}" destId="{FC136315-BF65-42CE-9DC5-E0E43B0E3F97}" srcOrd="1" destOrd="0" parTransId="{42E91558-373E-46A7-B437-037F8D55BB0F}" sibTransId="{C42E1FDE-9E1D-4EF3-BC02-C74A6BB29B13}"/>
    <dgm:cxn modelId="{C6302183-2999-4391-BCD1-AD703C4F9C54}" type="presOf" srcId="{32F92CEB-3780-4CD6-A781-D638DF4B9CF5}" destId="{6FE44AD2-266B-432F-A44B-556D2125EF59}" srcOrd="0" destOrd="0" presId="urn:microsoft.com/office/officeart/2005/8/layout/list1"/>
    <dgm:cxn modelId="{9CD91688-E0D5-45F2-A701-337FB04AB08D}" srcId="{5C0D6FFB-B726-4FBD-BA29-148D317EE324}" destId="{32F92CEB-3780-4CD6-A781-D638DF4B9CF5}" srcOrd="0" destOrd="0" parTransId="{277EC756-C499-4EE2-AAD2-90E2C1F49BC2}" sibTransId="{0C807102-E9C3-47C8-BF09-605CD4000E8E}"/>
    <dgm:cxn modelId="{E2EF6D9F-25F7-479D-B457-F865F563395E}" type="presOf" srcId="{BA8BBA36-19EC-4BD5-A02E-01A71B691E62}" destId="{6FE44AD2-266B-432F-A44B-556D2125EF59}" srcOrd="0" destOrd="1" presId="urn:microsoft.com/office/officeart/2005/8/layout/list1"/>
    <dgm:cxn modelId="{11E05DA1-1992-430F-AD3D-D1A823530BE4}" srcId="{5C0D6FFB-B726-4FBD-BA29-148D317EE324}" destId="{14364210-84F0-4E62-A5DA-A50B3CA4DAA0}" srcOrd="2" destOrd="0" parTransId="{5B235B92-CAA2-4D21-AAB9-4004D1108BC7}" sibTransId="{19D25733-7FB6-4264-80A6-C3F19E417E8A}"/>
    <dgm:cxn modelId="{0EAFAEA6-BD9A-4226-A03C-28BD04459866}" type="presOf" srcId="{5C0D6FFB-B726-4FBD-BA29-148D317EE324}" destId="{F66F43D6-16B0-40F0-9C72-40FF8D157D66}" srcOrd="0" destOrd="0" presId="urn:microsoft.com/office/officeart/2005/8/layout/list1"/>
    <dgm:cxn modelId="{22EDE5A9-B56E-4E1E-BE75-FD4D09EEA31C}" type="presOf" srcId="{FC136315-BF65-42CE-9DC5-E0E43B0E3F97}" destId="{CB8CF5AA-F63B-4070-A279-740A831B0AA7}" srcOrd="1" destOrd="0" presId="urn:microsoft.com/office/officeart/2005/8/layout/list1"/>
    <dgm:cxn modelId="{9E8B1ED1-A133-4800-8D96-7C18C3F3DA27}" type="presOf" srcId="{CD5E23ED-96BE-4887-BBEF-65E5B72FB550}" destId="{50E07DB2-6096-42F9-AE11-FC8EC9A05720}" srcOrd="0" destOrd="0" presId="urn:microsoft.com/office/officeart/2005/8/layout/list1"/>
    <dgm:cxn modelId="{E87A52E4-BE37-4E03-985B-ED44106A8254}" type="presOf" srcId="{2D207DC6-A849-42EE-B372-5592E0DE9C08}" destId="{2D5AD9E2-7C5D-4803-B3D8-59BD2690B93F}" srcOrd="0" destOrd="1" presId="urn:microsoft.com/office/officeart/2005/8/layout/list1"/>
    <dgm:cxn modelId="{1F782DE9-D500-4FE9-828D-793928FEC340}" type="presParOf" srcId="{50E07DB2-6096-42F9-AE11-FC8EC9A05720}" destId="{2E8F056E-CD37-4156-9706-088EACE4FA94}" srcOrd="0" destOrd="0" presId="urn:microsoft.com/office/officeart/2005/8/layout/list1"/>
    <dgm:cxn modelId="{5751548D-6E29-401A-861E-1372DB83F75F}" type="presParOf" srcId="{2E8F056E-CD37-4156-9706-088EACE4FA94}" destId="{F66F43D6-16B0-40F0-9C72-40FF8D157D66}" srcOrd="0" destOrd="0" presId="urn:microsoft.com/office/officeart/2005/8/layout/list1"/>
    <dgm:cxn modelId="{D6A293AD-EAA3-4222-B52C-1A9D1388EC1D}" type="presParOf" srcId="{2E8F056E-CD37-4156-9706-088EACE4FA94}" destId="{861D2A20-15E3-4B1E-86F0-BD8FD6D10B01}" srcOrd="1" destOrd="0" presId="urn:microsoft.com/office/officeart/2005/8/layout/list1"/>
    <dgm:cxn modelId="{D2544668-2C34-4064-B026-BC4EFC76D0E8}" type="presParOf" srcId="{50E07DB2-6096-42F9-AE11-FC8EC9A05720}" destId="{4EEB305C-A5DA-41CD-9F3A-948AC289F48B}" srcOrd="1" destOrd="0" presId="urn:microsoft.com/office/officeart/2005/8/layout/list1"/>
    <dgm:cxn modelId="{B2D6F03C-6E98-48EB-9D00-CDFF5BECE5B4}" type="presParOf" srcId="{50E07DB2-6096-42F9-AE11-FC8EC9A05720}" destId="{6FE44AD2-266B-432F-A44B-556D2125EF59}" srcOrd="2" destOrd="0" presId="urn:microsoft.com/office/officeart/2005/8/layout/list1"/>
    <dgm:cxn modelId="{DA1D8183-09C7-4DBA-908A-14B9AAB387FC}" type="presParOf" srcId="{50E07DB2-6096-42F9-AE11-FC8EC9A05720}" destId="{287DAC74-DA72-413D-9478-14D09D909241}" srcOrd="3" destOrd="0" presId="urn:microsoft.com/office/officeart/2005/8/layout/list1"/>
    <dgm:cxn modelId="{4AA96069-44B2-4438-8C0A-D72BDD5C7341}" type="presParOf" srcId="{50E07DB2-6096-42F9-AE11-FC8EC9A05720}" destId="{C8482CA2-0AC8-4E5C-AF47-6C7008AAB59C}" srcOrd="4" destOrd="0" presId="urn:microsoft.com/office/officeart/2005/8/layout/list1"/>
    <dgm:cxn modelId="{C48BCE96-BC44-42EC-8F4D-2EFB8A334BC5}" type="presParOf" srcId="{C8482CA2-0AC8-4E5C-AF47-6C7008AAB59C}" destId="{78C1CD18-62BB-451B-AA20-1AFAAEA4D18C}" srcOrd="0" destOrd="0" presId="urn:microsoft.com/office/officeart/2005/8/layout/list1"/>
    <dgm:cxn modelId="{EA1B4F34-0F0C-4F58-A1B0-043EE44F38FE}" type="presParOf" srcId="{C8482CA2-0AC8-4E5C-AF47-6C7008AAB59C}" destId="{CB8CF5AA-F63B-4070-A279-740A831B0AA7}" srcOrd="1" destOrd="0" presId="urn:microsoft.com/office/officeart/2005/8/layout/list1"/>
    <dgm:cxn modelId="{9EFAE105-FDC9-48CD-8033-38EB56AE3FD8}" type="presParOf" srcId="{50E07DB2-6096-42F9-AE11-FC8EC9A05720}" destId="{8BEFE2D1-D0E7-4A9D-BC97-877894AEC8FC}" srcOrd="5" destOrd="0" presId="urn:microsoft.com/office/officeart/2005/8/layout/list1"/>
    <dgm:cxn modelId="{1922932D-1E57-4193-BCED-A820447399F5}" type="presParOf" srcId="{50E07DB2-6096-42F9-AE11-FC8EC9A05720}" destId="{2D5AD9E2-7C5D-4803-B3D8-59BD2690B93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5E23ED-96BE-4887-BBEF-65E5B72FB550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0D6FFB-B726-4FBD-BA29-148D317EE324}">
      <dgm:prSet custT="1"/>
      <dgm:spPr/>
      <dgm:t>
        <a:bodyPr/>
        <a:lstStyle/>
        <a:p>
          <a:r>
            <a:rPr lang="pt-PT" sz="2400" dirty="0"/>
            <a:t>Definição</a:t>
          </a:r>
          <a:endParaRPr lang="en-US" sz="2400" dirty="0"/>
        </a:p>
      </dgm:t>
    </dgm:pt>
    <dgm:pt modelId="{4CF9CBE0-E4A8-4FD1-8C29-A5FCB0946136}" type="parTrans" cxnId="{A3108629-365B-4860-A73F-83F46CBAD862}">
      <dgm:prSet/>
      <dgm:spPr/>
      <dgm:t>
        <a:bodyPr/>
        <a:lstStyle/>
        <a:p>
          <a:endParaRPr lang="en-US"/>
        </a:p>
      </dgm:t>
    </dgm:pt>
    <dgm:pt modelId="{A47B13BF-4E33-46D3-9D79-7BF83A517BF9}" type="sibTrans" cxnId="{A3108629-365B-4860-A73F-83F46CBAD862}">
      <dgm:prSet/>
      <dgm:spPr/>
      <dgm:t>
        <a:bodyPr/>
        <a:lstStyle/>
        <a:p>
          <a:endParaRPr lang="en-US"/>
        </a:p>
      </dgm:t>
    </dgm:pt>
    <dgm:pt modelId="{32F92CEB-3780-4CD6-A781-D638DF4B9CF5}">
      <dgm:prSet custT="1"/>
      <dgm:spPr/>
      <dgm:t>
        <a:bodyPr/>
        <a:lstStyle/>
        <a:p>
          <a:r>
            <a:rPr lang="pt-PT" sz="1800" dirty="0"/>
            <a:t>Implementação de plataformas integradas de saúde com assistência médica progressivamente virtualizada, distribuída e em tempo real para pacientes, profissionais e cuidadores formais ou informais.</a:t>
          </a:r>
          <a:endParaRPr lang="en-US" sz="1800" dirty="0"/>
        </a:p>
      </dgm:t>
    </dgm:pt>
    <dgm:pt modelId="{277EC756-C499-4EE2-AAD2-90E2C1F49BC2}" type="parTrans" cxnId="{9CD91688-E0D5-45F2-A701-337FB04AB08D}">
      <dgm:prSet/>
      <dgm:spPr/>
      <dgm:t>
        <a:bodyPr/>
        <a:lstStyle/>
        <a:p>
          <a:endParaRPr lang="en-US"/>
        </a:p>
      </dgm:t>
    </dgm:pt>
    <dgm:pt modelId="{0C807102-E9C3-47C8-BF09-605CD4000E8E}" type="sibTrans" cxnId="{9CD91688-E0D5-45F2-A701-337FB04AB08D}">
      <dgm:prSet/>
      <dgm:spPr/>
      <dgm:t>
        <a:bodyPr/>
        <a:lstStyle/>
        <a:p>
          <a:endParaRPr lang="en-US"/>
        </a:p>
      </dgm:t>
    </dgm:pt>
    <dgm:pt modelId="{FC136315-BF65-42CE-9DC5-E0E43B0E3F97}">
      <dgm:prSet custT="1"/>
      <dgm:spPr/>
      <dgm:t>
        <a:bodyPr/>
        <a:lstStyle/>
        <a:p>
          <a:r>
            <a:rPr lang="pt-PT" sz="2400" dirty="0"/>
            <a:t>Vantagens</a:t>
          </a:r>
          <a:endParaRPr lang="en-US" sz="2400" dirty="0"/>
        </a:p>
      </dgm:t>
    </dgm:pt>
    <dgm:pt modelId="{42E91558-373E-46A7-B437-037F8D55BB0F}" type="parTrans" cxnId="{7467E259-55C7-4D02-BDC2-3931B5261136}">
      <dgm:prSet/>
      <dgm:spPr/>
      <dgm:t>
        <a:bodyPr/>
        <a:lstStyle/>
        <a:p>
          <a:endParaRPr lang="en-US"/>
        </a:p>
      </dgm:t>
    </dgm:pt>
    <dgm:pt modelId="{C42E1FDE-9E1D-4EF3-BC02-C74A6BB29B13}" type="sibTrans" cxnId="{7467E259-55C7-4D02-BDC2-3931B5261136}">
      <dgm:prSet/>
      <dgm:spPr/>
      <dgm:t>
        <a:bodyPr/>
        <a:lstStyle/>
        <a:p>
          <a:endParaRPr lang="en-US"/>
        </a:p>
      </dgm:t>
    </dgm:pt>
    <dgm:pt modelId="{C287C535-2198-4397-B5E7-63B5CE839950}">
      <dgm:prSet custT="1"/>
      <dgm:spPr/>
      <dgm:t>
        <a:bodyPr/>
        <a:lstStyle/>
        <a:p>
          <a:r>
            <a:rPr lang="pt-PT" sz="1800" dirty="0"/>
            <a:t>Diminuir tempos de espera;</a:t>
          </a:r>
          <a:endParaRPr lang="en-US" sz="1800" dirty="0"/>
        </a:p>
      </dgm:t>
    </dgm:pt>
    <dgm:pt modelId="{0C4FCE8C-6239-45E3-9BF3-BB6531409D8C}" type="parTrans" cxnId="{0145B543-090B-4EB9-A3F3-1E63415B9D15}">
      <dgm:prSet/>
      <dgm:spPr/>
      <dgm:t>
        <a:bodyPr/>
        <a:lstStyle/>
        <a:p>
          <a:endParaRPr lang="en-US"/>
        </a:p>
      </dgm:t>
    </dgm:pt>
    <dgm:pt modelId="{3C185D47-92AF-49BC-828E-042BB4306EFE}" type="sibTrans" cxnId="{0145B543-090B-4EB9-A3F3-1E63415B9D15}">
      <dgm:prSet/>
      <dgm:spPr/>
      <dgm:t>
        <a:bodyPr/>
        <a:lstStyle/>
        <a:p>
          <a:endParaRPr lang="en-US"/>
        </a:p>
      </dgm:t>
    </dgm:pt>
    <dgm:pt modelId="{2D207DC6-A849-42EE-B372-5592E0DE9C08}">
      <dgm:prSet custT="1"/>
      <dgm:spPr/>
      <dgm:t>
        <a:bodyPr/>
        <a:lstStyle/>
        <a:p>
          <a:r>
            <a:rPr lang="pt-PT" sz="1800" dirty="0"/>
            <a:t>Procedimentos administrativos simplificados para o utente;</a:t>
          </a:r>
          <a:endParaRPr lang="en-US" sz="1800" dirty="0"/>
        </a:p>
      </dgm:t>
    </dgm:pt>
    <dgm:pt modelId="{46C47959-985E-4C2D-A0CD-97BA7A0BBB72}" type="parTrans" cxnId="{2FC36C45-4B29-4E79-8331-FC45C8CB70BE}">
      <dgm:prSet/>
      <dgm:spPr/>
      <dgm:t>
        <a:bodyPr/>
        <a:lstStyle/>
        <a:p>
          <a:endParaRPr lang="en-US"/>
        </a:p>
      </dgm:t>
    </dgm:pt>
    <dgm:pt modelId="{9D56C9A6-AFBF-4B84-9780-DCE11223AEE5}" type="sibTrans" cxnId="{2FC36C45-4B29-4E79-8331-FC45C8CB70BE}">
      <dgm:prSet/>
      <dgm:spPr/>
      <dgm:t>
        <a:bodyPr/>
        <a:lstStyle/>
        <a:p>
          <a:endParaRPr lang="en-US"/>
        </a:p>
      </dgm:t>
    </dgm:pt>
    <dgm:pt modelId="{0B528818-1E77-47C7-B935-C39DAD1B2043}">
      <dgm:prSet custT="1"/>
      <dgm:spPr/>
      <dgm:t>
        <a:bodyPr/>
        <a:lstStyle/>
        <a:p>
          <a:r>
            <a:rPr lang="pt-PT" sz="1800" dirty="0"/>
            <a:t>Maior coordenação clínica;</a:t>
          </a:r>
          <a:endParaRPr lang="en-US" sz="1800" dirty="0"/>
        </a:p>
      </dgm:t>
    </dgm:pt>
    <dgm:pt modelId="{405E8EAD-915A-483C-B80D-CFA4DC58571E}" type="parTrans" cxnId="{0C58ED39-39AF-4D6B-8F0D-0A8FFD5DE141}">
      <dgm:prSet/>
      <dgm:spPr/>
      <dgm:t>
        <a:bodyPr/>
        <a:lstStyle/>
        <a:p>
          <a:endParaRPr lang="en-US"/>
        </a:p>
      </dgm:t>
    </dgm:pt>
    <dgm:pt modelId="{F67C87D0-1C47-45DD-A88C-08B1933AA18C}" type="sibTrans" cxnId="{0C58ED39-39AF-4D6B-8F0D-0A8FFD5DE141}">
      <dgm:prSet/>
      <dgm:spPr/>
      <dgm:t>
        <a:bodyPr/>
        <a:lstStyle/>
        <a:p>
          <a:endParaRPr lang="en-US"/>
        </a:p>
      </dgm:t>
    </dgm:pt>
    <dgm:pt modelId="{CFEA9996-C6A6-4D9F-B1F7-F0527610A49D}">
      <dgm:prSet custT="1"/>
      <dgm:spPr/>
      <dgm:t>
        <a:bodyPr/>
        <a:lstStyle/>
        <a:p>
          <a:r>
            <a:rPr lang="pt-PT" sz="1800" dirty="0"/>
            <a:t>Modelo distribuído com o paciente como ponto central.</a:t>
          </a:r>
          <a:endParaRPr lang="en-US" sz="1800" dirty="0"/>
        </a:p>
      </dgm:t>
    </dgm:pt>
    <dgm:pt modelId="{C6A1AC63-F28B-4B95-999A-7718CEDED9BC}" type="parTrans" cxnId="{15A8009B-F10C-4164-AC34-421278DD252F}">
      <dgm:prSet/>
      <dgm:spPr/>
      <dgm:t>
        <a:bodyPr/>
        <a:lstStyle/>
        <a:p>
          <a:endParaRPr lang="pt-PT"/>
        </a:p>
      </dgm:t>
    </dgm:pt>
    <dgm:pt modelId="{8A0B7B73-8DB7-408D-B560-47BA1FF464A2}" type="sibTrans" cxnId="{15A8009B-F10C-4164-AC34-421278DD252F}">
      <dgm:prSet/>
      <dgm:spPr/>
      <dgm:t>
        <a:bodyPr/>
        <a:lstStyle/>
        <a:p>
          <a:endParaRPr lang="pt-PT"/>
        </a:p>
      </dgm:t>
    </dgm:pt>
    <dgm:pt modelId="{65912BEA-0298-41A2-B1D3-E6C89F4E7F4C}">
      <dgm:prSet custT="1"/>
      <dgm:spPr/>
      <dgm:t>
        <a:bodyPr/>
        <a:lstStyle/>
        <a:p>
          <a:r>
            <a:rPr lang="en-US" sz="1800" dirty="0"/>
            <a:t>R</a:t>
          </a:r>
          <a:r>
            <a:rPr lang="pt-PT" sz="1800" dirty="0"/>
            <a:t>edução de custos.</a:t>
          </a:r>
          <a:endParaRPr lang="en-US" sz="1800" dirty="0"/>
        </a:p>
      </dgm:t>
    </dgm:pt>
    <dgm:pt modelId="{095C09B4-388C-41C5-90FC-4A367D4A40B9}" type="parTrans" cxnId="{D6BE04A1-8935-4F6B-A0DE-5AFBCF7C4BE2}">
      <dgm:prSet/>
      <dgm:spPr/>
      <dgm:t>
        <a:bodyPr/>
        <a:lstStyle/>
        <a:p>
          <a:endParaRPr lang="pt-PT"/>
        </a:p>
      </dgm:t>
    </dgm:pt>
    <dgm:pt modelId="{208203B7-CA06-4282-A9BE-006EE352A2B2}" type="sibTrans" cxnId="{D6BE04A1-8935-4F6B-A0DE-5AFBCF7C4BE2}">
      <dgm:prSet/>
      <dgm:spPr/>
      <dgm:t>
        <a:bodyPr/>
        <a:lstStyle/>
        <a:p>
          <a:endParaRPr lang="pt-PT"/>
        </a:p>
      </dgm:t>
    </dgm:pt>
    <dgm:pt modelId="{50E07DB2-6096-42F9-AE11-FC8EC9A05720}" type="pres">
      <dgm:prSet presAssocID="{CD5E23ED-96BE-4887-BBEF-65E5B72FB550}" presName="linear" presStyleCnt="0">
        <dgm:presLayoutVars>
          <dgm:dir/>
          <dgm:animLvl val="lvl"/>
          <dgm:resizeHandles val="exact"/>
        </dgm:presLayoutVars>
      </dgm:prSet>
      <dgm:spPr/>
    </dgm:pt>
    <dgm:pt modelId="{2E8F056E-CD37-4156-9706-088EACE4FA94}" type="pres">
      <dgm:prSet presAssocID="{5C0D6FFB-B726-4FBD-BA29-148D317EE324}" presName="parentLin" presStyleCnt="0"/>
      <dgm:spPr/>
    </dgm:pt>
    <dgm:pt modelId="{F66F43D6-16B0-40F0-9C72-40FF8D157D66}" type="pres">
      <dgm:prSet presAssocID="{5C0D6FFB-B726-4FBD-BA29-148D317EE324}" presName="parentLeftMargin" presStyleLbl="node1" presStyleIdx="0" presStyleCnt="2"/>
      <dgm:spPr/>
    </dgm:pt>
    <dgm:pt modelId="{861D2A20-15E3-4B1E-86F0-BD8FD6D10B01}" type="pres">
      <dgm:prSet presAssocID="{5C0D6FFB-B726-4FBD-BA29-148D317EE32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EEB305C-A5DA-41CD-9F3A-948AC289F48B}" type="pres">
      <dgm:prSet presAssocID="{5C0D6FFB-B726-4FBD-BA29-148D317EE324}" presName="negativeSpace" presStyleCnt="0"/>
      <dgm:spPr/>
    </dgm:pt>
    <dgm:pt modelId="{6FE44AD2-266B-432F-A44B-556D2125EF59}" type="pres">
      <dgm:prSet presAssocID="{5C0D6FFB-B726-4FBD-BA29-148D317EE324}" presName="childText" presStyleLbl="conFgAcc1" presStyleIdx="0" presStyleCnt="2">
        <dgm:presLayoutVars>
          <dgm:bulletEnabled val="1"/>
        </dgm:presLayoutVars>
      </dgm:prSet>
      <dgm:spPr/>
    </dgm:pt>
    <dgm:pt modelId="{287DAC74-DA72-413D-9478-14D09D909241}" type="pres">
      <dgm:prSet presAssocID="{A47B13BF-4E33-46D3-9D79-7BF83A517BF9}" presName="spaceBetweenRectangles" presStyleCnt="0"/>
      <dgm:spPr/>
    </dgm:pt>
    <dgm:pt modelId="{C8482CA2-0AC8-4E5C-AF47-6C7008AAB59C}" type="pres">
      <dgm:prSet presAssocID="{FC136315-BF65-42CE-9DC5-E0E43B0E3F97}" presName="parentLin" presStyleCnt="0"/>
      <dgm:spPr/>
    </dgm:pt>
    <dgm:pt modelId="{78C1CD18-62BB-451B-AA20-1AFAAEA4D18C}" type="pres">
      <dgm:prSet presAssocID="{FC136315-BF65-42CE-9DC5-E0E43B0E3F97}" presName="parentLeftMargin" presStyleLbl="node1" presStyleIdx="0" presStyleCnt="2"/>
      <dgm:spPr/>
    </dgm:pt>
    <dgm:pt modelId="{CB8CF5AA-F63B-4070-A279-740A831B0AA7}" type="pres">
      <dgm:prSet presAssocID="{FC136315-BF65-42CE-9DC5-E0E43B0E3F9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BEFE2D1-D0E7-4A9D-BC97-877894AEC8FC}" type="pres">
      <dgm:prSet presAssocID="{FC136315-BF65-42CE-9DC5-E0E43B0E3F97}" presName="negativeSpace" presStyleCnt="0"/>
      <dgm:spPr/>
    </dgm:pt>
    <dgm:pt modelId="{2D5AD9E2-7C5D-4803-B3D8-59BD2690B93F}" type="pres">
      <dgm:prSet presAssocID="{FC136315-BF65-42CE-9DC5-E0E43B0E3F9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848690A-EBD6-4306-9E29-588A132CC88E}" type="presOf" srcId="{CFEA9996-C6A6-4D9F-B1F7-F0527610A49D}" destId="{6FE44AD2-266B-432F-A44B-556D2125EF59}" srcOrd="0" destOrd="1" presId="urn:microsoft.com/office/officeart/2005/8/layout/list1"/>
    <dgm:cxn modelId="{A3108629-365B-4860-A73F-83F46CBAD862}" srcId="{CD5E23ED-96BE-4887-BBEF-65E5B72FB550}" destId="{5C0D6FFB-B726-4FBD-BA29-148D317EE324}" srcOrd="0" destOrd="0" parTransId="{4CF9CBE0-E4A8-4FD1-8C29-A5FCB0946136}" sibTransId="{A47B13BF-4E33-46D3-9D79-7BF83A517BF9}"/>
    <dgm:cxn modelId="{B6F5C732-CC28-4C9E-9087-A2482757ACD5}" type="presOf" srcId="{FC136315-BF65-42CE-9DC5-E0E43B0E3F97}" destId="{78C1CD18-62BB-451B-AA20-1AFAAEA4D18C}" srcOrd="0" destOrd="0" presId="urn:microsoft.com/office/officeart/2005/8/layout/list1"/>
    <dgm:cxn modelId="{41CF2B35-EF14-4EF1-9CA1-8174E81EBD40}" type="presOf" srcId="{0B528818-1E77-47C7-B935-C39DAD1B2043}" destId="{2D5AD9E2-7C5D-4803-B3D8-59BD2690B93F}" srcOrd="0" destOrd="2" presId="urn:microsoft.com/office/officeart/2005/8/layout/list1"/>
    <dgm:cxn modelId="{0C58ED39-39AF-4D6B-8F0D-0A8FFD5DE141}" srcId="{FC136315-BF65-42CE-9DC5-E0E43B0E3F97}" destId="{0B528818-1E77-47C7-B935-C39DAD1B2043}" srcOrd="2" destOrd="0" parTransId="{405E8EAD-915A-483C-B80D-CFA4DC58571E}" sibTransId="{F67C87D0-1C47-45DD-A88C-08B1933AA18C}"/>
    <dgm:cxn modelId="{0145B543-090B-4EB9-A3F3-1E63415B9D15}" srcId="{FC136315-BF65-42CE-9DC5-E0E43B0E3F97}" destId="{C287C535-2198-4397-B5E7-63B5CE839950}" srcOrd="0" destOrd="0" parTransId="{0C4FCE8C-6239-45E3-9BF3-BB6531409D8C}" sibTransId="{3C185D47-92AF-49BC-828E-042BB4306EFE}"/>
    <dgm:cxn modelId="{2FC36C45-4B29-4E79-8331-FC45C8CB70BE}" srcId="{FC136315-BF65-42CE-9DC5-E0E43B0E3F97}" destId="{2D207DC6-A849-42EE-B372-5592E0DE9C08}" srcOrd="1" destOrd="0" parTransId="{46C47959-985E-4C2D-A0CD-97BA7A0BBB72}" sibTransId="{9D56C9A6-AFBF-4B84-9780-DCE11223AEE5}"/>
    <dgm:cxn modelId="{AB20C346-4BD3-4E56-AC92-C8F474403BDF}" type="presOf" srcId="{5C0D6FFB-B726-4FBD-BA29-148D317EE324}" destId="{861D2A20-15E3-4B1E-86F0-BD8FD6D10B01}" srcOrd="1" destOrd="0" presId="urn:microsoft.com/office/officeart/2005/8/layout/list1"/>
    <dgm:cxn modelId="{6031BB6C-B3D4-440F-8BCB-E27A218F60C8}" type="presOf" srcId="{C287C535-2198-4397-B5E7-63B5CE839950}" destId="{2D5AD9E2-7C5D-4803-B3D8-59BD2690B93F}" srcOrd="0" destOrd="0" presId="urn:microsoft.com/office/officeart/2005/8/layout/list1"/>
    <dgm:cxn modelId="{7467E259-55C7-4D02-BDC2-3931B5261136}" srcId="{CD5E23ED-96BE-4887-BBEF-65E5B72FB550}" destId="{FC136315-BF65-42CE-9DC5-E0E43B0E3F97}" srcOrd="1" destOrd="0" parTransId="{42E91558-373E-46A7-B437-037F8D55BB0F}" sibTransId="{C42E1FDE-9E1D-4EF3-BC02-C74A6BB29B13}"/>
    <dgm:cxn modelId="{C6302183-2999-4391-BCD1-AD703C4F9C54}" type="presOf" srcId="{32F92CEB-3780-4CD6-A781-D638DF4B9CF5}" destId="{6FE44AD2-266B-432F-A44B-556D2125EF59}" srcOrd="0" destOrd="0" presId="urn:microsoft.com/office/officeart/2005/8/layout/list1"/>
    <dgm:cxn modelId="{9CD91688-E0D5-45F2-A701-337FB04AB08D}" srcId="{5C0D6FFB-B726-4FBD-BA29-148D317EE324}" destId="{32F92CEB-3780-4CD6-A781-D638DF4B9CF5}" srcOrd="0" destOrd="0" parTransId="{277EC756-C499-4EE2-AAD2-90E2C1F49BC2}" sibTransId="{0C807102-E9C3-47C8-BF09-605CD4000E8E}"/>
    <dgm:cxn modelId="{DB680494-D89C-4F1E-84F6-DA0E6F5A6FE2}" type="presOf" srcId="{65912BEA-0298-41A2-B1D3-E6C89F4E7F4C}" destId="{2D5AD9E2-7C5D-4803-B3D8-59BD2690B93F}" srcOrd="0" destOrd="3" presId="urn:microsoft.com/office/officeart/2005/8/layout/list1"/>
    <dgm:cxn modelId="{15A8009B-F10C-4164-AC34-421278DD252F}" srcId="{5C0D6FFB-B726-4FBD-BA29-148D317EE324}" destId="{CFEA9996-C6A6-4D9F-B1F7-F0527610A49D}" srcOrd="1" destOrd="0" parTransId="{C6A1AC63-F28B-4B95-999A-7718CEDED9BC}" sibTransId="{8A0B7B73-8DB7-408D-B560-47BA1FF464A2}"/>
    <dgm:cxn modelId="{D6BE04A1-8935-4F6B-A0DE-5AFBCF7C4BE2}" srcId="{FC136315-BF65-42CE-9DC5-E0E43B0E3F97}" destId="{65912BEA-0298-41A2-B1D3-E6C89F4E7F4C}" srcOrd="3" destOrd="0" parTransId="{095C09B4-388C-41C5-90FC-4A367D4A40B9}" sibTransId="{208203B7-CA06-4282-A9BE-006EE352A2B2}"/>
    <dgm:cxn modelId="{0EAFAEA6-BD9A-4226-A03C-28BD04459866}" type="presOf" srcId="{5C0D6FFB-B726-4FBD-BA29-148D317EE324}" destId="{F66F43D6-16B0-40F0-9C72-40FF8D157D66}" srcOrd="0" destOrd="0" presId="urn:microsoft.com/office/officeart/2005/8/layout/list1"/>
    <dgm:cxn modelId="{22EDE5A9-B56E-4E1E-BE75-FD4D09EEA31C}" type="presOf" srcId="{FC136315-BF65-42CE-9DC5-E0E43B0E3F97}" destId="{CB8CF5AA-F63B-4070-A279-740A831B0AA7}" srcOrd="1" destOrd="0" presId="urn:microsoft.com/office/officeart/2005/8/layout/list1"/>
    <dgm:cxn modelId="{9E8B1ED1-A133-4800-8D96-7C18C3F3DA27}" type="presOf" srcId="{CD5E23ED-96BE-4887-BBEF-65E5B72FB550}" destId="{50E07DB2-6096-42F9-AE11-FC8EC9A05720}" srcOrd="0" destOrd="0" presId="urn:microsoft.com/office/officeart/2005/8/layout/list1"/>
    <dgm:cxn modelId="{E87A52E4-BE37-4E03-985B-ED44106A8254}" type="presOf" srcId="{2D207DC6-A849-42EE-B372-5592E0DE9C08}" destId="{2D5AD9E2-7C5D-4803-B3D8-59BD2690B93F}" srcOrd="0" destOrd="1" presId="urn:microsoft.com/office/officeart/2005/8/layout/list1"/>
    <dgm:cxn modelId="{1F782DE9-D500-4FE9-828D-793928FEC340}" type="presParOf" srcId="{50E07DB2-6096-42F9-AE11-FC8EC9A05720}" destId="{2E8F056E-CD37-4156-9706-088EACE4FA94}" srcOrd="0" destOrd="0" presId="urn:microsoft.com/office/officeart/2005/8/layout/list1"/>
    <dgm:cxn modelId="{5751548D-6E29-401A-861E-1372DB83F75F}" type="presParOf" srcId="{2E8F056E-CD37-4156-9706-088EACE4FA94}" destId="{F66F43D6-16B0-40F0-9C72-40FF8D157D66}" srcOrd="0" destOrd="0" presId="urn:microsoft.com/office/officeart/2005/8/layout/list1"/>
    <dgm:cxn modelId="{D6A293AD-EAA3-4222-B52C-1A9D1388EC1D}" type="presParOf" srcId="{2E8F056E-CD37-4156-9706-088EACE4FA94}" destId="{861D2A20-15E3-4B1E-86F0-BD8FD6D10B01}" srcOrd="1" destOrd="0" presId="urn:microsoft.com/office/officeart/2005/8/layout/list1"/>
    <dgm:cxn modelId="{D2544668-2C34-4064-B026-BC4EFC76D0E8}" type="presParOf" srcId="{50E07DB2-6096-42F9-AE11-FC8EC9A05720}" destId="{4EEB305C-A5DA-41CD-9F3A-948AC289F48B}" srcOrd="1" destOrd="0" presId="urn:microsoft.com/office/officeart/2005/8/layout/list1"/>
    <dgm:cxn modelId="{B2D6F03C-6E98-48EB-9D00-CDFF5BECE5B4}" type="presParOf" srcId="{50E07DB2-6096-42F9-AE11-FC8EC9A05720}" destId="{6FE44AD2-266B-432F-A44B-556D2125EF59}" srcOrd="2" destOrd="0" presId="urn:microsoft.com/office/officeart/2005/8/layout/list1"/>
    <dgm:cxn modelId="{DA1D8183-09C7-4DBA-908A-14B9AAB387FC}" type="presParOf" srcId="{50E07DB2-6096-42F9-AE11-FC8EC9A05720}" destId="{287DAC74-DA72-413D-9478-14D09D909241}" srcOrd="3" destOrd="0" presId="urn:microsoft.com/office/officeart/2005/8/layout/list1"/>
    <dgm:cxn modelId="{4AA96069-44B2-4438-8C0A-D72BDD5C7341}" type="presParOf" srcId="{50E07DB2-6096-42F9-AE11-FC8EC9A05720}" destId="{C8482CA2-0AC8-4E5C-AF47-6C7008AAB59C}" srcOrd="4" destOrd="0" presId="urn:microsoft.com/office/officeart/2005/8/layout/list1"/>
    <dgm:cxn modelId="{C48BCE96-BC44-42EC-8F4D-2EFB8A334BC5}" type="presParOf" srcId="{C8482CA2-0AC8-4E5C-AF47-6C7008AAB59C}" destId="{78C1CD18-62BB-451B-AA20-1AFAAEA4D18C}" srcOrd="0" destOrd="0" presId="urn:microsoft.com/office/officeart/2005/8/layout/list1"/>
    <dgm:cxn modelId="{EA1B4F34-0F0C-4F58-A1B0-043EE44F38FE}" type="presParOf" srcId="{C8482CA2-0AC8-4E5C-AF47-6C7008AAB59C}" destId="{CB8CF5AA-F63B-4070-A279-740A831B0AA7}" srcOrd="1" destOrd="0" presId="urn:microsoft.com/office/officeart/2005/8/layout/list1"/>
    <dgm:cxn modelId="{9EFAE105-FDC9-48CD-8033-38EB56AE3FD8}" type="presParOf" srcId="{50E07DB2-6096-42F9-AE11-FC8EC9A05720}" destId="{8BEFE2D1-D0E7-4A9D-BC97-877894AEC8FC}" srcOrd="5" destOrd="0" presId="urn:microsoft.com/office/officeart/2005/8/layout/list1"/>
    <dgm:cxn modelId="{1922932D-1E57-4193-BCED-A820447399F5}" type="presParOf" srcId="{50E07DB2-6096-42F9-AE11-FC8EC9A05720}" destId="{2D5AD9E2-7C5D-4803-B3D8-59BD2690B93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5E23ED-96BE-4887-BBEF-65E5B72FB550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0D6FFB-B726-4FBD-BA29-148D317EE324}">
      <dgm:prSet custT="1"/>
      <dgm:spPr/>
      <dgm:t>
        <a:bodyPr/>
        <a:lstStyle/>
        <a:p>
          <a:r>
            <a:rPr lang="pt-PT" sz="2400" dirty="0"/>
            <a:t>Desafios de implementação de Saúde 4.0</a:t>
          </a:r>
          <a:endParaRPr lang="en-US" sz="2400" dirty="0"/>
        </a:p>
      </dgm:t>
    </dgm:pt>
    <dgm:pt modelId="{4CF9CBE0-E4A8-4FD1-8C29-A5FCB0946136}" type="parTrans" cxnId="{A3108629-365B-4860-A73F-83F46CBAD862}">
      <dgm:prSet/>
      <dgm:spPr/>
      <dgm:t>
        <a:bodyPr/>
        <a:lstStyle/>
        <a:p>
          <a:endParaRPr lang="en-US"/>
        </a:p>
      </dgm:t>
    </dgm:pt>
    <dgm:pt modelId="{A47B13BF-4E33-46D3-9D79-7BF83A517BF9}" type="sibTrans" cxnId="{A3108629-365B-4860-A73F-83F46CBAD862}">
      <dgm:prSet/>
      <dgm:spPr/>
      <dgm:t>
        <a:bodyPr/>
        <a:lstStyle/>
        <a:p>
          <a:endParaRPr lang="en-US"/>
        </a:p>
      </dgm:t>
    </dgm:pt>
    <dgm:pt modelId="{32F92CEB-3780-4CD6-A781-D638DF4B9CF5}">
      <dgm:prSet custT="1"/>
      <dgm:spPr/>
      <dgm:t>
        <a:bodyPr/>
        <a:lstStyle/>
        <a:p>
          <a:r>
            <a:rPr lang="pt-PT" sz="1800" dirty="0"/>
            <a:t>Gestão de Dados: </a:t>
          </a:r>
          <a:endParaRPr lang="en-US" sz="1800" dirty="0"/>
        </a:p>
      </dgm:t>
    </dgm:pt>
    <dgm:pt modelId="{277EC756-C499-4EE2-AAD2-90E2C1F49BC2}" type="parTrans" cxnId="{9CD91688-E0D5-45F2-A701-337FB04AB08D}">
      <dgm:prSet/>
      <dgm:spPr/>
      <dgm:t>
        <a:bodyPr/>
        <a:lstStyle/>
        <a:p>
          <a:endParaRPr lang="en-US"/>
        </a:p>
      </dgm:t>
    </dgm:pt>
    <dgm:pt modelId="{0C807102-E9C3-47C8-BF09-605CD4000E8E}" type="sibTrans" cxnId="{9CD91688-E0D5-45F2-A701-337FB04AB08D}">
      <dgm:prSet/>
      <dgm:spPr/>
      <dgm:t>
        <a:bodyPr/>
        <a:lstStyle/>
        <a:p>
          <a:endParaRPr lang="en-US"/>
        </a:p>
      </dgm:t>
    </dgm:pt>
    <dgm:pt modelId="{FC136315-BF65-42CE-9DC5-E0E43B0E3F97}">
      <dgm:prSet custT="1"/>
      <dgm:spPr/>
      <dgm:t>
        <a:bodyPr/>
        <a:lstStyle/>
        <a:p>
          <a:r>
            <a:rPr lang="pt-PT" sz="2400" kern="1200" dirty="0">
              <a:solidFill>
                <a:prstClr val="white"/>
              </a:solidFill>
              <a:latin typeface="Grandview Display"/>
              <a:ea typeface="+mn-ea"/>
              <a:cs typeface="+mn-cs"/>
            </a:rPr>
            <a:t>Problemas das estruturas atuais</a:t>
          </a:r>
          <a:endParaRPr lang="en-US" sz="2400" kern="1200" dirty="0">
            <a:solidFill>
              <a:prstClr val="white"/>
            </a:solidFill>
            <a:latin typeface="Grandview Display"/>
            <a:ea typeface="+mn-ea"/>
            <a:cs typeface="+mn-cs"/>
          </a:endParaRPr>
        </a:p>
      </dgm:t>
    </dgm:pt>
    <dgm:pt modelId="{42E91558-373E-46A7-B437-037F8D55BB0F}" type="parTrans" cxnId="{7467E259-55C7-4D02-BDC2-3931B5261136}">
      <dgm:prSet/>
      <dgm:spPr/>
      <dgm:t>
        <a:bodyPr/>
        <a:lstStyle/>
        <a:p>
          <a:endParaRPr lang="en-US"/>
        </a:p>
      </dgm:t>
    </dgm:pt>
    <dgm:pt modelId="{C42E1FDE-9E1D-4EF3-BC02-C74A6BB29B13}" type="sibTrans" cxnId="{7467E259-55C7-4D02-BDC2-3931B5261136}">
      <dgm:prSet/>
      <dgm:spPr/>
      <dgm:t>
        <a:bodyPr/>
        <a:lstStyle/>
        <a:p>
          <a:endParaRPr lang="en-US"/>
        </a:p>
      </dgm:t>
    </dgm:pt>
    <dgm:pt modelId="{C287C535-2198-4397-B5E7-63B5CE839950}">
      <dgm:prSet custT="1"/>
      <dgm:spPr/>
      <dgm:t>
        <a:bodyPr/>
        <a:lstStyle/>
        <a:p>
          <a:r>
            <a:rPr lang="pt-PT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randview Display"/>
              <a:ea typeface="+mn-ea"/>
              <a:cs typeface="+mn-cs"/>
            </a:rPr>
            <a:t>Problemas de incompatibilidade entre médicos e dados de saúde; </a:t>
          </a:r>
          <a:endParaRPr lang="en-US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Grandview Display"/>
            <a:ea typeface="+mn-ea"/>
            <a:cs typeface="+mn-cs"/>
          </a:endParaRPr>
        </a:p>
      </dgm:t>
    </dgm:pt>
    <dgm:pt modelId="{0C4FCE8C-6239-45E3-9BF3-BB6531409D8C}" type="parTrans" cxnId="{0145B543-090B-4EB9-A3F3-1E63415B9D15}">
      <dgm:prSet/>
      <dgm:spPr/>
      <dgm:t>
        <a:bodyPr/>
        <a:lstStyle/>
        <a:p>
          <a:endParaRPr lang="en-US"/>
        </a:p>
      </dgm:t>
    </dgm:pt>
    <dgm:pt modelId="{3C185D47-92AF-49BC-828E-042BB4306EFE}" type="sibTrans" cxnId="{0145B543-090B-4EB9-A3F3-1E63415B9D15}">
      <dgm:prSet/>
      <dgm:spPr/>
      <dgm:t>
        <a:bodyPr/>
        <a:lstStyle/>
        <a:p>
          <a:endParaRPr lang="en-US"/>
        </a:p>
      </dgm:t>
    </dgm:pt>
    <dgm:pt modelId="{4562F74C-C90C-4B98-9E7C-C371EB6C0CA2}">
      <dgm:prSet custT="1"/>
      <dgm:spPr/>
      <dgm:t>
        <a:bodyPr/>
        <a:lstStyle/>
        <a:p>
          <a:r>
            <a:rPr lang="pt-PT" sz="1800" dirty="0"/>
            <a:t>Escalabilidade;</a:t>
          </a:r>
        </a:p>
      </dgm:t>
    </dgm:pt>
    <dgm:pt modelId="{175B1029-3669-43F6-AAF1-AFD25A7F57B1}" type="parTrans" cxnId="{3ACE4D28-8375-4C67-BA33-4E023748F9CA}">
      <dgm:prSet/>
      <dgm:spPr/>
      <dgm:t>
        <a:bodyPr/>
        <a:lstStyle/>
        <a:p>
          <a:endParaRPr lang="pt-PT"/>
        </a:p>
      </dgm:t>
    </dgm:pt>
    <dgm:pt modelId="{96552498-1B40-4786-8AE5-F580EEADD161}" type="sibTrans" cxnId="{3ACE4D28-8375-4C67-BA33-4E023748F9CA}">
      <dgm:prSet/>
      <dgm:spPr/>
      <dgm:t>
        <a:bodyPr/>
        <a:lstStyle/>
        <a:p>
          <a:endParaRPr lang="pt-PT"/>
        </a:p>
      </dgm:t>
    </dgm:pt>
    <dgm:pt modelId="{395D7B26-65B9-4BA1-ADB4-0268C7F30FB4}">
      <dgm:prSet custT="1"/>
      <dgm:spPr/>
      <dgm:t>
        <a:bodyPr/>
        <a:lstStyle/>
        <a:p>
          <a:r>
            <a:rPr lang="pt-PT" sz="1800" dirty="0"/>
            <a:t>Padronização e regulamentos;</a:t>
          </a:r>
        </a:p>
      </dgm:t>
    </dgm:pt>
    <dgm:pt modelId="{E1A756F9-33D3-4C5A-BF48-12EE9A7944A7}" type="parTrans" cxnId="{B337619D-B4D6-4B3B-B58B-B285B58BEA7D}">
      <dgm:prSet/>
      <dgm:spPr/>
      <dgm:t>
        <a:bodyPr/>
        <a:lstStyle/>
        <a:p>
          <a:endParaRPr lang="pt-PT"/>
        </a:p>
      </dgm:t>
    </dgm:pt>
    <dgm:pt modelId="{8931C19C-0CAD-46FE-8670-796151D2063F}" type="sibTrans" cxnId="{B337619D-B4D6-4B3B-B58B-B285B58BEA7D}">
      <dgm:prSet/>
      <dgm:spPr/>
      <dgm:t>
        <a:bodyPr/>
        <a:lstStyle/>
        <a:p>
          <a:endParaRPr lang="pt-PT"/>
        </a:p>
      </dgm:t>
    </dgm:pt>
    <dgm:pt modelId="{19B67FD9-89A3-45B2-A357-C1527E00979B}">
      <dgm:prSet custT="1"/>
      <dgm:spPr/>
      <dgm:t>
        <a:bodyPr/>
        <a:lstStyle/>
        <a:p>
          <a:r>
            <a:rPr lang="pt-PT" sz="1800" dirty="0"/>
            <a:t>Fator humano.</a:t>
          </a:r>
        </a:p>
      </dgm:t>
    </dgm:pt>
    <dgm:pt modelId="{16BC1F3A-B7ED-4B70-A18B-8A70435A8709}" type="parTrans" cxnId="{B41C3F65-4690-4896-8F6B-8054DDCB7116}">
      <dgm:prSet/>
      <dgm:spPr/>
      <dgm:t>
        <a:bodyPr/>
        <a:lstStyle/>
        <a:p>
          <a:endParaRPr lang="pt-PT"/>
        </a:p>
      </dgm:t>
    </dgm:pt>
    <dgm:pt modelId="{79922B4B-9C5F-437C-A977-944B0BEC4AD3}" type="sibTrans" cxnId="{B41C3F65-4690-4896-8F6B-8054DDCB7116}">
      <dgm:prSet/>
      <dgm:spPr/>
      <dgm:t>
        <a:bodyPr/>
        <a:lstStyle/>
        <a:p>
          <a:endParaRPr lang="pt-PT"/>
        </a:p>
      </dgm:t>
    </dgm:pt>
    <dgm:pt modelId="{9EDCE554-EDEE-49C5-8D7B-C44ADE819A56}">
      <dgm:prSet custT="1"/>
      <dgm:spPr/>
      <dgm:t>
        <a:bodyPr/>
        <a:lstStyle/>
        <a:p>
          <a:r>
            <a:rPr lang="pt-PT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randview Display"/>
              <a:ea typeface="+mn-ea"/>
              <a:cs typeface="+mn-cs"/>
            </a:rPr>
            <a:t>Problemas de coleção de dados contínuos para a maioria das áreas de saúde;</a:t>
          </a:r>
        </a:p>
      </dgm:t>
    </dgm:pt>
    <dgm:pt modelId="{FD14A725-0E0D-436F-932E-491EFE4FFEE6}" type="parTrans" cxnId="{69F9D1EA-B367-4467-9440-B13BA3466137}">
      <dgm:prSet/>
      <dgm:spPr/>
      <dgm:t>
        <a:bodyPr/>
        <a:lstStyle/>
        <a:p>
          <a:endParaRPr lang="pt-PT"/>
        </a:p>
      </dgm:t>
    </dgm:pt>
    <dgm:pt modelId="{08E51AD6-E120-43C6-9843-7084AD55C95C}" type="sibTrans" cxnId="{69F9D1EA-B367-4467-9440-B13BA3466137}">
      <dgm:prSet/>
      <dgm:spPr/>
      <dgm:t>
        <a:bodyPr/>
        <a:lstStyle/>
        <a:p>
          <a:endParaRPr lang="pt-PT"/>
        </a:p>
      </dgm:t>
    </dgm:pt>
    <dgm:pt modelId="{94A4F902-A111-476C-939E-D479C9766BE1}">
      <dgm:prSet custT="1"/>
      <dgm:spPr/>
      <dgm:t>
        <a:bodyPr/>
        <a:lstStyle/>
        <a:p>
          <a:r>
            <a:rPr lang="pt-PT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randview Display"/>
              <a:ea typeface="+mn-ea"/>
              <a:cs typeface="+mn-cs"/>
            </a:rPr>
            <a:t>métodos seguros e eficazes para gerir partilhas e troca de registos médicos.</a:t>
          </a:r>
        </a:p>
      </dgm:t>
    </dgm:pt>
    <dgm:pt modelId="{F0EAB19A-BFBB-4E2F-9DB6-05AF309AAA4D}" type="parTrans" cxnId="{396F8323-15C6-4D0C-A8C0-75B6680019B7}">
      <dgm:prSet/>
      <dgm:spPr/>
      <dgm:t>
        <a:bodyPr/>
        <a:lstStyle/>
        <a:p>
          <a:endParaRPr lang="pt-PT"/>
        </a:p>
      </dgm:t>
    </dgm:pt>
    <dgm:pt modelId="{620FCA9E-64A5-46EE-A4B1-99F869DA69CA}" type="sibTrans" cxnId="{396F8323-15C6-4D0C-A8C0-75B6680019B7}">
      <dgm:prSet/>
      <dgm:spPr/>
      <dgm:t>
        <a:bodyPr/>
        <a:lstStyle/>
        <a:p>
          <a:endParaRPr lang="pt-PT"/>
        </a:p>
      </dgm:t>
    </dgm:pt>
    <dgm:pt modelId="{50E07DB2-6096-42F9-AE11-FC8EC9A05720}" type="pres">
      <dgm:prSet presAssocID="{CD5E23ED-96BE-4887-BBEF-65E5B72FB550}" presName="linear" presStyleCnt="0">
        <dgm:presLayoutVars>
          <dgm:dir/>
          <dgm:animLvl val="lvl"/>
          <dgm:resizeHandles val="exact"/>
        </dgm:presLayoutVars>
      </dgm:prSet>
      <dgm:spPr/>
    </dgm:pt>
    <dgm:pt modelId="{2E8F056E-CD37-4156-9706-088EACE4FA94}" type="pres">
      <dgm:prSet presAssocID="{5C0D6FFB-B726-4FBD-BA29-148D317EE324}" presName="parentLin" presStyleCnt="0"/>
      <dgm:spPr/>
    </dgm:pt>
    <dgm:pt modelId="{F66F43D6-16B0-40F0-9C72-40FF8D157D66}" type="pres">
      <dgm:prSet presAssocID="{5C0D6FFB-B726-4FBD-BA29-148D317EE324}" presName="parentLeftMargin" presStyleLbl="node1" presStyleIdx="0" presStyleCnt="2"/>
      <dgm:spPr/>
    </dgm:pt>
    <dgm:pt modelId="{861D2A20-15E3-4B1E-86F0-BD8FD6D10B01}" type="pres">
      <dgm:prSet presAssocID="{5C0D6FFB-B726-4FBD-BA29-148D317EE32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EEB305C-A5DA-41CD-9F3A-948AC289F48B}" type="pres">
      <dgm:prSet presAssocID="{5C0D6FFB-B726-4FBD-BA29-148D317EE324}" presName="negativeSpace" presStyleCnt="0"/>
      <dgm:spPr/>
    </dgm:pt>
    <dgm:pt modelId="{6FE44AD2-266B-432F-A44B-556D2125EF59}" type="pres">
      <dgm:prSet presAssocID="{5C0D6FFB-B726-4FBD-BA29-148D317EE324}" presName="childText" presStyleLbl="conFgAcc1" presStyleIdx="0" presStyleCnt="2">
        <dgm:presLayoutVars>
          <dgm:bulletEnabled val="1"/>
        </dgm:presLayoutVars>
      </dgm:prSet>
      <dgm:spPr/>
    </dgm:pt>
    <dgm:pt modelId="{287DAC74-DA72-413D-9478-14D09D909241}" type="pres">
      <dgm:prSet presAssocID="{A47B13BF-4E33-46D3-9D79-7BF83A517BF9}" presName="spaceBetweenRectangles" presStyleCnt="0"/>
      <dgm:spPr/>
    </dgm:pt>
    <dgm:pt modelId="{C8482CA2-0AC8-4E5C-AF47-6C7008AAB59C}" type="pres">
      <dgm:prSet presAssocID="{FC136315-BF65-42CE-9DC5-E0E43B0E3F97}" presName="parentLin" presStyleCnt="0"/>
      <dgm:spPr/>
    </dgm:pt>
    <dgm:pt modelId="{78C1CD18-62BB-451B-AA20-1AFAAEA4D18C}" type="pres">
      <dgm:prSet presAssocID="{FC136315-BF65-42CE-9DC5-E0E43B0E3F97}" presName="parentLeftMargin" presStyleLbl="node1" presStyleIdx="0" presStyleCnt="2"/>
      <dgm:spPr/>
    </dgm:pt>
    <dgm:pt modelId="{CB8CF5AA-F63B-4070-A279-740A831B0AA7}" type="pres">
      <dgm:prSet presAssocID="{FC136315-BF65-42CE-9DC5-E0E43B0E3F9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BEFE2D1-D0E7-4A9D-BC97-877894AEC8FC}" type="pres">
      <dgm:prSet presAssocID="{FC136315-BF65-42CE-9DC5-E0E43B0E3F97}" presName="negativeSpace" presStyleCnt="0"/>
      <dgm:spPr/>
    </dgm:pt>
    <dgm:pt modelId="{2D5AD9E2-7C5D-4803-B3D8-59BD2690B93F}" type="pres">
      <dgm:prSet presAssocID="{FC136315-BF65-42CE-9DC5-E0E43B0E3F9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56AF00D-AD09-4458-A67B-60AEE9251CD6}" type="presOf" srcId="{9EDCE554-EDEE-49C5-8D7B-C44ADE819A56}" destId="{2D5AD9E2-7C5D-4803-B3D8-59BD2690B93F}" srcOrd="0" destOrd="1" presId="urn:microsoft.com/office/officeart/2005/8/layout/list1"/>
    <dgm:cxn modelId="{396F8323-15C6-4D0C-A8C0-75B6680019B7}" srcId="{FC136315-BF65-42CE-9DC5-E0E43B0E3F97}" destId="{94A4F902-A111-476C-939E-D479C9766BE1}" srcOrd="2" destOrd="0" parTransId="{F0EAB19A-BFBB-4E2F-9DB6-05AF309AAA4D}" sibTransId="{620FCA9E-64A5-46EE-A4B1-99F869DA69CA}"/>
    <dgm:cxn modelId="{3ACE4D28-8375-4C67-BA33-4E023748F9CA}" srcId="{5C0D6FFB-B726-4FBD-BA29-148D317EE324}" destId="{4562F74C-C90C-4B98-9E7C-C371EB6C0CA2}" srcOrd="1" destOrd="0" parTransId="{175B1029-3669-43F6-AAF1-AFD25A7F57B1}" sibTransId="{96552498-1B40-4786-8AE5-F580EEADD161}"/>
    <dgm:cxn modelId="{A3108629-365B-4860-A73F-83F46CBAD862}" srcId="{CD5E23ED-96BE-4887-BBEF-65E5B72FB550}" destId="{5C0D6FFB-B726-4FBD-BA29-148D317EE324}" srcOrd="0" destOrd="0" parTransId="{4CF9CBE0-E4A8-4FD1-8C29-A5FCB0946136}" sibTransId="{A47B13BF-4E33-46D3-9D79-7BF83A517BF9}"/>
    <dgm:cxn modelId="{BD30C530-BA65-482F-970F-4D6D0A4B5259}" type="presOf" srcId="{94A4F902-A111-476C-939E-D479C9766BE1}" destId="{2D5AD9E2-7C5D-4803-B3D8-59BD2690B93F}" srcOrd="0" destOrd="2" presId="urn:microsoft.com/office/officeart/2005/8/layout/list1"/>
    <dgm:cxn modelId="{B6F5C732-CC28-4C9E-9087-A2482757ACD5}" type="presOf" srcId="{FC136315-BF65-42CE-9DC5-E0E43B0E3F97}" destId="{78C1CD18-62BB-451B-AA20-1AFAAEA4D18C}" srcOrd="0" destOrd="0" presId="urn:microsoft.com/office/officeart/2005/8/layout/list1"/>
    <dgm:cxn modelId="{0145B543-090B-4EB9-A3F3-1E63415B9D15}" srcId="{FC136315-BF65-42CE-9DC5-E0E43B0E3F97}" destId="{C287C535-2198-4397-B5E7-63B5CE839950}" srcOrd="0" destOrd="0" parTransId="{0C4FCE8C-6239-45E3-9BF3-BB6531409D8C}" sibTransId="{3C185D47-92AF-49BC-828E-042BB4306EFE}"/>
    <dgm:cxn modelId="{B41C3F65-4690-4896-8F6B-8054DDCB7116}" srcId="{5C0D6FFB-B726-4FBD-BA29-148D317EE324}" destId="{19B67FD9-89A3-45B2-A357-C1527E00979B}" srcOrd="3" destOrd="0" parTransId="{16BC1F3A-B7ED-4B70-A18B-8A70435A8709}" sibTransId="{79922B4B-9C5F-437C-A977-944B0BEC4AD3}"/>
    <dgm:cxn modelId="{59C7F345-394D-4FA4-A324-417D13171117}" type="presOf" srcId="{4562F74C-C90C-4B98-9E7C-C371EB6C0CA2}" destId="{6FE44AD2-266B-432F-A44B-556D2125EF59}" srcOrd="0" destOrd="1" presId="urn:microsoft.com/office/officeart/2005/8/layout/list1"/>
    <dgm:cxn modelId="{AB20C346-4BD3-4E56-AC92-C8F474403BDF}" type="presOf" srcId="{5C0D6FFB-B726-4FBD-BA29-148D317EE324}" destId="{861D2A20-15E3-4B1E-86F0-BD8FD6D10B01}" srcOrd="1" destOrd="0" presId="urn:microsoft.com/office/officeart/2005/8/layout/list1"/>
    <dgm:cxn modelId="{6031BB6C-B3D4-440F-8BCB-E27A218F60C8}" type="presOf" srcId="{C287C535-2198-4397-B5E7-63B5CE839950}" destId="{2D5AD9E2-7C5D-4803-B3D8-59BD2690B93F}" srcOrd="0" destOrd="0" presId="urn:microsoft.com/office/officeart/2005/8/layout/list1"/>
    <dgm:cxn modelId="{7467E259-55C7-4D02-BDC2-3931B5261136}" srcId="{CD5E23ED-96BE-4887-BBEF-65E5B72FB550}" destId="{FC136315-BF65-42CE-9DC5-E0E43B0E3F97}" srcOrd="1" destOrd="0" parTransId="{42E91558-373E-46A7-B437-037F8D55BB0F}" sibTransId="{C42E1FDE-9E1D-4EF3-BC02-C74A6BB29B13}"/>
    <dgm:cxn modelId="{C6302183-2999-4391-BCD1-AD703C4F9C54}" type="presOf" srcId="{32F92CEB-3780-4CD6-A781-D638DF4B9CF5}" destId="{6FE44AD2-266B-432F-A44B-556D2125EF59}" srcOrd="0" destOrd="0" presId="urn:microsoft.com/office/officeart/2005/8/layout/list1"/>
    <dgm:cxn modelId="{9CE6BC84-3377-4CCF-8071-588D0A072954}" type="presOf" srcId="{19B67FD9-89A3-45B2-A357-C1527E00979B}" destId="{6FE44AD2-266B-432F-A44B-556D2125EF59}" srcOrd="0" destOrd="3" presId="urn:microsoft.com/office/officeart/2005/8/layout/list1"/>
    <dgm:cxn modelId="{9CD91688-E0D5-45F2-A701-337FB04AB08D}" srcId="{5C0D6FFB-B726-4FBD-BA29-148D317EE324}" destId="{32F92CEB-3780-4CD6-A781-D638DF4B9CF5}" srcOrd="0" destOrd="0" parTransId="{277EC756-C499-4EE2-AAD2-90E2C1F49BC2}" sibTransId="{0C807102-E9C3-47C8-BF09-605CD4000E8E}"/>
    <dgm:cxn modelId="{9C920C92-1538-448A-8390-573A02847186}" type="presOf" srcId="{395D7B26-65B9-4BA1-ADB4-0268C7F30FB4}" destId="{6FE44AD2-266B-432F-A44B-556D2125EF59}" srcOrd="0" destOrd="2" presId="urn:microsoft.com/office/officeart/2005/8/layout/list1"/>
    <dgm:cxn modelId="{B337619D-B4D6-4B3B-B58B-B285B58BEA7D}" srcId="{5C0D6FFB-B726-4FBD-BA29-148D317EE324}" destId="{395D7B26-65B9-4BA1-ADB4-0268C7F30FB4}" srcOrd="2" destOrd="0" parTransId="{E1A756F9-33D3-4C5A-BF48-12EE9A7944A7}" sibTransId="{8931C19C-0CAD-46FE-8670-796151D2063F}"/>
    <dgm:cxn modelId="{0EAFAEA6-BD9A-4226-A03C-28BD04459866}" type="presOf" srcId="{5C0D6FFB-B726-4FBD-BA29-148D317EE324}" destId="{F66F43D6-16B0-40F0-9C72-40FF8D157D66}" srcOrd="0" destOrd="0" presId="urn:microsoft.com/office/officeart/2005/8/layout/list1"/>
    <dgm:cxn modelId="{22EDE5A9-B56E-4E1E-BE75-FD4D09EEA31C}" type="presOf" srcId="{FC136315-BF65-42CE-9DC5-E0E43B0E3F97}" destId="{CB8CF5AA-F63B-4070-A279-740A831B0AA7}" srcOrd="1" destOrd="0" presId="urn:microsoft.com/office/officeart/2005/8/layout/list1"/>
    <dgm:cxn modelId="{9E8B1ED1-A133-4800-8D96-7C18C3F3DA27}" type="presOf" srcId="{CD5E23ED-96BE-4887-BBEF-65E5B72FB550}" destId="{50E07DB2-6096-42F9-AE11-FC8EC9A05720}" srcOrd="0" destOrd="0" presId="urn:microsoft.com/office/officeart/2005/8/layout/list1"/>
    <dgm:cxn modelId="{69F9D1EA-B367-4467-9440-B13BA3466137}" srcId="{FC136315-BF65-42CE-9DC5-E0E43B0E3F97}" destId="{9EDCE554-EDEE-49C5-8D7B-C44ADE819A56}" srcOrd="1" destOrd="0" parTransId="{FD14A725-0E0D-436F-932E-491EFE4FFEE6}" sibTransId="{08E51AD6-E120-43C6-9843-7084AD55C95C}"/>
    <dgm:cxn modelId="{1F782DE9-D500-4FE9-828D-793928FEC340}" type="presParOf" srcId="{50E07DB2-6096-42F9-AE11-FC8EC9A05720}" destId="{2E8F056E-CD37-4156-9706-088EACE4FA94}" srcOrd="0" destOrd="0" presId="urn:microsoft.com/office/officeart/2005/8/layout/list1"/>
    <dgm:cxn modelId="{5751548D-6E29-401A-861E-1372DB83F75F}" type="presParOf" srcId="{2E8F056E-CD37-4156-9706-088EACE4FA94}" destId="{F66F43D6-16B0-40F0-9C72-40FF8D157D66}" srcOrd="0" destOrd="0" presId="urn:microsoft.com/office/officeart/2005/8/layout/list1"/>
    <dgm:cxn modelId="{D6A293AD-EAA3-4222-B52C-1A9D1388EC1D}" type="presParOf" srcId="{2E8F056E-CD37-4156-9706-088EACE4FA94}" destId="{861D2A20-15E3-4B1E-86F0-BD8FD6D10B01}" srcOrd="1" destOrd="0" presId="urn:microsoft.com/office/officeart/2005/8/layout/list1"/>
    <dgm:cxn modelId="{D2544668-2C34-4064-B026-BC4EFC76D0E8}" type="presParOf" srcId="{50E07DB2-6096-42F9-AE11-FC8EC9A05720}" destId="{4EEB305C-A5DA-41CD-9F3A-948AC289F48B}" srcOrd="1" destOrd="0" presId="urn:microsoft.com/office/officeart/2005/8/layout/list1"/>
    <dgm:cxn modelId="{B2D6F03C-6E98-48EB-9D00-CDFF5BECE5B4}" type="presParOf" srcId="{50E07DB2-6096-42F9-AE11-FC8EC9A05720}" destId="{6FE44AD2-266B-432F-A44B-556D2125EF59}" srcOrd="2" destOrd="0" presId="urn:microsoft.com/office/officeart/2005/8/layout/list1"/>
    <dgm:cxn modelId="{DA1D8183-09C7-4DBA-908A-14B9AAB387FC}" type="presParOf" srcId="{50E07DB2-6096-42F9-AE11-FC8EC9A05720}" destId="{287DAC74-DA72-413D-9478-14D09D909241}" srcOrd="3" destOrd="0" presId="urn:microsoft.com/office/officeart/2005/8/layout/list1"/>
    <dgm:cxn modelId="{4AA96069-44B2-4438-8C0A-D72BDD5C7341}" type="presParOf" srcId="{50E07DB2-6096-42F9-AE11-FC8EC9A05720}" destId="{C8482CA2-0AC8-4E5C-AF47-6C7008AAB59C}" srcOrd="4" destOrd="0" presId="urn:microsoft.com/office/officeart/2005/8/layout/list1"/>
    <dgm:cxn modelId="{C48BCE96-BC44-42EC-8F4D-2EFB8A334BC5}" type="presParOf" srcId="{C8482CA2-0AC8-4E5C-AF47-6C7008AAB59C}" destId="{78C1CD18-62BB-451B-AA20-1AFAAEA4D18C}" srcOrd="0" destOrd="0" presId="urn:microsoft.com/office/officeart/2005/8/layout/list1"/>
    <dgm:cxn modelId="{EA1B4F34-0F0C-4F58-A1B0-043EE44F38FE}" type="presParOf" srcId="{C8482CA2-0AC8-4E5C-AF47-6C7008AAB59C}" destId="{CB8CF5AA-F63B-4070-A279-740A831B0AA7}" srcOrd="1" destOrd="0" presId="urn:microsoft.com/office/officeart/2005/8/layout/list1"/>
    <dgm:cxn modelId="{9EFAE105-FDC9-48CD-8033-38EB56AE3FD8}" type="presParOf" srcId="{50E07DB2-6096-42F9-AE11-FC8EC9A05720}" destId="{8BEFE2D1-D0E7-4A9D-BC97-877894AEC8FC}" srcOrd="5" destOrd="0" presId="urn:microsoft.com/office/officeart/2005/8/layout/list1"/>
    <dgm:cxn modelId="{1922932D-1E57-4193-BCED-A820447399F5}" type="presParOf" srcId="{50E07DB2-6096-42F9-AE11-FC8EC9A05720}" destId="{2D5AD9E2-7C5D-4803-B3D8-59BD2690B93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71E62C6-C902-4891-96DA-E982DC1CA77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B4F208-B1B5-4748-8FAA-5EA206F3C3FA}">
      <dgm:prSet/>
      <dgm:spPr/>
      <dgm:t>
        <a:bodyPr/>
        <a:lstStyle/>
        <a:p>
          <a:r>
            <a:rPr lang="pt-PT" dirty="0"/>
            <a:t>Hospital inteligente</a:t>
          </a:r>
          <a:endParaRPr lang="en-US" dirty="0"/>
        </a:p>
      </dgm:t>
    </dgm:pt>
    <dgm:pt modelId="{0250F8D2-425E-4776-9445-077C2A4D746C}" type="parTrans" cxnId="{69A16673-CE45-4EC1-8ECA-30270C6D3F9B}">
      <dgm:prSet/>
      <dgm:spPr/>
      <dgm:t>
        <a:bodyPr/>
        <a:lstStyle/>
        <a:p>
          <a:endParaRPr lang="en-US"/>
        </a:p>
      </dgm:t>
    </dgm:pt>
    <dgm:pt modelId="{74F9BF6E-71FD-4A7A-907C-5E080268F0D6}" type="sibTrans" cxnId="{69A16673-CE45-4EC1-8ECA-30270C6D3F9B}">
      <dgm:prSet/>
      <dgm:spPr/>
      <dgm:t>
        <a:bodyPr/>
        <a:lstStyle/>
        <a:p>
          <a:endParaRPr lang="en-US"/>
        </a:p>
      </dgm:t>
    </dgm:pt>
    <dgm:pt modelId="{66AA3DDE-3091-41A9-9136-C8EEAA76FA70}">
      <dgm:prSet/>
      <dgm:spPr/>
      <dgm:t>
        <a:bodyPr/>
        <a:lstStyle/>
        <a:p>
          <a:r>
            <a:rPr lang="pt-PT"/>
            <a:t>Previsão de doenças</a:t>
          </a:r>
          <a:endParaRPr lang="en-US"/>
        </a:p>
      </dgm:t>
    </dgm:pt>
    <dgm:pt modelId="{5F927FA3-43F2-4FB7-BE9B-96038B70311E}" type="parTrans" cxnId="{6182E7ED-3020-45C4-860E-6127BD183866}">
      <dgm:prSet/>
      <dgm:spPr/>
      <dgm:t>
        <a:bodyPr/>
        <a:lstStyle/>
        <a:p>
          <a:endParaRPr lang="en-US"/>
        </a:p>
      </dgm:t>
    </dgm:pt>
    <dgm:pt modelId="{CDD2FB24-7F2A-4B42-BC03-847774F24D68}" type="sibTrans" cxnId="{6182E7ED-3020-45C4-860E-6127BD183866}">
      <dgm:prSet/>
      <dgm:spPr/>
      <dgm:t>
        <a:bodyPr/>
        <a:lstStyle/>
        <a:p>
          <a:endParaRPr lang="en-US"/>
        </a:p>
      </dgm:t>
    </dgm:pt>
    <dgm:pt modelId="{B5092BEA-C73F-4AEB-8051-CD6C1EF088B2}">
      <dgm:prSet/>
      <dgm:spPr/>
      <dgm:t>
        <a:bodyPr/>
        <a:lstStyle/>
        <a:p>
          <a:r>
            <a:rPr lang="pt-PT"/>
            <a:t>Diagnósticos assistidos</a:t>
          </a:r>
          <a:endParaRPr lang="en-US"/>
        </a:p>
      </dgm:t>
    </dgm:pt>
    <dgm:pt modelId="{728C3C69-C613-4FB5-B7F2-D52FF3D80230}" type="parTrans" cxnId="{63879239-5ABB-4F94-ABDA-EAE1422BFE09}">
      <dgm:prSet/>
      <dgm:spPr/>
      <dgm:t>
        <a:bodyPr/>
        <a:lstStyle/>
        <a:p>
          <a:endParaRPr lang="en-US"/>
        </a:p>
      </dgm:t>
    </dgm:pt>
    <dgm:pt modelId="{1661F71F-6D0E-4BCC-A699-CDB2B1DF7CEF}" type="sibTrans" cxnId="{63879239-5ABB-4F94-ABDA-EAE1422BFE09}">
      <dgm:prSet/>
      <dgm:spPr/>
      <dgm:t>
        <a:bodyPr/>
        <a:lstStyle/>
        <a:p>
          <a:endParaRPr lang="en-US"/>
        </a:p>
      </dgm:t>
    </dgm:pt>
    <dgm:pt modelId="{70093A8C-97A9-4B42-BE4D-8DB60079BD7D}">
      <dgm:prSet/>
      <dgm:spPr/>
      <dgm:t>
        <a:bodyPr/>
        <a:lstStyle/>
        <a:p>
          <a:r>
            <a:rPr lang="pt-PT"/>
            <a:t>Terapias assistidas</a:t>
          </a:r>
          <a:endParaRPr lang="en-US"/>
        </a:p>
      </dgm:t>
    </dgm:pt>
    <dgm:pt modelId="{798AEB88-1FEE-42DE-8EBA-A4BFEFA031F5}" type="parTrans" cxnId="{46EC8019-8545-4495-BB4A-620DC28FA447}">
      <dgm:prSet/>
      <dgm:spPr/>
      <dgm:t>
        <a:bodyPr/>
        <a:lstStyle/>
        <a:p>
          <a:endParaRPr lang="en-US"/>
        </a:p>
      </dgm:t>
    </dgm:pt>
    <dgm:pt modelId="{7039DF12-DC1D-48DC-AF49-A59212437D4A}" type="sibTrans" cxnId="{46EC8019-8545-4495-BB4A-620DC28FA447}">
      <dgm:prSet/>
      <dgm:spPr/>
      <dgm:t>
        <a:bodyPr/>
        <a:lstStyle/>
        <a:p>
          <a:endParaRPr lang="en-US"/>
        </a:p>
      </dgm:t>
    </dgm:pt>
    <dgm:pt modelId="{6791C5FA-370C-43DD-8807-E7E491FB69AD}">
      <dgm:prSet/>
      <dgm:spPr/>
      <dgm:t>
        <a:bodyPr/>
        <a:lstStyle/>
        <a:p>
          <a:r>
            <a:rPr lang="pt-PT"/>
            <a:t>Reabilitação assistida</a:t>
          </a:r>
          <a:endParaRPr lang="en-US"/>
        </a:p>
      </dgm:t>
    </dgm:pt>
    <dgm:pt modelId="{1395EE2D-47E5-4940-BC11-EA530DDE5FBB}" type="parTrans" cxnId="{537D3ED0-CDBA-4751-B006-E1A69F9B82F1}">
      <dgm:prSet/>
      <dgm:spPr/>
      <dgm:t>
        <a:bodyPr/>
        <a:lstStyle/>
        <a:p>
          <a:endParaRPr lang="en-US"/>
        </a:p>
      </dgm:t>
    </dgm:pt>
    <dgm:pt modelId="{E3E2B8B1-BB1A-4CED-9A95-B78E5E54B9C4}" type="sibTrans" cxnId="{537D3ED0-CDBA-4751-B006-E1A69F9B82F1}">
      <dgm:prSet/>
      <dgm:spPr/>
      <dgm:t>
        <a:bodyPr/>
        <a:lstStyle/>
        <a:p>
          <a:endParaRPr lang="en-US"/>
        </a:p>
      </dgm:t>
    </dgm:pt>
    <dgm:pt modelId="{542E2CFA-37C5-41FF-9956-CAC61CFD3E03}" type="pres">
      <dgm:prSet presAssocID="{771E62C6-C902-4891-96DA-E982DC1CA77D}" presName="linear" presStyleCnt="0">
        <dgm:presLayoutVars>
          <dgm:animLvl val="lvl"/>
          <dgm:resizeHandles val="exact"/>
        </dgm:presLayoutVars>
      </dgm:prSet>
      <dgm:spPr/>
    </dgm:pt>
    <dgm:pt modelId="{59BCB6AA-A016-4554-9318-4B4D5BDCE1BB}" type="pres">
      <dgm:prSet presAssocID="{21B4F208-B1B5-4748-8FAA-5EA206F3C3F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ED3736A-C874-4AB7-BFA0-FFE0B4E0F044}" type="pres">
      <dgm:prSet presAssocID="{74F9BF6E-71FD-4A7A-907C-5E080268F0D6}" presName="spacer" presStyleCnt="0"/>
      <dgm:spPr/>
    </dgm:pt>
    <dgm:pt modelId="{A2472F16-2B8E-4BFD-9C08-AB9D004FB06B}" type="pres">
      <dgm:prSet presAssocID="{66AA3DDE-3091-41A9-9136-C8EEAA76FA7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287BE6D-DF5E-4799-8497-F6F953BD8484}" type="pres">
      <dgm:prSet presAssocID="{CDD2FB24-7F2A-4B42-BC03-847774F24D68}" presName="spacer" presStyleCnt="0"/>
      <dgm:spPr/>
    </dgm:pt>
    <dgm:pt modelId="{A12B9E5E-3EE4-41C4-8D14-A50A321280D4}" type="pres">
      <dgm:prSet presAssocID="{B5092BEA-C73F-4AEB-8051-CD6C1EF088B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CE50A6C-419C-47B8-A0C8-752BD7F521AA}" type="pres">
      <dgm:prSet presAssocID="{1661F71F-6D0E-4BCC-A699-CDB2B1DF7CEF}" presName="spacer" presStyleCnt="0"/>
      <dgm:spPr/>
    </dgm:pt>
    <dgm:pt modelId="{633D9F19-F08B-484A-864D-26A1BB38469B}" type="pres">
      <dgm:prSet presAssocID="{70093A8C-97A9-4B42-BE4D-8DB60079BD7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320A4BE-F575-40ED-8C70-33BEE549F651}" type="pres">
      <dgm:prSet presAssocID="{7039DF12-DC1D-48DC-AF49-A59212437D4A}" presName="spacer" presStyleCnt="0"/>
      <dgm:spPr/>
    </dgm:pt>
    <dgm:pt modelId="{2B7A14D2-7F3F-4CB2-8B4A-301A8A38EE99}" type="pres">
      <dgm:prSet presAssocID="{6791C5FA-370C-43DD-8807-E7E491FB69A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D70AD10-F6BB-4A8F-9A44-3E670605ABB8}" type="presOf" srcId="{21B4F208-B1B5-4748-8FAA-5EA206F3C3FA}" destId="{59BCB6AA-A016-4554-9318-4B4D5BDCE1BB}" srcOrd="0" destOrd="0" presId="urn:microsoft.com/office/officeart/2005/8/layout/vList2"/>
    <dgm:cxn modelId="{64207B13-4F10-4630-973D-FCE20CA24067}" type="presOf" srcId="{6791C5FA-370C-43DD-8807-E7E491FB69AD}" destId="{2B7A14D2-7F3F-4CB2-8B4A-301A8A38EE99}" srcOrd="0" destOrd="0" presId="urn:microsoft.com/office/officeart/2005/8/layout/vList2"/>
    <dgm:cxn modelId="{46EC8019-8545-4495-BB4A-620DC28FA447}" srcId="{771E62C6-C902-4891-96DA-E982DC1CA77D}" destId="{70093A8C-97A9-4B42-BE4D-8DB60079BD7D}" srcOrd="3" destOrd="0" parTransId="{798AEB88-1FEE-42DE-8EBA-A4BFEFA031F5}" sibTransId="{7039DF12-DC1D-48DC-AF49-A59212437D4A}"/>
    <dgm:cxn modelId="{67D74E1A-63D6-4A9D-AAE9-ED0F5F51254F}" type="presOf" srcId="{B5092BEA-C73F-4AEB-8051-CD6C1EF088B2}" destId="{A12B9E5E-3EE4-41C4-8D14-A50A321280D4}" srcOrd="0" destOrd="0" presId="urn:microsoft.com/office/officeart/2005/8/layout/vList2"/>
    <dgm:cxn modelId="{63879239-5ABB-4F94-ABDA-EAE1422BFE09}" srcId="{771E62C6-C902-4891-96DA-E982DC1CA77D}" destId="{B5092BEA-C73F-4AEB-8051-CD6C1EF088B2}" srcOrd="2" destOrd="0" parTransId="{728C3C69-C613-4FB5-B7F2-D52FF3D80230}" sibTransId="{1661F71F-6D0E-4BCC-A699-CDB2B1DF7CEF}"/>
    <dgm:cxn modelId="{81FDA640-1D39-4A55-88C6-F386D08A1017}" type="presOf" srcId="{771E62C6-C902-4891-96DA-E982DC1CA77D}" destId="{542E2CFA-37C5-41FF-9956-CAC61CFD3E03}" srcOrd="0" destOrd="0" presId="urn:microsoft.com/office/officeart/2005/8/layout/vList2"/>
    <dgm:cxn modelId="{7312B46E-EFD4-4865-AF5A-47FD5DE43F6F}" type="presOf" srcId="{66AA3DDE-3091-41A9-9136-C8EEAA76FA70}" destId="{A2472F16-2B8E-4BFD-9C08-AB9D004FB06B}" srcOrd="0" destOrd="0" presId="urn:microsoft.com/office/officeart/2005/8/layout/vList2"/>
    <dgm:cxn modelId="{433CA572-029B-4451-8D67-035E74AAA6D2}" type="presOf" srcId="{70093A8C-97A9-4B42-BE4D-8DB60079BD7D}" destId="{633D9F19-F08B-484A-864D-26A1BB38469B}" srcOrd="0" destOrd="0" presId="urn:microsoft.com/office/officeart/2005/8/layout/vList2"/>
    <dgm:cxn modelId="{69A16673-CE45-4EC1-8ECA-30270C6D3F9B}" srcId="{771E62C6-C902-4891-96DA-E982DC1CA77D}" destId="{21B4F208-B1B5-4748-8FAA-5EA206F3C3FA}" srcOrd="0" destOrd="0" parTransId="{0250F8D2-425E-4776-9445-077C2A4D746C}" sibTransId="{74F9BF6E-71FD-4A7A-907C-5E080268F0D6}"/>
    <dgm:cxn modelId="{537D3ED0-CDBA-4751-B006-E1A69F9B82F1}" srcId="{771E62C6-C902-4891-96DA-E982DC1CA77D}" destId="{6791C5FA-370C-43DD-8807-E7E491FB69AD}" srcOrd="4" destOrd="0" parTransId="{1395EE2D-47E5-4940-BC11-EA530DDE5FBB}" sibTransId="{E3E2B8B1-BB1A-4CED-9A95-B78E5E54B9C4}"/>
    <dgm:cxn modelId="{6182E7ED-3020-45C4-860E-6127BD183866}" srcId="{771E62C6-C902-4891-96DA-E982DC1CA77D}" destId="{66AA3DDE-3091-41A9-9136-C8EEAA76FA70}" srcOrd="1" destOrd="0" parTransId="{5F927FA3-43F2-4FB7-BE9B-96038B70311E}" sibTransId="{CDD2FB24-7F2A-4B42-BC03-847774F24D68}"/>
    <dgm:cxn modelId="{889AA342-0FEE-48A5-AE8B-0AD2A4DFC8D7}" type="presParOf" srcId="{542E2CFA-37C5-41FF-9956-CAC61CFD3E03}" destId="{59BCB6AA-A016-4554-9318-4B4D5BDCE1BB}" srcOrd="0" destOrd="0" presId="urn:microsoft.com/office/officeart/2005/8/layout/vList2"/>
    <dgm:cxn modelId="{B75A52DD-940D-4478-AD43-CD8AACD21BA0}" type="presParOf" srcId="{542E2CFA-37C5-41FF-9956-CAC61CFD3E03}" destId="{5ED3736A-C874-4AB7-BFA0-FFE0B4E0F044}" srcOrd="1" destOrd="0" presId="urn:microsoft.com/office/officeart/2005/8/layout/vList2"/>
    <dgm:cxn modelId="{76C62C06-DEEC-4128-A694-79820F3E6891}" type="presParOf" srcId="{542E2CFA-37C5-41FF-9956-CAC61CFD3E03}" destId="{A2472F16-2B8E-4BFD-9C08-AB9D004FB06B}" srcOrd="2" destOrd="0" presId="urn:microsoft.com/office/officeart/2005/8/layout/vList2"/>
    <dgm:cxn modelId="{EF16DB22-76D6-43E7-8855-CEDD7A9E34A6}" type="presParOf" srcId="{542E2CFA-37C5-41FF-9956-CAC61CFD3E03}" destId="{A287BE6D-DF5E-4799-8497-F6F953BD8484}" srcOrd="3" destOrd="0" presId="urn:microsoft.com/office/officeart/2005/8/layout/vList2"/>
    <dgm:cxn modelId="{D204CBD0-0E88-479C-B7ED-B96D0ABF30D2}" type="presParOf" srcId="{542E2CFA-37C5-41FF-9956-CAC61CFD3E03}" destId="{A12B9E5E-3EE4-41C4-8D14-A50A321280D4}" srcOrd="4" destOrd="0" presId="urn:microsoft.com/office/officeart/2005/8/layout/vList2"/>
    <dgm:cxn modelId="{9CA6308F-9BC3-4325-9FB2-FF200163B929}" type="presParOf" srcId="{542E2CFA-37C5-41FF-9956-CAC61CFD3E03}" destId="{8CE50A6C-419C-47B8-A0C8-752BD7F521AA}" srcOrd="5" destOrd="0" presId="urn:microsoft.com/office/officeart/2005/8/layout/vList2"/>
    <dgm:cxn modelId="{B353A751-486B-4F2D-833D-DECCDFE21F68}" type="presParOf" srcId="{542E2CFA-37C5-41FF-9956-CAC61CFD3E03}" destId="{633D9F19-F08B-484A-864D-26A1BB38469B}" srcOrd="6" destOrd="0" presId="urn:microsoft.com/office/officeart/2005/8/layout/vList2"/>
    <dgm:cxn modelId="{307E9C1E-F7E9-4399-9E11-71AA35A8A117}" type="presParOf" srcId="{542E2CFA-37C5-41FF-9956-CAC61CFD3E03}" destId="{1320A4BE-F575-40ED-8C70-33BEE549F651}" srcOrd="7" destOrd="0" presId="urn:microsoft.com/office/officeart/2005/8/layout/vList2"/>
    <dgm:cxn modelId="{9326C7A9-FBF2-4E76-85DE-ECC052ED0D2E}" type="presParOf" srcId="{542E2CFA-37C5-41FF-9956-CAC61CFD3E03}" destId="{2B7A14D2-7F3F-4CB2-8B4A-301A8A38EE9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71E62C6-C902-4891-96DA-E982DC1CA77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B4F208-B1B5-4748-8FAA-5EA206F3C3FA}">
      <dgm:prSet/>
      <dgm:spPr/>
      <dgm:t>
        <a:bodyPr/>
        <a:lstStyle/>
        <a:p>
          <a:r>
            <a:rPr lang="pt-PT" noProof="0"/>
            <a:t>Não tem cura</a:t>
          </a:r>
          <a:endParaRPr lang="pt-PT" noProof="0" dirty="0"/>
        </a:p>
      </dgm:t>
    </dgm:pt>
    <dgm:pt modelId="{0250F8D2-425E-4776-9445-077C2A4D746C}" type="parTrans" cxnId="{69A16673-CE45-4EC1-8ECA-30270C6D3F9B}">
      <dgm:prSet/>
      <dgm:spPr/>
      <dgm:t>
        <a:bodyPr/>
        <a:lstStyle/>
        <a:p>
          <a:endParaRPr lang="en-US"/>
        </a:p>
      </dgm:t>
    </dgm:pt>
    <dgm:pt modelId="{74F9BF6E-71FD-4A7A-907C-5E080268F0D6}" type="sibTrans" cxnId="{69A16673-CE45-4EC1-8ECA-30270C6D3F9B}">
      <dgm:prSet/>
      <dgm:spPr/>
      <dgm:t>
        <a:bodyPr/>
        <a:lstStyle/>
        <a:p>
          <a:endParaRPr lang="en-US"/>
        </a:p>
      </dgm:t>
    </dgm:pt>
    <dgm:pt modelId="{66AA3DDE-3091-41A9-9136-C8EEAA76FA70}">
      <dgm:prSet/>
      <dgm:spPr/>
      <dgm:t>
        <a:bodyPr/>
        <a:lstStyle/>
        <a:p>
          <a:r>
            <a:rPr lang="pt-PT" noProof="0"/>
            <a:t>Medicamentos podem ajudar</a:t>
          </a:r>
          <a:endParaRPr lang="pt-PT" noProof="0" dirty="0"/>
        </a:p>
      </dgm:t>
    </dgm:pt>
    <dgm:pt modelId="{5F927FA3-43F2-4FB7-BE9B-96038B70311E}" type="parTrans" cxnId="{6182E7ED-3020-45C4-860E-6127BD183866}">
      <dgm:prSet/>
      <dgm:spPr/>
      <dgm:t>
        <a:bodyPr/>
        <a:lstStyle/>
        <a:p>
          <a:endParaRPr lang="en-US"/>
        </a:p>
      </dgm:t>
    </dgm:pt>
    <dgm:pt modelId="{CDD2FB24-7F2A-4B42-BC03-847774F24D68}" type="sibTrans" cxnId="{6182E7ED-3020-45C4-860E-6127BD183866}">
      <dgm:prSet/>
      <dgm:spPr/>
      <dgm:t>
        <a:bodyPr/>
        <a:lstStyle/>
        <a:p>
          <a:endParaRPr lang="en-US"/>
        </a:p>
      </dgm:t>
    </dgm:pt>
    <dgm:pt modelId="{B5092BEA-C73F-4AEB-8051-CD6C1EF088B2}">
      <dgm:prSet/>
      <dgm:spPr/>
      <dgm:t>
        <a:bodyPr/>
        <a:lstStyle/>
        <a:p>
          <a:r>
            <a:rPr lang="en-US"/>
            <a:t>Pode ser detetável através de </a:t>
          </a:r>
          <a:r>
            <a:rPr lang="pt-PT" b="0" i="0"/>
            <a:t>deficiências ao andar</a:t>
          </a:r>
          <a:endParaRPr lang="en-US" dirty="0"/>
        </a:p>
      </dgm:t>
    </dgm:pt>
    <dgm:pt modelId="{728C3C69-C613-4FB5-B7F2-D52FF3D80230}" type="parTrans" cxnId="{63879239-5ABB-4F94-ABDA-EAE1422BFE09}">
      <dgm:prSet/>
      <dgm:spPr/>
      <dgm:t>
        <a:bodyPr/>
        <a:lstStyle/>
        <a:p>
          <a:endParaRPr lang="en-US"/>
        </a:p>
      </dgm:t>
    </dgm:pt>
    <dgm:pt modelId="{1661F71F-6D0E-4BCC-A699-CDB2B1DF7CEF}" type="sibTrans" cxnId="{63879239-5ABB-4F94-ABDA-EAE1422BFE09}">
      <dgm:prSet/>
      <dgm:spPr/>
      <dgm:t>
        <a:bodyPr/>
        <a:lstStyle/>
        <a:p>
          <a:endParaRPr lang="en-US"/>
        </a:p>
      </dgm:t>
    </dgm:pt>
    <dgm:pt modelId="{70093A8C-97A9-4B42-BE4D-8DB60079BD7D}">
      <dgm:prSet/>
      <dgm:spPr/>
      <dgm:t>
        <a:bodyPr/>
        <a:lstStyle/>
        <a:p>
          <a:r>
            <a:rPr lang="pt-PT" dirty="0"/>
            <a:t>Tais deficiências podem ser detetadas por sensores</a:t>
          </a:r>
          <a:endParaRPr lang="en-US" dirty="0"/>
        </a:p>
      </dgm:t>
    </dgm:pt>
    <dgm:pt modelId="{798AEB88-1FEE-42DE-8EBA-A4BFEFA031F5}" type="parTrans" cxnId="{46EC8019-8545-4495-BB4A-620DC28FA447}">
      <dgm:prSet/>
      <dgm:spPr/>
      <dgm:t>
        <a:bodyPr/>
        <a:lstStyle/>
        <a:p>
          <a:endParaRPr lang="en-US"/>
        </a:p>
      </dgm:t>
    </dgm:pt>
    <dgm:pt modelId="{7039DF12-DC1D-48DC-AF49-A59212437D4A}" type="sibTrans" cxnId="{46EC8019-8545-4495-BB4A-620DC28FA447}">
      <dgm:prSet/>
      <dgm:spPr/>
      <dgm:t>
        <a:bodyPr/>
        <a:lstStyle/>
        <a:p>
          <a:endParaRPr lang="en-US"/>
        </a:p>
      </dgm:t>
    </dgm:pt>
    <dgm:pt modelId="{6791C5FA-370C-43DD-8807-E7E491FB69AD}">
      <dgm:prSet/>
      <dgm:spPr/>
      <dgm:t>
        <a:bodyPr/>
        <a:lstStyle/>
        <a:p>
          <a:r>
            <a:rPr lang="en-US"/>
            <a:t>Sensores podem também prever surtos</a:t>
          </a:r>
          <a:endParaRPr lang="en-US" dirty="0"/>
        </a:p>
      </dgm:t>
    </dgm:pt>
    <dgm:pt modelId="{1395EE2D-47E5-4940-BC11-EA530DDE5FBB}" type="parTrans" cxnId="{537D3ED0-CDBA-4751-B006-E1A69F9B82F1}">
      <dgm:prSet/>
      <dgm:spPr/>
      <dgm:t>
        <a:bodyPr/>
        <a:lstStyle/>
        <a:p>
          <a:endParaRPr lang="en-US"/>
        </a:p>
      </dgm:t>
    </dgm:pt>
    <dgm:pt modelId="{E3E2B8B1-BB1A-4CED-9A95-B78E5E54B9C4}" type="sibTrans" cxnId="{537D3ED0-CDBA-4751-B006-E1A69F9B82F1}">
      <dgm:prSet/>
      <dgm:spPr/>
      <dgm:t>
        <a:bodyPr/>
        <a:lstStyle/>
        <a:p>
          <a:endParaRPr lang="en-US"/>
        </a:p>
      </dgm:t>
    </dgm:pt>
    <dgm:pt modelId="{542E2CFA-37C5-41FF-9956-CAC61CFD3E03}" type="pres">
      <dgm:prSet presAssocID="{771E62C6-C902-4891-96DA-E982DC1CA77D}" presName="linear" presStyleCnt="0">
        <dgm:presLayoutVars>
          <dgm:animLvl val="lvl"/>
          <dgm:resizeHandles val="exact"/>
        </dgm:presLayoutVars>
      </dgm:prSet>
      <dgm:spPr/>
    </dgm:pt>
    <dgm:pt modelId="{59BCB6AA-A016-4554-9318-4B4D5BDCE1BB}" type="pres">
      <dgm:prSet presAssocID="{21B4F208-B1B5-4748-8FAA-5EA206F3C3F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ED3736A-C874-4AB7-BFA0-FFE0B4E0F044}" type="pres">
      <dgm:prSet presAssocID="{74F9BF6E-71FD-4A7A-907C-5E080268F0D6}" presName="spacer" presStyleCnt="0"/>
      <dgm:spPr/>
    </dgm:pt>
    <dgm:pt modelId="{A2472F16-2B8E-4BFD-9C08-AB9D004FB06B}" type="pres">
      <dgm:prSet presAssocID="{66AA3DDE-3091-41A9-9136-C8EEAA76FA7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287BE6D-DF5E-4799-8497-F6F953BD8484}" type="pres">
      <dgm:prSet presAssocID="{CDD2FB24-7F2A-4B42-BC03-847774F24D68}" presName="spacer" presStyleCnt="0"/>
      <dgm:spPr/>
    </dgm:pt>
    <dgm:pt modelId="{A12B9E5E-3EE4-41C4-8D14-A50A321280D4}" type="pres">
      <dgm:prSet presAssocID="{B5092BEA-C73F-4AEB-8051-CD6C1EF088B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CE50A6C-419C-47B8-A0C8-752BD7F521AA}" type="pres">
      <dgm:prSet presAssocID="{1661F71F-6D0E-4BCC-A699-CDB2B1DF7CEF}" presName="spacer" presStyleCnt="0"/>
      <dgm:spPr/>
    </dgm:pt>
    <dgm:pt modelId="{633D9F19-F08B-484A-864D-26A1BB38469B}" type="pres">
      <dgm:prSet presAssocID="{70093A8C-97A9-4B42-BE4D-8DB60079BD7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320A4BE-F575-40ED-8C70-33BEE549F651}" type="pres">
      <dgm:prSet presAssocID="{7039DF12-DC1D-48DC-AF49-A59212437D4A}" presName="spacer" presStyleCnt="0"/>
      <dgm:spPr/>
    </dgm:pt>
    <dgm:pt modelId="{2B7A14D2-7F3F-4CB2-8B4A-301A8A38EE99}" type="pres">
      <dgm:prSet presAssocID="{6791C5FA-370C-43DD-8807-E7E491FB69A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6EC8019-8545-4495-BB4A-620DC28FA447}" srcId="{771E62C6-C902-4891-96DA-E982DC1CA77D}" destId="{70093A8C-97A9-4B42-BE4D-8DB60079BD7D}" srcOrd="3" destOrd="0" parTransId="{798AEB88-1FEE-42DE-8EBA-A4BFEFA031F5}" sibTransId="{7039DF12-DC1D-48DC-AF49-A59212437D4A}"/>
    <dgm:cxn modelId="{B3585B33-38B6-4C7D-B169-CFFC9A6A22C2}" type="presOf" srcId="{6791C5FA-370C-43DD-8807-E7E491FB69AD}" destId="{2B7A14D2-7F3F-4CB2-8B4A-301A8A38EE99}" srcOrd="0" destOrd="0" presId="urn:microsoft.com/office/officeart/2005/8/layout/vList2"/>
    <dgm:cxn modelId="{63879239-5ABB-4F94-ABDA-EAE1422BFE09}" srcId="{771E62C6-C902-4891-96DA-E982DC1CA77D}" destId="{B5092BEA-C73F-4AEB-8051-CD6C1EF088B2}" srcOrd="2" destOrd="0" parTransId="{728C3C69-C613-4FB5-B7F2-D52FF3D80230}" sibTransId="{1661F71F-6D0E-4BCC-A699-CDB2B1DF7CEF}"/>
    <dgm:cxn modelId="{90ADF03D-EF35-4951-A7AF-C6BC7C6E42D9}" type="presOf" srcId="{B5092BEA-C73F-4AEB-8051-CD6C1EF088B2}" destId="{A12B9E5E-3EE4-41C4-8D14-A50A321280D4}" srcOrd="0" destOrd="0" presId="urn:microsoft.com/office/officeart/2005/8/layout/vList2"/>
    <dgm:cxn modelId="{97DD3571-5BBA-4329-A496-6D2E57251DFD}" type="presOf" srcId="{21B4F208-B1B5-4748-8FAA-5EA206F3C3FA}" destId="{59BCB6AA-A016-4554-9318-4B4D5BDCE1BB}" srcOrd="0" destOrd="0" presId="urn:microsoft.com/office/officeart/2005/8/layout/vList2"/>
    <dgm:cxn modelId="{69A16673-CE45-4EC1-8ECA-30270C6D3F9B}" srcId="{771E62C6-C902-4891-96DA-E982DC1CA77D}" destId="{21B4F208-B1B5-4748-8FAA-5EA206F3C3FA}" srcOrd="0" destOrd="0" parTransId="{0250F8D2-425E-4776-9445-077C2A4D746C}" sibTransId="{74F9BF6E-71FD-4A7A-907C-5E080268F0D6}"/>
    <dgm:cxn modelId="{CB5B96C9-2378-4112-A21C-0D417F3C3209}" type="presOf" srcId="{70093A8C-97A9-4B42-BE4D-8DB60079BD7D}" destId="{633D9F19-F08B-484A-864D-26A1BB38469B}" srcOrd="0" destOrd="0" presId="urn:microsoft.com/office/officeart/2005/8/layout/vList2"/>
    <dgm:cxn modelId="{537D3ED0-CDBA-4751-B006-E1A69F9B82F1}" srcId="{771E62C6-C902-4891-96DA-E982DC1CA77D}" destId="{6791C5FA-370C-43DD-8807-E7E491FB69AD}" srcOrd="4" destOrd="0" parTransId="{1395EE2D-47E5-4940-BC11-EA530DDE5FBB}" sibTransId="{E3E2B8B1-BB1A-4CED-9A95-B78E5E54B9C4}"/>
    <dgm:cxn modelId="{A6A0A3D7-F10E-46C5-8764-BD697C5143B9}" type="presOf" srcId="{771E62C6-C902-4891-96DA-E982DC1CA77D}" destId="{542E2CFA-37C5-41FF-9956-CAC61CFD3E03}" srcOrd="0" destOrd="0" presId="urn:microsoft.com/office/officeart/2005/8/layout/vList2"/>
    <dgm:cxn modelId="{6182E7ED-3020-45C4-860E-6127BD183866}" srcId="{771E62C6-C902-4891-96DA-E982DC1CA77D}" destId="{66AA3DDE-3091-41A9-9136-C8EEAA76FA70}" srcOrd="1" destOrd="0" parTransId="{5F927FA3-43F2-4FB7-BE9B-96038B70311E}" sibTransId="{CDD2FB24-7F2A-4B42-BC03-847774F24D68}"/>
    <dgm:cxn modelId="{EEE14EF6-8BC4-4239-B933-056B640E7BFC}" type="presOf" srcId="{66AA3DDE-3091-41A9-9136-C8EEAA76FA70}" destId="{A2472F16-2B8E-4BFD-9C08-AB9D004FB06B}" srcOrd="0" destOrd="0" presId="urn:microsoft.com/office/officeart/2005/8/layout/vList2"/>
    <dgm:cxn modelId="{01EF98B8-E0A2-452B-8A28-FF120F6E51E8}" type="presParOf" srcId="{542E2CFA-37C5-41FF-9956-CAC61CFD3E03}" destId="{59BCB6AA-A016-4554-9318-4B4D5BDCE1BB}" srcOrd="0" destOrd="0" presId="urn:microsoft.com/office/officeart/2005/8/layout/vList2"/>
    <dgm:cxn modelId="{B14FCD35-4952-466B-B2DF-A741A75F8655}" type="presParOf" srcId="{542E2CFA-37C5-41FF-9956-CAC61CFD3E03}" destId="{5ED3736A-C874-4AB7-BFA0-FFE0B4E0F044}" srcOrd="1" destOrd="0" presId="urn:microsoft.com/office/officeart/2005/8/layout/vList2"/>
    <dgm:cxn modelId="{13DCEA31-7375-49FC-9717-076E472072A3}" type="presParOf" srcId="{542E2CFA-37C5-41FF-9956-CAC61CFD3E03}" destId="{A2472F16-2B8E-4BFD-9C08-AB9D004FB06B}" srcOrd="2" destOrd="0" presId="urn:microsoft.com/office/officeart/2005/8/layout/vList2"/>
    <dgm:cxn modelId="{D42D5C24-7DF8-4D70-9C68-0138CE78A8AD}" type="presParOf" srcId="{542E2CFA-37C5-41FF-9956-CAC61CFD3E03}" destId="{A287BE6D-DF5E-4799-8497-F6F953BD8484}" srcOrd="3" destOrd="0" presId="urn:microsoft.com/office/officeart/2005/8/layout/vList2"/>
    <dgm:cxn modelId="{11B60758-2C78-496C-B9ED-9CFF6050CD77}" type="presParOf" srcId="{542E2CFA-37C5-41FF-9956-CAC61CFD3E03}" destId="{A12B9E5E-3EE4-41C4-8D14-A50A321280D4}" srcOrd="4" destOrd="0" presId="urn:microsoft.com/office/officeart/2005/8/layout/vList2"/>
    <dgm:cxn modelId="{D34829A8-A0ED-4DCC-BDF6-3D5595172F12}" type="presParOf" srcId="{542E2CFA-37C5-41FF-9956-CAC61CFD3E03}" destId="{8CE50A6C-419C-47B8-A0C8-752BD7F521AA}" srcOrd="5" destOrd="0" presId="urn:microsoft.com/office/officeart/2005/8/layout/vList2"/>
    <dgm:cxn modelId="{E85B0E0C-3203-42E8-8EE0-B4CEE463B45D}" type="presParOf" srcId="{542E2CFA-37C5-41FF-9956-CAC61CFD3E03}" destId="{633D9F19-F08B-484A-864D-26A1BB38469B}" srcOrd="6" destOrd="0" presId="urn:microsoft.com/office/officeart/2005/8/layout/vList2"/>
    <dgm:cxn modelId="{B06BD42C-3EEE-4F8C-8F6F-122AB08330DE}" type="presParOf" srcId="{542E2CFA-37C5-41FF-9956-CAC61CFD3E03}" destId="{1320A4BE-F575-40ED-8C70-33BEE549F651}" srcOrd="7" destOrd="0" presId="urn:microsoft.com/office/officeart/2005/8/layout/vList2"/>
    <dgm:cxn modelId="{E861AB88-5FC2-4B47-8377-80DD06B287CF}" type="presParOf" srcId="{542E2CFA-37C5-41FF-9956-CAC61CFD3E03}" destId="{2B7A14D2-7F3F-4CB2-8B4A-301A8A38EE9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44AD2-266B-432F-A44B-556D2125EF59}">
      <dsp:nvSpPr>
        <dsp:cNvPr id="0" name=""/>
        <dsp:cNvSpPr/>
      </dsp:nvSpPr>
      <dsp:spPr>
        <a:xfrm>
          <a:off x="0" y="310575"/>
          <a:ext cx="10363200" cy="1389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299" tIns="437388" rIns="80429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/>
            <a:t>Não é cliente, é uma pessoa à qual os serviços de saúde tem de ser prestados;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/>
            <a:t>Tem que escolher antecipadamente o serviço que pretende;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/>
            <a:t>Não tem a possibilidade de expor o seu problema.</a:t>
          </a:r>
          <a:endParaRPr lang="en-US" sz="1800" kern="1200" dirty="0"/>
        </a:p>
      </dsp:txBody>
      <dsp:txXfrm>
        <a:off x="0" y="310575"/>
        <a:ext cx="10363200" cy="1389150"/>
      </dsp:txXfrm>
    </dsp:sp>
    <dsp:sp modelId="{861D2A20-15E3-4B1E-86F0-BD8FD6D10B01}">
      <dsp:nvSpPr>
        <dsp:cNvPr id="0" name=""/>
        <dsp:cNvSpPr/>
      </dsp:nvSpPr>
      <dsp:spPr>
        <a:xfrm>
          <a:off x="518160" y="615"/>
          <a:ext cx="725424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4193" tIns="0" rIns="2741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Perspetiva do paciente</a:t>
          </a:r>
          <a:endParaRPr lang="en-US" sz="2400" kern="1200" dirty="0"/>
        </a:p>
      </dsp:txBody>
      <dsp:txXfrm>
        <a:off x="548422" y="30877"/>
        <a:ext cx="7193716" cy="559396"/>
      </dsp:txXfrm>
    </dsp:sp>
    <dsp:sp modelId="{2D5AD9E2-7C5D-4803-B3D8-59BD2690B93F}">
      <dsp:nvSpPr>
        <dsp:cNvPr id="0" name=""/>
        <dsp:cNvSpPr/>
      </dsp:nvSpPr>
      <dsp:spPr>
        <a:xfrm>
          <a:off x="0" y="2123085"/>
          <a:ext cx="10363200" cy="1389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299" tIns="437388" rIns="80429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/>
            <a:t>Dificuldade de orientação nas instalações;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/>
            <a:t>Tem a responsabilidade de guardar as informações clínicas;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/>
            <a:t>Perde mais tempo.</a:t>
          </a:r>
          <a:endParaRPr lang="en-US" sz="1800" kern="1200" dirty="0"/>
        </a:p>
      </dsp:txBody>
      <dsp:txXfrm>
        <a:off x="0" y="2123085"/>
        <a:ext cx="10363200" cy="1389150"/>
      </dsp:txXfrm>
    </dsp:sp>
    <dsp:sp modelId="{CB8CF5AA-F63B-4070-A279-740A831B0AA7}">
      <dsp:nvSpPr>
        <dsp:cNvPr id="0" name=""/>
        <dsp:cNvSpPr/>
      </dsp:nvSpPr>
      <dsp:spPr>
        <a:xfrm>
          <a:off x="518160" y="1813125"/>
          <a:ext cx="725424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4193" tIns="0" rIns="2741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Problemas para o paciente</a:t>
          </a:r>
          <a:endParaRPr lang="en-US" sz="2400" kern="1200" dirty="0"/>
        </a:p>
      </dsp:txBody>
      <dsp:txXfrm>
        <a:off x="548422" y="1843387"/>
        <a:ext cx="7193716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44AD2-266B-432F-A44B-556D2125EF59}">
      <dsp:nvSpPr>
        <dsp:cNvPr id="0" name=""/>
        <dsp:cNvSpPr/>
      </dsp:nvSpPr>
      <dsp:spPr>
        <a:xfrm>
          <a:off x="0" y="219225"/>
          <a:ext cx="10363200" cy="14552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299" tIns="291592" rIns="80429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/>
            <a:t>Implementação de plataformas integradas de saúde com assistência médica progressivamente virtualizada, distribuída e em tempo real para pacientes, profissionais e cuidadores formais ou informais.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/>
            <a:t>Modelo distribuído com o paciente como ponto central.</a:t>
          </a:r>
          <a:endParaRPr lang="en-US" sz="1800" kern="1200" dirty="0"/>
        </a:p>
      </dsp:txBody>
      <dsp:txXfrm>
        <a:off x="0" y="219225"/>
        <a:ext cx="10363200" cy="1455299"/>
      </dsp:txXfrm>
    </dsp:sp>
    <dsp:sp modelId="{861D2A20-15E3-4B1E-86F0-BD8FD6D10B01}">
      <dsp:nvSpPr>
        <dsp:cNvPr id="0" name=""/>
        <dsp:cNvSpPr/>
      </dsp:nvSpPr>
      <dsp:spPr>
        <a:xfrm>
          <a:off x="518160" y="12585"/>
          <a:ext cx="725424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4193" tIns="0" rIns="2741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Definição</a:t>
          </a:r>
          <a:endParaRPr lang="en-US" sz="2400" kern="1200" dirty="0"/>
        </a:p>
      </dsp:txBody>
      <dsp:txXfrm>
        <a:off x="538335" y="32760"/>
        <a:ext cx="7213890" cy="372930"/>
      </dsp:txXfrm>
    </dsp:sp>
    <dsp:sp modelId="{2D5AD9E2-7C5D-4803-B3D8-59BD2690B93F}">
      <dsp:nvSpPr>
        <dsp:cNvPr id="0" name=""/>
        <dsp:cNvSpPr/>
      </dsp:nvSpPr>
      <dsp:spPr>
        <a:xfrm>
          <a:off x="0" y="1956765"/>
          <a:ext cx="10363200" cy="1543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299" tIns="291592" rIns="80429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/>
            <a:t>Diminuir tempos de espera;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/>
            <a:t>Procedimentos administrativos simplificados para o utente;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/>
            <a:t>Maior coordenação clínica;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</a:t>
          </a:r>
          <a:r>
            <a:rPr lang="pt-PT" sz="1800" kern="1200" dirty="0"/>
            <a:t>edução de custos.</a:t>
          </a:r>
          <a:endParaRPr lang="en-US" sz="1800" kern="1200" dirty="0"/>
        </a:p>
      </dsp:txBody>
      <dsp:txXfrm>
        <a:off x="0" y="1956765"/>
        <a:ext cx="10363200" cy="1543500"/>
      </dsp:txXfrm>
    </dsp:sp>
    <dsp:sp modelId="{CB8CF5AA-F63B-4070-A279-740A831B0AA7}">
      <dsp:nvSpPr>
        <dsp:cNvPr id="0" name=""/>
        <dsp:cNvSpPr/>
      </dsp:nvSpPr>
      <dsp:spPr>
        <a:xfrm>
          <a:off x="518160" y="1750125"/>
          <a:ext cx="725424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4193" tIns="0" rIns="2741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Vantagens</a:t>
          </a:r>
          <a:endParaRPr lang="en-US" sz="2400" kern="1200" dirty="0"/>
        </a:p>
      </dsp:txBody>
      <dsp:txXfrm>
        <a:off x="538335" y="1770300"/>
        <a:ext cx="7213890" cy="3729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44AD2-266B-432F-A44B-556D2125EF59}">
      <dsp:nvSpPr>
        <dsp:cNvPr id="0" name=""/>
        <dsp:cNvSpPr/>
      </dsp:nvSpPr>
      <dsp:spPr>
        <a:xfrm>
          <a:off x="0" y="251287"/>
          <a:ext cx="10363200" cy="1606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299" tIns="354076" rIns="80429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/>
            <a:t>Gestão de Dados: 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/>
            <a:t>Escalabilidade;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/>
            <a:t>Padronização e regulamentos;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/>
            <a:t>Fator humano.</a:t>
          </a:r>
        </a:p>
      </dsp:txBody>
      <dsp:txXfrm>
        <a:off x="0" y="251287"/>
        <a:ext cx="10363200" cy="1606500"/>
      </dsp:txXfrm>
    </dsp:sp>
    <dsp:sp modelId="{861D2A20-15E3-4B1E-86F0-BD8FD6D10B01}">
      <dsp:nvSpPr>
        <dsp:cNvPr id="0" name=""/>
        <dsp:cNvSpPr/>
      </dsp:nvSpPr>
      <dsp:spPr>
        <a:xfrm>
          <a:off x="518160" y="367"/>
          <a:ext cx="725424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4193" tIns="0" rIns="2741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Desafios de implementação de Saúde 4.0</a:t>
          </a:r>
          <a:endParaRPr lang="en-US" sz="2400" kern="1200" dirty="0"/>
        </a:p>
      </dsp:txBody>
      <dsp:txXfrm>
        <a:off x="542658" y="24865"/>
        <a:ext cx="7205244" cy="452844"/>
      </dsp:txXfrm>
    </dsp:sp>
    <dsp:sp modelId="{2D5AD9E2-7C5D-4803-B3D8-59BD2690B93F}">
      <dsp:nvSpPr>
        <dsp:cNvPr id="0" name=""/>
        <dsp:cNvSpPr/>
      </dsp:nvSpPr>
      <dsp:spPr>
        <a:xfrm>
          <a:off x="0" y="2200507"/>
          <a:ext cx="10363200" cy="1311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299" tIns="354076" rIns="80429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randview Display"/>
              <a:ea typeface="+mn-ea"/>
              <a:cs typeface="+mn-cs"/>
            </a:rPr>
            <a:t>Problemas de incompatibilidade entre médicos e dados de saúde; </a:t>
          </a:r>
          <a:endParaRPr lang="en-US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Grandview Display"/>
            <a:ea typeface="+mn-ea"/>
            <a:cs typeface="+mn-cs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randview Display"/>
              <a:ea typeface="+mn-ea"/>
              <a:cs typeface="+mn-cs"/>
            </a:rPr>
            <a:t>Problemas de coleção de dados contínuos para a maioria das áreas de saúde;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randview Display"/>
              <a:ea typeface="+mn-ea"/>
              <a:cs typeface="+mn-cs"/>
            </a:rPr>
            <a:t>métodos seguros e eficazes para gerir partilhas e troca de registos médicos.</a:t>
          </a:r>
        </a:p>
      </dsp:txBody>
      <dsp:txXfrm>
        <a:off x="0" y="2200507"/>
        <a:ext cx="10363200" cy="1311975"/>
      </dsp:txXfrm>
    </dsp:sp>
    <dsp:sp modelId="{CB8CF5AA-F63B-4070-A279-740A831B0AA7}">
      <dsp:nvSpPr>
        <dsp:cNvPr id="0" name=""/>
        <dsp:cNvSpPr/>
      </dsp:nvSpPr>
      <dsp:spPr>
        <a:xfrm>
          <a:off x="518160" y="1949587"/>
          <a:ext cx="725424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4193" tIns="0" rIns="2741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>
              <a:solidFill>
                <a:prstClr val="white"/>
              </a:solidFill>
              <a:latin typeface="Grandview Display"/>
              <a:ea typeface="+mn-ea"/>
              <a:cs typeface="+mn-cs"/>
            </a:rPr>
            <a:t>Problemas das estruturas atuais</a:t>
          </a:r>
          <a:endParaRPr lang="en-US" sz="2400" kern="1200" dirty="0">
            <a:solidFill>
              <a:prstClr val="white"/>
            </a:solidFill>
            <a:latin typeface="Grandview Display"/>
            <a:ea typeface="+mn-ea"/>
            <a:cs typeface="+mn-cs"/>
          </a:endParaRPr>
        </a:p>
      </dsp:txBody>
      <dsp:txXfrm>
        <a:off x="542658" y="1974085"/>
        <a:ext cx="7205244" cy="4528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BCB6AA-A016-4554-9318-4B4D5BDCE1BB}">
      <dsp:nvSpPr>
        <dsp:cNvPr id="0" name=""/>
        <dsp:cNvSpPr/>
      </dsp:nvSpPr>
      <dsp:spPr>
        <a:xfrm>
          <a:off x="0" y="32612"/>
          <a:ext cx="103632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 dirty="0"/>
            <a:t>Hospital inteligente</a:t>
          </a:r>
          <a:endParaRPr lang="en-US" sz="2300" kern="1200" dirty="0"/>
        </a:p>
      </dsp:txBody>
      <dsp:txXfrm>
        <a:off x="26930" y="59542"/>
        <a:ext cx="10309340" cy="497795"/>
      </dsp:txXfrm>
    </dsp:sp>
    <dsp:sp modelId="{A2472F16-2B8E-4BFD-9C08-AB9D004FB06B}">
      <dsp:nvSpPr>
        <dsp:cNvPr id="0" name=""/>
        <dsp:cNvSpPr/>
      </dsp:nvSpPr>
      <dsp:spPr>
        <a:xfrm>
          <a:off x="0" y="650507"/>
          <a:ext cx="103632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/>
            <a:t>Previsão de doenças</a:t>
          </a:r>
          <a:endParaRPr lang="en-US" sz="2300" kern="1200"/>
        </a:p>
      </dsp:txBody>
      <dsp:txXfrm>
        <a:off x="26930" y="677437"/>
        <a:ext cx="10309340" cy="497795"/>
      </dsp:txXfrm>
    </dsp:sp>
    <dsp:sp modelId="{A12B9E5E-3EE4-41C4-8D14-A50A321280D4}">
      <dsp:nvSpPr>
        <dsp:cNvPr id="0" name=""/>
        <dsp:cNvSpPr/>
      </dsp:nvSpPr>
      <dsp:spPr>
        <a:xfrm>
          <a:off x="0" y="1268402"/>
          <a:ext cx="103632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/>
            <a:t>Diagnósticos assistidos</a:t>
          </a:r>
          <a:endParaRPr lang="en-US" sz="2300" kern="1200"/>
        </a:p>
      </dsp:txBody>
      <dsp:txXfrm>
        <a:off x="26930" y="1295332"/>
        <a:ext cx="10309340" cy="497795"/>
      </dsp:txXfrm>
    </dsp:sp>
    <dsp:sp modelId="{633D9F19-F08B-484A-864D-26A1BB38469B}">
      <dsp:nvSpPr>
        <dsp:cNvPr id="0" name=""/>
        <dsp:cNvSpPr/>
      </dsp:nvSpPr>
      <dsp:spPr>
        <a:xfrm>
          <a:off x="0" y="1886297"/>
          <a:ext cx="103632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/>
            <a:t>Terapias assistidas</a:t>
          </a:r>
          <a:endParaRPr lang="en-US" sz="2300" kern="1200"/>
        </a:p>
      </dsp:txBody>
      <dsp:txXfrm>
        <a:off x="26930" y="1913227"/>
        <a:ext cx="10309340" cy="497795"/>
      </dsp:txXfrm>
    </dsp:sp>
    <dsp:sp modelId="{2B7A14D2-7F3F-4CB2-8B4A-301A8A38EE99}">
      <dsp:nvSpPr>
        <dsp:cNvPr id="0" name=""/>
        <dsp:cNvSpPr/>
      </dsp:nvSpPr>
      <dsp:spPr>
        <a:xfrm>
          <a:off x="0" y="2504192"/>
          <a:ext cx="103632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/>
            <a:t>Reabilitação assistida</a:t>
          </a:r>
          <a:endParaRPr lang="en-US" sz="2300" kern="1200"/>
        </a:p>
      </dsp:txBody>
      <dsp:txXfrm>
        <a:off x="26930" y="2531122"/>
        <a:ext cx="10309340" cy="4977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BCB6AA-A016-4554-9318-4B4D5BDCE1BB}">
      <dsp:nvSpPr>
        <dsp:cNvPr id="0" name=""/>
        <dsp:cNvSpPr/>
      </dsp:nvSpPr>
      <dsp:spPr>
        <a:xfrm>
          <a:off x="0" y="32612"/>
          <a:ext cx="103632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 noProof="0"/>
            <a:t>Não tem cura</a:t>
          </a:r>
          <a:endParaRPr lang="pt-PT" sz="2300" kern="1200" noProof="0" dirty="0"/>
        </a:p>
      </dsp:txBody>
      <dsp:txXfrm>
        <a:off x="26930" y="59542"/>
        <a:ext cx="10309340" cy="497795"/>
      </dsp:txXfrm>
    </dsp:sp>
    <dsp:sp modelId="{A2472F16-2B8E-4BFD-9C08-AB9D004FB06B}">
      <dsp:nvSpPr>
        <dsp:cNvPr id="0" name=""/>
        <dsp:cNvSpPr/>
      </dsp:nvSpPr>
      <dsp:spPr>
        <a:xfrm>
          <a:off x="0" y="650507"/>
          <a:ext cx="103632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 noProof="0"/>
            <a:t>Medicamentos podem ajudar</a:t>
          </a:r>
          <a:endParaRPr lang="pt-PT" sz="2300" kern="1200" noProof="0" dirty="0"/>
        </a:p>
      </dsp:txBody>
      <dsp:txXfrm>
        <a:off x="26930" y="677437"/>
        <a:ext cx="10309340" cy="497795"/>
      </dsp:txXfrm>
    </dsp:sp>
    <dsp:sp modelId="{A12B9E5E-3EE4-41C4-8D14-A50A321280D4}">
      <dsp:nvSpPr>
        <dsp:cNvPr id="0" name=""/>
        <dsp:cNvSpPr/>
      </dsp:nvSpPr>
      <dsp:spPr>
        <a:xfrm>
          <a:off x="0" y="1268402"/>
          <a:ext cx="103632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Pode ser detetável através de </a:t>
          </a:r>
          <a:r>
            <a:rPr lang="pt-PT" sz="2300" b="0" i="0" kern="1200"/>
            <a:t>deficiências ao andar</a:t>
          </a:r>
          <a:endParaRPr lang="en-US" sz="2300" kern="1200" dirty="0"/>
        </a:p>
      </dsp:txBody>
      <dsp:txXfrm>
        <a:off x="26930" y="1295332"/>
        <a:ext cx="10309340" cy="497795"/>
      </dsp:txXfrm>
    </dsp:sp>
    <dsp:sp modelId="{633D9F19-F08B-484A-864D-26A1BB38469B}">
      <dsp:nvSpPr>
        <dsp:cNvPr id="0" name=""/>
        <dsp:cNvSpPr/>
      </dsp:nvSpPr>
      <dsp:spPr>
        <a:xfrm>
          <a:off x="0" y="1886297"/>
          <a:ext cx="103632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 dirty="0"/>
            <a:t>Tais deficiências podem ser detetadas por sensores</a:t>
          </a:r>
          <a:endParaRPr lang="en-US" sz="2300" kern="1200" dirty="0"/>
        </a:p>
      </dsp:txBody>
      <dsp:txXfrm>
        <a:off x="26930" y="1913227"/>
        <a:ext cx="10309340" cy="497795"/>
      </dsp:txXfrm>
    </dsp:sp>
    <dsp:sp modelId="{2B7A14D2-7F3F-4CB2-8B4A-301A8A38EE99}">
      <dsp:nvSpPr>
        <dsp:cNvPr id="0" name=""/>
        <dsp:cNvSpPr/>
      </dsp:nvSpPr>
      <dsp:spPr>
        <a:xfrm>
          <a:off x="0" y="2504192"/>
          <a:ext cx="103632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Sensores podem também prever surtos</a:t>
          </a:r>
          <a:endParaRPr lang="en-US" sz="2300" kern="1200" dirty="0"/>
        </a:p>
      </dsp:txBody>
      <dsp:txXfrm>
        <a:off x="26930" y="2531122"/>
        <a:ext cx="10309340" cy="497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47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24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252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20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1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48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4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7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04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63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0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552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2" name="Rectangle 181">
            <a:extLst>
              <a:ext uri="{FF2B5EF4-FFF2-40B4-BE49-F238E27FC236}">
                <a16:creationId xmlns:a16="http://schemas.microsoft.com/office/drawing/2014/main" id="{46B9231A-B34B-4A29-A6AC-532E1EE81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7F5FB614-C3ED-49F5-AC1B-08BC820A4A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2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glow rad="63500">
              <a:schemeClr val="accent5">
                <a:lumMod val="75000"/>
                <a:alpha val="40000"/>
              </a:schemeClr>
            </a:glow>
            <a:softEdge rad="63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8ED82C-A288-480C-B0B1-D992CCC8F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372" y="1664262"/>
            <a:ext cx="5758628" cy="2696866"/>
          </a:xfrm>
        </p:spPr>
        <p:txBody>
          <a:bodyPr anchor="t">
            <a:normAutofit/>
          </a:bodyPr>
          <a:lstStyle/>
          <a:p>
            <a:r>
              <a:rPr lang="pt-PT" b="1" dirty="0">
                <a:solidFill>
                  <a:srgbClr val="FFFFFF"/>
                </a:solidFill>
              </a:rPr>
              <a:t>Evolução dos Sistemas de Saúde</a:t>
            </a:r>
            <a:br>
              <a:rPr lang="pt-PT" dirty="0">
                <a:solidFill>
                  <a:srgbClr val="FFFFFF"/>
                </a:solidFill>
              </a:rPr>
            </a:br>
            <a:endParaRPr lang="pt-PT" dirty="0">
              <a:solidFill>
                <a:srgbClr val="FFFFFF"/>
              </a:solidFill>
            </a:endParaRPr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7" name="Imagem 7">
            <a:extLst>
              <a:ext uri="{FF2B5EF4-FFF2-40B4-BE49-F238E27FC236}">
                <a16:creationId xmlns:a16="http://schemas.microsoft.com/office/drawing/2014/main" id="{9B1E2FA7-0ED7-4AAB-8A23-DFC7631D8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72" y="339285"/>
            <a:ext cx="1969462" cy="984736"/>
          </a:xfrm>
          <a:prstGeom prst="rect">
            <a:avLst/>
          </a:prstGeom>
          <a:noFill/>
          <a:ln cap="flat">
            <a:noFill/>
          </a:ln>
          <a:effectLst>
            <a:softEdge rad="38100"/>
          </a:effectLst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1556ADD5-B7F4-4228-98C8-B806D5A04B9D}"/>
              </a:ext>
            </a:extLst>
          </p:cNvPr>
          <p:cNvSpPr txBox="1">
            <a:spLocks/>
          </p:cNvSpPr>
          <p:nvPr/>
        </p:nvSpPr>
        <p:spPr>
          <a:xfrm>
            <a:off x="337372" y="4293327"/>
            <a:ext cx="5935540" cy="1732064"/>
          </a:xfrm>
          <a:prstGeom prst="rect">
            <a:avLst/>
          </a:prstGeom>
        </p:spPr>
        <p:txBody>
          <a:bodyPr vert="horz" lIns="91440" tIns="45720" rIns="91440" bIns="45720" numCol="1" rtlCol="0"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pt-PT" sz="1600" dirty="0">
                <a:solidFill>
                  <a:srgbClr val="FFFFFF"/>
                </a:solidFill>
              </a:rPr>
              <a:t>pg47212 - </a:t>
            </a:r>
            <a:r>
              <a:rPr lang="pt-PT" sz="1600" b="0" dirty="0">
                <a:solidFill>
                  <a:srgbClr val="FFFFFF"/>
                </a:solidFill>
              </a:rPr>
              <a:t>Gonçalo Almeida              </a:t>
            </a:r>
          </a:p>
          <a:p>
            <a:pPr>
              <a:lnSpc>
                <a:spcPct val="120000"/>
              </a:lnSpc>
            </a:pPr>
            <a:r>
              <a:rPr lang="pt-PT" sz="1600" dirty="0">
                <a:solidFill>
                  <a:srgbClr val="FFFFFF"/>
                </a:solidFill>
              </a:rPr>
              <a:t>pg47398 - </a:t>
            </a:r>
            <a:r>
              <a:rPr lang="pt-PT" sz="1600" b="0" dirty="0">
                <a:solidFill>
                  <a:srgbClr val="FFFFFF"/>
                </a:solidFill>
              </a:rPr>
              <a:t>Leonardo Marreiros </a:t>
            </a:r>
          </a:p>
          <a:p>
            <a:pPr>
              <a:lnSpc>
                <a:spcPct val="120000"/>
              </a:lnSpc>
            </a:pPr>
            <a:r>
              <a:rPr lang="pt-PT" sz="1600" dirty="0">
                <a:solidFill>
                  <a:srgbClr val="FFFFFF"/>
                </a:solidFill>
              </a:rPr>
              <a:t>pg47489 – </a:t>
            </a:r>
            <a:r>
              <a:rPr lang="pt-PT" sz="1600" b="0" dirty="0">
                <a:solidFill>
                  <a:srgbClr val="FFFFFF"/>
                </a:solidFill>
              </a:rPr>
              <a:t>Maria Sofia Marques     </a:t>
            </a:r>
          </a:p>
          <a:p>
            <a:pPr>
              <a:lnSpc>
                <a:spcPct val="120000"/>
              </a:lnSpc>
            </a:pPr>
            <a:r>
              <a:rPr lang="pt-PT" sz="1600" dirty="0">
                <a:solidFill>
                  <a:srgbClr val="FFFFFF"/>
                </a:solidFill>
              </a:rPr>
              <a:t>pg47559 - </a:t>
            </a:r>
            <a:r>
              <a:rPr lang="pt-PT" sz="1600" b="0" dirty="0">
                <a:solidFill>
                  <a:srgbClr val="FFFFFF"/>
                </a:solidFill>
              </a:rPr>
              <a:t>Pedro Fernandes </a:t>
            </a:r>
          </a:p>
          <a:p>
            <a:pPr>
              <a:lnSpc>
                <a:spcPct val="120000"/>
              </a:lnSpc>
            </a:pPr>
            <a:endParaRPr lang="pt-PT" sz="1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638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E07ABDA1-B771-4EF5-9DE3-73B35F28F8E2}"/>
              </a:ext>
            </a:extLst>
          </p:cNvPr>
          <p:cNvGrpSpPr/>
          <p:nvPr/>
        </p:nvGrpSpPr>
        <p:grpSpPr>
          <a:xfrm>
            <a:off x="914400" y="1510824"/>
            <a:ext cx="10363200" cy="2013426"/>
            <a:chOff x="0" y="57809"/>
            <a:chExt cx="10363200" cy="1641916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C8AC8397-6042-47C1-992B-CCA89594762B}"/>
                </a:ext>
              </a:extLst>
            </p:cNvPr>
            <p:cNvSpPr/>
            <p:nvPr/>
          </p:nvSpPr>
          <p:spPr>
            <a:xfrm>
              <a:off x="0" y="310575"/>
              <a:ext cx="10363200" cy="138915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8DAA1038-8A58-438D-BABF-F5D8773ED22B}"/>
                </a:ext>
              </a:extLst>
            </p:cNvPr>
            <p:cNvSpPr txBox="1"/>
            <p:nvPr/>
          </p:nvSpPr>
          <p:spPr>
            <a:xfrm>
              <a:off x="0" y="57809"/>
              <a:ext cx="10363200" cy="16419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4299" tIns="437388" rIns="804299" bIns="128016" numCol="1" spcCol="1270" anchor="t" anchorCtr="0">
              <a:noAutofit/>
            </a:bodyPr>
            <a:lstStyle/>
            <a:p>
              <a:pPr marL="0" lvl="1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pt-PT" dirty="0"/>
            </a:p>
            <a:p>
              <a:pPr marL="171450" lvl="1" indent="-171450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PT" dirty="0"/>
                <a:t>A digitalização da saúde provoca diversos desafios relativamente à nossa conceção de privacidade e propriedade dos dados; </a:t>
              </a:r>
            </a:p>
            <a:p>
              <a:pPr marL="171450" lvl="1" indent="-171450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PT" dirty="0"/>
                <a:t>A rápida evolução da ciência e medicina;</a:t>
              </a:r>
              <a:endParaRPr lang="en-US" dirty="0"/>
            </a:p>
            <a:p>
              <a:pPr marL="171450" lvl="1" indent="-171450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PT" dirty="0"/>
                <a:t>Aumento dos preços dos tratamentos.</a:t>
              </a:r>
            </a:p>
            <a:p>
              <a:pPr marL="0" lvl="1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1800" kern="1200" dirty="0"/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89D38B8C-9BE1-496A-800E-B620C44EC739}"/>
              </a:ext>
            </a:extLst>
          </p:cNvPr>
          <p:cNvGrpSpPr/>
          <p:nvPr/>
        </p:nvGrpSpPr>
        <p:grpSpPr>
          <a:xfrm>
            <a:off x="1432560" y="1510823"/>
            <a:ext cx="7254240" cy="619920"/>
            <a:chOff x="518160" y="615"/>
            <a:chExt cx="7254240" cy="619920"/>
          </a:xfrm>
        </p:grpSpPr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83BF5C47-1478-4035-A9A1-07F907E4ABC4}"/>
                </a:ext>
              </a:extLst>
            </p:cNvPr>
            <p:cNvSpPr/>
            <p:nvPr/>
          </p:nvSpPr>
          <p:spPr>
            <a:xfrm>
              <a:off x="518160" y="615"/>
              <a:ext cx="7254240" cy="619920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tângulo: Cantos Arredondados 6">
              <a:extLst>
                <a:ext uri="{FF2B5EF4-FFF2-40B4-BE49-F238E27FC236}">
                  <a16:creationId xmlns:a16="http://schemas.microsoft.com/office/drawing/2014/main" id="{B1ADEAE8-2FC6-464C-ACB9-C0A347773E14}"/>
                </a:ext>
              </a:extLst>
            </p:cNvPr>
            <p:cNvSpPr txBox="1"/>
            <p:nvPr/>
          </p:nvSpPr>
          <p:spPr>
            <a:xfrm>
              <a:off x="548422" y="30877"/>
              <a:ext cx="7193716" cy="5593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4193" tIns="0" rIns="274193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2400" kern="1200" dirty="0"/>
                <a:t>Desafios</a:t>
              </a:r>
              <a:endParaRPr lang="en-US" sz="2400" kern="1200" dirty="0"/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0A1AE63F-D13D-4605-B07B-2627EE2DA948}"/>
              </a:ext>
            </a:extLst>
          </p:cNvPr>
          <p:cNvGrpSpPr/>
          <p:nvPr/>
        </p:nvGrpSpPr>
        <p:grpSpPr>
          <a:xfrm>
            <a:off x="914400" y="3596799"/>
            <a:ext cx="10363200" cy="2013426"/>
            <a:chOff x="0" y="57809"/>
            <a:chExt cx="10363200" cy="1641916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FB6E87EB-F12E-4259-A7EC-732AC5236A89}"/>
                </a:ext>
              </a:extLst>
            </p:cNvPr>
            <p:cNvSpPr/>
            <p:nvPr/>
          </p:nvSpPr>
          <p:spPr>
            <a:xfrm>
              <a:off x="0" y="310575"/>
              <a:ext cx="10363200" cy="138915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6D38C0A5-9C98-4F7D-B6B9-12B4AEDDDB51}"/>
                </a:ext>
              </a:extLst>
            </p:cNvPr>
            <p:cNvSpPr txBox="1"/>
            <p:nvPr/>
          </p:nvSpPr>
          <p:spPr>
            <a:xfrm>
              <a:off x="0" y="57809"/>
              <a:ext cx="10363200" cy="16419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4299" tIns="437388" rIns="804299" bIns="128016" numCol="1" spcCol="1270" anchor="t" anchorCtr="0">
              <a:noAutofit/>
            </a:bodyPr>
            <a:lstStyle/>
            <a:p>
              <a:pPr marL="0" lvl="1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pt-PT" dirty="0"/>
            </a:p>
            <a:p>
              <a:pPr marL="171450" lvl="1" indent="-171450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PT" dirty="0"/>
                <a:t>A os cuidados de saúde serão prestados de forma contínua fora de portas hospitalares;</a:t>
              </a:r>
            </a:p>
            <a:p>
              <a:pPr marL="171450" lvl="1" indent="-171450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PT" dirty="0"/>
                <a:t>Maior foco na prevenção e intervenção mais atempada;</a:t>
              </a:r>
            </a:p>
            <a:p>
              <a:pPr marL="171450" lvl="1" indent="-171450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PT" dirty="0"/>
                <a:t>Tratamentos serão focados em cada pessoa e no seu próprio ecossistema.</a:t>
              </a:r>
            </a:p>
            <a:p>
              <a:pPr marL="171450" lvl="1" indent="-171450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pt-PT" dirty="0"/>
            </a:p>
            <a:p>
              <a:pPr marL="171450" lvl="1" indent="-171450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pt-PT" dirty="0"/>
            </a:p>
            <a:p>
              <a:pPr marL="0" lvl="1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1800" kern="1200" dirty="0"/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F90A20E3-7E27-45B2-B2AC-E54B7887465F}"/>
              </a:ext>
            </a:extLst>
          </p:cNvPr>
          <p:cNvGrpSpPr/>
          <p:nvPr/>
        </p:nvGrpSpPr>
        <p:grpSpPr>
          <a:xfrm>
            <a:off x="1432560" y="3596798"/>
            <a:ext cx="7254240" cy="619920"/>
            <a:chOff x="518160" y="615"/>
            <a:chExt cx="7254240" cy="619920"/>
          </a:xfrm>
        </p:grpSpPr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1C393745-A95E-455D-B520-DFD05B3EAB1E}"/>
                </a:ext>
              </a:extLst>
            </p:cNvPr>
            <p:cNvSpPr/>
            <p:nvPr/>
          </p:nvSpPr>
          <p:spPr>
            <a:xfrm>
              <a:off x="518160" y="615"/>
              <a:ext cx="7254240" cy="619920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tângulo: Cantos Arredondados 6">
              <a:extLst>
                <a:ext uri="{FF2B5EF4-FFF2-40B4-BE49-F238E27FC236}">
                  <a16:creationId xmlns:a16="http://schemas.microsoft.com/office/drawing/2014/main" id="{5680E73A-14F9-4CFC-8984-440913755CCA}"/>
                </a:ext>
              </a:extLst>
            </p:cNvPr>
            <p:cNvSpPr txBox="1"/>
            <p:nvPr/>
          </p:nvSpPr>
          <p:spPr>
            <a:xfrm>
              <a:off x="548422" y="30877"/>
              <a:ext cx="7193716" cy="5593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4193" tIns="0" rIns="274193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2400" kern="1200" dirty="0"/>
                <a:t>Expectativas</a:t>
              </a:r>
              <a:endParaRPr lang="en-US" sz="2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76839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2E38-DE86-425C-A11C-C41288D32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Aplicações da Inteligência Artificial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6640B7-0451-37A0-DC10-760DF1D3C8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1758637"/>
              </p:ext>
            </p:extLst>
          </p:nvPr>
        </p:nvGraphicFramePr>
        <p:xfrm>
          <a:off x="914400" y="2686043"/>
          <a:ext cx="10363200" cy="3088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6548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2E38-DE86-425C-A11C-C41288D32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Esclerose Múltipla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69EFC5D8-2201-4215-9303-1359D9BF29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7383909"/>
              </p:ext>
            </p:extLst>
          </p:nvPr>
        </p:nvGraphicFramePr>
        <p:xfrm>
          <a:off x="914400" y="2686043"/>
          <a:ext cx="10363200" cy="3088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6525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890E20C1-6602-4335-A6BA-5F9821D9F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4" b="81318"/>
          <a:stretch/>
        </p:blipFill>
        <p:spPr>
          <a:xfrm>
            <a:off x="2977649" y="2255284"/>
            <a:ext cx="5864794" cy="116347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85ABDB9-D0F7-4839-83E2-0088F9B592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651" b="15884"/>
          <a:stretch/>
        </p:blipFill>
        <p:spPr>
          <a:xfrm>
            <a:off x="2977650" y="3418756"/>
            <a:ext cx="5864793" cy="303992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EFACBA8-1457-4364-8D51-03928EE2EB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255"/>
          <a:stretch/>
        </p:blipFill>
        <p:spPr>
          <a:xfrm>
            <a:off x="2916773" y="6458676"/>
            <a:ext cx="6317033" cy="113649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21ECA55-4794-4D45-95A7-C5B4439E0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Pandemia de Covid-19</a:t>
            </a:r>
          </a:p>
        </p:txBody>
      </p:sp>
    </p:spTree>
    <p:extLst>
      <p:ext uri="{BB962C8B-B14F-4D97-AF65-F5344CB8AC3E}">
        <p14:creationId xmlns:p14="http://schemas.microsoft.com/office/powerpoint/2010/main" val="4167315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2" name="Rectangle 181">
            <a:extLst>
              <a:ext uri="{FF2B5EF4-FFF2-40B4-BE49-F238E27FC236}">
                <a16:creationId xmlns:a16="http://schemas.microsoft.com/office/drawing/2014/main" id="{46B9231A-B34B-4A29-A6AC-532E1EE81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7F5FB614-C3ED-49F5-AC1B-08BC820A4A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2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glow rad="63500">
              <a:schemeClr val="accent5">
                <a:lumMod val="75000"/>
                <a:alpha val="40000"/>
              </a:schemeClr>
            </a:glow>
            <a:softEdge rad="63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8ED82C-A288-480C-B0B1-D992CCC8F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372" y="1481376"/>
            <a:ext cx="5758628" cy="2696866"/>
          </a:xfrm>
        </p:spPr>
        <p:txBody>
          <a:bodyPr anchor="t">
            <a:normAutofit/>
          </a:bodyPr>
          <a:lstStyle/>
          <a:p>
            <a:r>
              <a:rPr lang="pt-PT" b="1" dirty="0">
                <a:solidFill>
                  <a:srgbClr val="FFFFFF"/>
                </a:solidFill>
              </a:rPr>
              <a:t>Uminho – Mei</a:t>
            </a:r>
            <a:br>
              <a:rPr lang="pt-PT" b="1" dirty="0">
                <a:solidFill>
                  <a:srgbClr val="FFFFFF"/>
                </a:solidFill>
              </a:rPr>
            </a:br>
            <a:r>
              <a:rPr lang="pt-PT" b="1" dirty="0">
                <a:solidFill>
                  <a:srgbClr val="FFFFFF"/>
                </a:solidFill>
              </a:rPr>
              <a:t>Agentes e Sistemas</a:t>
            </a:r>
            <a:br>
              <a:rPr lang="pt-PT" b="1" dirty="0">
                <a:solidFill>
                  <a:srgbClr val="FFFFFF"/>
                </a:solidFill>
              </a:rPr>
            </a:br>
            <a:r>
              <a:rPr lang="pt-PT" b="1" dirty="0">
                <a:solidFill>
                  <a:srgbClr val="FFFFFF"/>
                </a:solidFill>
              </a:rPr>
              <a:t>Multiagente</a:t>
            </a:r>
            <a:br>
              <a:rPr lang="pt-PT" dirty="0">
                <a:solidFill>
                  <a:srgbClr val="FFFFFF"/>
                </a:solidFill>
              </a:rPr>
            </a:b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129629-FF5D-40EC-ACD5-0475126B8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72" y="4293327"/>
            <a:ext cx="5935540" cy="1732064"/>
          </a:xfrm>
        </p:spPr>
        <p:txBody>
          <a:bodyPr numCol="1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pt-PT" sz="1600" dirty="0">
                <a:solidFill>
                  <a:srgbClr val="FFFFFF"/>
                </a:solidFill>
              </a:rPr>
              <a:t>pg47212 - </a:t>
            </a:r>
            <a:r>
              <a:rPr lang="pt-PT" sz="1600" b="0" dirty="0">
                <a:solidFill>
                  <a:srgbClr val="FFFFFF"/>
                </a:solidFill>
              </a:rPr>
              <a:t>Gonçalo Almeida              </a:t>
            </a:r>
          </a:p>
          <a:p>
            <a:pPr>
              <a:lnSpc>
                <a:spcPct val="120000"/>
              </a:lnSpc>
            </a:pPr>
            <a:r>
              <a:rPr lang="pt-PT" sz="1600" dirty="0">
                <a:solidFill>
                  <a:srgbClr val="FFFFFF"/>
                </a:solidFill>
              </a:rPr>
              <a:t>pg47398 - </a:t>
            </a:r>
            <a:r>
              <a:rPr lang="pt-PT" sz="1600" b="0" dirty="0">
                <a:solidFill>
                  <a:srgbClr val="FFFFFF"/>
                </a:solidFill>
              </a:rPr>
              <a:t>Leonardo Marreiros </a:t>
            </a:r>
          </a:p>
          <a:p>
            <a:pPr>
              <a:lnSpc>
                <a:spcPct val="120000"/>
              </a:lnSpc>
            </a:pPr>
            <a:r>
              <a:rPr lang="pt-PT" sz="1600" dirty="0">
                <a:solidFill>
                  <a:srgbClr val="FFFFFF"/>
                </a:solidFill>
              </a:rPr>
              <a:t>pg47489 – </a:t>
            </a:r>
            <a:r>
              <a:rPr lang="pt-PT" sz="1600" b="0" dirty="0">
                <a:solidFill>
                  <a:srgbClr val="FFFFFF"/>
                </a:solidFill>
              </a:rPr>
              <a:t>Maria Sofia Marques     </a:t>
            </a:r>
          </a:p>
          <a:p>
            <a:pPr>
              <a:lnSpc>
                <a:spcPct val="120000"/>
              </a:lnSpc>
            </a:pPr>
            <a:r>
              <a:rPr lang="pt-PT" sz="1600" dirty="0">
                <a:solidFill>
                  <a:srgbClr val="FFFFFF"/>
                </a:solidFill>
              </a:rPr>
              <a:t>pg47559 - </a:t>
            </a:r>
            <a:r>
              <a:rPr lang="pt-PT" sz="1600" b="0" dirty="0">
                <a:solidFill>
                  <a:srgbClr val="FFFFFF"/>
                </a:solidFill>
              </a:rPr>
              <a:t>Pedro Fernandes </a:t>
            </a:r>
          </a:p>
          <a:p>
            <a:pPr>
              <a:lnSpc>
                <a:spcPct val="120000"/>
              </a:lnSpc>
            </a:pPr>
            <a:endParaRPr lang="pt-PT" sz="1100" dirty="0">
              <a:solidFill>
                <a:srgbClr val="FFFFFF"/>
              </a:solidFill>
            </a:endParaRPr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7" name="Imagem 7">
            <a:extLst>
              <a:ext uri="{FF2B5EF4-FFF2-40B4-BE49-F238E27FC236}">
                <a16:creationId xmlns:a16="http://schemas.microsoft.com/office/drawing/2014/main" id="{9B1E2FA7-0ED7-4AAB-8A23-DFC7631D8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72" y="339285"/>
            <a:ext cx="1969462" cy="984736"/>
          </a:xfrm>
          <a:prstGeom prst="rect">
            <a:avLst/>
          </a:prstGeom>
          <a:noFill/>
          <a:ln cap="flat">
            <a:noFill/>
          </a:ln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3528586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uertas abiertas">
            <a:extLst>
              <a:ext uri="{FF2B5EF4-FFF2-40B4-BE49-F238E27FC236}">
                <a16:creationId xmlns:a16="http://schemas.microsoft.com/office/drawing/2014/main" id="{CEB49A55-7A59-02E2-9AD8-7AD4980FD8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BD78BA5-2579-4D62-B68F-2289D39BF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72E38-DE86-425C-A11C-C41288D32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4892948" cy="34278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b="1" dirty="0">
                <a:solidFill>
                  <a:srgbClr val="FFFFFF"/>
                </a:solidFill>
              </a:rPr>
              <a:t>Policlínica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093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2E38-DE86-425C-A11C-C41288D32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Conceito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0904472-EFAF-47D4-A1FB-543D3C2E48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3357433"/>
              </p:ext>
            </p:extLst>
          </p:nvPr>
        </p:nvGraphicFramePr>
        <p:xfrm>
          <a:off x="914400" y="2429165"/>
          <a:ext cx="10363200" cy="3512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3075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uertas abiertas">
            <a:extLst>
              <a:ext uri="{FF2B5EF4-FFF2-40B4-BE49-F238E27FC236}">
                <a16:creationId xmlns:a16="http://schemas.microsoft.com/office/drawing/2014/main" id="{CEB49A55-7A59-02E2-9AD8-7AD4980FD8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pic>
        <p:nvPicPr>
          <p:cNvPr id="4" name="Picture 3" descr="A person working on a computer&#10;&#10;Description automatically generated with medium confidence">
            <a:extLst>
              <a:ext uri="{FF2B5EF4-FFF2-40B4-BE49-F238E27FC236}">
                <a16:creationId xmlns:a16="http://schemas.microsoft.com/office/drawing/2014/main" id="{618B06D2-E9E2-415B-89E4-ACC258FE5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BD78BA5-2579-4D62-B68F-2289D39BF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72E38-DE86-425C-A11C-C41288D32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4892948" cy="34278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b="1" dirty="0">
                <a:solidFill>
                  <a:srgbClr val="FFFFFF"/>
                </a:solidFill>
              </a:rPr>
              <a:t>Hospital 4.0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293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2E38-DE86-425C-A11C-C41288D32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/>
              <a:t>Conceito</a:t>
            </a:r>
            <a:endParaRPr lang="pt-P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A20C3-6233-40BC-80DB-19249A6B3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ED7F56-FBFC-4045-97AC-5C97586A7AEF}"/>
              </a:ext>
            </a:extLst>
          </p:cNvPr>
          <p:cNvGraphicFramePr>
            <a:graphicFrameLocks/>
          </p:cNvGraphicFramePr>
          <p:nvPr/>
        </p:nvGraphicFramePr>
        <p:xfrm>
          <a:off x="914400" y="2429165"/>
          <a:ext cx="10363200" cy="3512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9949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2E38-DE86-425C-A11C-C41288D32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Método de funcionamento</a:t>
            </a:r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39A48A8B-1E19-4CD4-9D40-7DEE6C26B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461" y="2686043"/>
            <a:ext cx="6947077" cy="3094218"/>
          </a:xfrm>
        </p:spPr>
      </p:pic>
    </p:spTree>
    <p:extLst>
      <p:ext uri="{BB962C8B-B14F-4D97-AF65-F5344CB8AC3E}">
        <p14:creationId xmlns:p14="http://schemas.microsoft.com/office/powerpoint/2010/main" val="2058002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2E38-DE86-425C-A11C-C41288D32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Desafios Saúde 4.0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0904472-EFAF-47D4-A1FB-543D3C2E48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2329490"/>
              </p:ext>
            </p:extLst>
          </p:nvPr>
        </p:nvGraphicFramePr>
        <p:xfrm>
          <a:off x="914400" y="2429165"/>
          <a:ext cx="10363200" cy="3512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5615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uertas abiertas">
            <a:extLst>
              <a:ext uri="{FF2B5EF4-FFF2-40B4-BE49-F238E27FC236}">
                <a16:creationId xmlns:a16="http://schemas.microsoft.com/office/drawing/2014/main" id="{CEB49A55-7A59-02E2-9AD8-7AD4980FD8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pic>
        <p:nvPicPr>
          <p:cNvPr id="4" name="Picture 3" descr="A doctor holding a tablet&#10;&#10;Description automatically generated with medium confidence">
            <a:extLst>
              <a:ext uri="{FF2B5EF4-FFF2-40B4-BE49-F238E27FC236}">
                <a16:creationId xmlns:a16="http://schemas.microsoft.com/office/drawing/2014/main" id="{D744C7BA-E893-43C1-B83A-1C2D716A4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 descr="A person in a wheelchair using a computer&#10;&#10;Description automatically generated">
            <a:extLst>
              <a:ext uri="{FF2B5EF4-FFF2-40B4-BE49-F238E27FC236}">
                <a16:creationId xmlns:a16="http://schemas.microsoft.com/office/drawing/2014/main" id="{70F62182-9D04-4953-A026-2835078A3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BD78BA5-2579-4D62-B68F-2289D39BF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72E38-DE86-425C-A11C-C41288D32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4892948" cy="34278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b="1" dirty="0">
                <a:solidFill>
                  <a:srgbClr val="FFFFFF"/>
                </a:solidFill>
              </a:rPr>
              <a:t>Assistência </a:t>
            </a:r>
            <a:br>
              <a:rPr lang="pt-PT" b="1" dirty="0">
                <a:solidFill>
                  <a:srgbClr val="FFFFFF"/>
                </a:solidFill>
              </a:rPr>
            </a:br>
            <a:r>
              <a:rPr lang="pt-PT" b="1" dirty="0">
                <a:solidFill>
                  <a:srgbClr val="FFFFFF"/>
                </a:solidFill>
              </a:rPr>
              <a:t>Médica 4.0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191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2E38-DE86-425C-A11C-C41288D32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Conceito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E6ABE9A9-1DB7-46D6-8812-A93BF646C326}"/>
              </a:ext>
            </a:extLst>
          </p:cNvPr>
          <p:cNvGrpSpPr/>
          <p:nvPr/>
        </p:nvGrpSpPr>
        <p:grpSpPr>
          <a:xfrm>
            <a:off x="914400" y="2782807"/>
            <a:ext cx="10363200" cy="1703468"/>
            <a:chOff x="0" y="310575"/>
            <a:chExt cx="10363200" cy="138915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3ECF4A40-0983-4714-A402-1D98A48F2E3B}"/>
                </a:ext>
              </a:extLst>
            </p:cNvPr>
            <p:cNvSpPr/>
            <p:nvPr/>
          </p:nvSpPr>
          <p:spPr>
            <a:xfrm>
              <a:off x="0" y="310575"/>
              <a:ext cx="10363200" cy="138915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31BBC86C-0AB3-41E7-A01D-91068538D788}"/>
                </a:ext>
              </a:extLst>
            </p:cNvPr>
            <p:cNvSpPr txBox="1"/>
            <p:nvPr/>
          </p:nvSpPr>
          <p:spPr>
            <a:xfrm>
              <a:off x="0" y="310575"/>
              <a:ext cx="10363200" cy="13891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4299" tIns="437388" rIns="804299" bIns="128016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PT" dirty="0"/>
                <a:t>Inteligência artificial (IA)</a:t>
              </a:r>
              <a:r>
                <a:rPr lang="pt-PT" sz="1800" kern="1200" dirty="0"/>
                <a:t>;</a:t>
              </a:r>
              <a:endParaRPr lang="en-US" sz="1800" kern="1200" dirty="0"/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PT" sz="1800" kern="1200" dirty="0"/>
                <a:t>Aprendizagem Profunda;</a:t>
              </a:r>
              <a:endParaRPr lang="en-US" sz="1800" kern="1200" dirty="0"/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PT" sz="1800" kern="1200" dirty="0"/>
                <a:t>Robótica</a:t>
              </a:r>
              <a:r>
                <a:rPr lang="pt-PT" dirty="0"/>
                <a:t>;</a:t>
              </a:r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PT" dirty="0" err="1"/>
                <a:t>Etc</a:t>
              </a:r>
              <a:endParaRPr lang="pt-PT" dirty="0"/>
            </a:p>
            <a:p>
              <a:pPr marL="0" lvl="1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1800" kern="1200" dirty="0"/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CFCCD7C-71D9-4477-84ED-3FB6AD584424}"/>
              </a:ext>
            </a:extLst>
          </p:cNvPr>
          <p:cNvGrpSpPr/>
          <p:nvPr/>
        </p:nvGrpSpPr>
        <p:grpSpPr>
          <a:xfrm>
            <a:off x="1432560" y="2472848"/>
            <a:ext cx="7254240" cy="619920"/>
            <a:chOff x="518160" y="615"/>
            <a:chExt cx="7254240" cy="619920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07008FF3-07C6-43F8-A17F-B2FC55FCDCA3}"/>
                </a:ext>
              </a:extLst>
            </p:cNvPr>
            <p:cNvSpPr/>
            <p:nvPr/>
          </p:nvSpPr>
          <p:spPr>
            <a:xfrm>
              <a:off x="518160" y="615"/>
              <a:ext cx="7254240" cy="619920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tângulo: Cantos Arredondados 6">
              <a:extLst>
                <a:ext uri="{FF2B5EF4-FFF2-40B4-BE49-F238E27FC236}">
                  <a16:creationId xmlns:a16="http://schemas.microsoft.com/office/drawing/2014/main" id="{9A1AA2AA-D898-4B23-9E6D-47EDEDFD55CA}"/>
                </a:ext>
              </a:extLst>
            </p:cNvPr>
            <p:cNvSpPr txBox="1"/>
            <p:nvPr/>
          </p:nvSpPr>
          <p:spPr>
            <a:xfrm>
              <a:off x="548422" y="30877"/>
              <a:ext cx="7193716" cy="5593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4193" tIns="0" rIns="274193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2400" kern="1200" dirty="0"/>
                <a:t>Tecnologias e Técnicas </a:t>
              </a:r>
              <a:endParaRPr lang="en-US" sz="2400" kern="1200" dirty="0"/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AE89FAB9-03BE-48C0-B106-DFD9124228D0}"/>
              </a:ext>
            </a:extLst>
          </p:cNvPr>
          <p:cNvGrpSpPr/>
          <p:nvPr/>
        </p:nvGrpSpPr>
        <p:grpSpPr>
          <a:xfrm>
            <a:off x="914400" y="4889655"/>
            <a:ext cx="10363200" cy="1389150"/>
            <a:chOff x="0" y="2123085"/>
            <a:chExt cx="10363200" cy="1389150"/>
          </a:xfrm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4D5AE53A-1A46-4F82-9AAF-36C1F70ABC4C}"/>
                </a:ext>
              </a:extLst>
            </p:cNvPr>
            <p:cNvSpPr/>
            <p:nvPr/>
          </p:nvSpPr>
          <p:spPr>
            <a:xfrm>
              <a:off x="0" y="2123085"/>
              <a:ext cx="10363200" cy="138915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A3E7804F-14E6-473C-9FB2-DD31C4E4243E}"/>
                </a:ext>
              </a:extLst>
            </p:cNvPr>
            <p:cNvSpPr txBox="1"/>
            <p:nvPr/>
          </p:nvSpPr>
          <p:spPr>
            <a:xfrm>
              <a:off x="0" y="2123085"/>
              <a:ext cx="10363200" cy="13891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4299" tIns="437388" rIns="804299" bIns="128016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PT" sz="1800" kern="1200" dirty="0"/>
                <a:t>Mudanças dispendiosas;</a:t>
              </a:r>
              <a:endParaRPr lang="en-US" sz="1800" kern="1200" dirty="0"/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PT" sz="1800" kern="1200" dirty="0"/>
                <a:t>Barreiras culturais;</a:t>
              </a:r>
              <a:endParaRPr lang="en-US" sz="1800" kern="1200" dirty="0"/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PT" sz="1800" kern="1200" dirty="0"/>
                <a:t>Falta de confiança nas máquinas para tratamentos de saúde humana.</a:t>
              </a:r>
              <a:endParaRPr lang="en-US" sz="1800" kern="1200" dirty="0"/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816B1AEF-11ED-40A4-B8ED-A48DE6E55A17}"/>
              </a:ext>
            </a:extLst>
          </p:cNvPr>
          <p:cNvGrpSpPr/>
          <p:nvPr/>
        </p:nvGrpSpPr>
        <p:grpSpPr>
          <a:xfrm>
            <a:off x="1432560" y="4579695"/>
            <a:ext cx="7254240" cy="619920"/>
            <a:chOff x="518160" y="1813125"/>
            <a:chExt cx="7254240" cy="619920"/>
          </a:xfrm>
        </p:grpSpPr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E1C3C9C6-E1AA-4A9D-BFA3-689A83B745E4}"/>
                </a:ext>
              </a:extLst>
            </p:cNvPr>
            <p:cNvSpPr/>
            <p:nvPr/>
          </p:nvSpPr>
          <p:spPr>
            <a:xfrm>
              <a:off x="518160" y="1813125"/>
              <a:ext cx="7254240" cy="619920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etângulo: Cantos Arredondados 6">
              <a:extLst>
                <a:ext uri="{FF2B5EF4-FFF2-40B4-BE49-F238E27FC236}">
                  <a16:creationId xmlns:a16="http://schemas.microsoft.com/office/drawing/2014/main" id="{6AC5F7C9-B675-4288-9B83-49FA56A5D4FF}"/>
                </a:ext>
              </a:extLst>
            </p:cNvPr>
            <p:cNvSpPr txBox="1"/>
            <p:nvPr/>
          </p:nvSpPr>
          <p:spPr>
            <a:xfrm>
              <a:off x="548422" y="1843387"/>
              <a:ext cx="7193716" cy="5593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4193" tIns="0" rIns="274193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 err="1"/>
                <a:t>Limitações</a:t>
              </a:r>
              <a:endParaRPr lang="en-US" sz="2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06170790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396</Words>
  <Application>Microsoft Office PowerPoint</Application>
  <PresentationFormat>Ecrã Panorâmico</PresentationFormat>
  <Paragraphs>76</Paragraphs>
  <Slides>14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17" baseType="lpstr">
      <vt:lpstr>Arial</vt:lpstr>
      <vt:lpstr>Grandview Display</vt:lpstr>
      <vt:lpstr>DashVTI</vt:lpstr>
      <vt:lpstr>Evolução dos Sistemas de Saúde </vt:lpstr>
      <vt:lpstr>Policlínica</vt:lpstr>
      <vt:lpstr>Conceito</vt:lpstr>
      <vt:lpstr>Hospital 4.0</vt:lpstr>
      <vt:lpstr>Conceito</vt:lpstr>
      <vt:lpstr>Método de funcionamento</vt:lpstr>
      <vt:lpstr>Desafios Saúde 4.0</vt:lpstr>
      <vt:lpstr>Assistência  Médica 4.0</vt:lpstr>
      <vt:lpstr>Conceito</vt:lpstr>
      <vt:lpstr>Apresentação do PowerPoint</vt:lpstr>
      <vt:lpstr>Aplicações da Inteligência Artificial</vt:lpstr>
      <vt:lpstr>Esclerose Múltipla</vt:lpstr>
      <vt:lpstr>Pandemia de Covid-19</vt:lpstr>
      <vt:lpstr>Uminho – Mei Agentes e Sistemas Multiagente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Evolução dos Sistemas de Saúde </dc:title>
  <dc:creator>Pedro Almeida Fernandes</dc:creator>
  <cp:lastModifiedBy>Leonardo de Freitas Marreiros</cp:lastModifiedBy>
  <cp:revision>15</cp:revision>
  <dcterms:created xsi:type="dcterms:W3CDTF">2022-03-31T12:45:55Z</dcterms:created>
  <dcterms:modified xsi:type="dcterms:W3CDTF">2022-04-05T08:37:56Z</dcterms:modified>
</cp:coreProperties>
</file>