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1010-B972-46A4-B1EE-48D0E79602D6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49A79-2D07-45AD-9131-7CCD57E144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94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7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7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75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97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4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7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40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3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5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82CEE-11A9-448D-8551-5DDC04725129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8F215-E670-4998-B710-2CB2D56A833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BAC7F-A375-4162-B1BB-37006E045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FuteProject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E76EA2-04E0-4B10-9679-BDE50CC0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063AF6-0EDB-4808-9100-2DC4616A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" y="5272389"/>
            <a:ext cx="1186295" cy="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B2F7-4B87-4712-9E68-B8EBF34B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6B4A8F-C6CF-4FBE-9230-3020BCE2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 base nos requisitos levantados foram definidos os seguintes relacionamentos:</a:t>
            </a:r>
          </a:p>
          <a:p>
            <a:pPr marL="0" indent="0">
              <a:buNone/>
            </a:pPr>
            <a:r>
              <a:rPr lang="pt-PT" dirty="0"/>
              <a:t> - Jogador – Agente – N:1</a:t>
            </a:r>
          </a:p>
          <a:p>
            <a:pPr marL="0" indent="0">
              <a:buNone/>
            </a:pPr>
            <a:r>
              <a:rPr lang="pt-PT" dirty="0"/>
              <a:t>	Um jogador pode ter um Agente associado; Um Agente pode ter vários jogadores associados.</a:t>
            </a:r>
          </a:p>
          <a:p>
            <a:pPr marL="0" indent="0">
              <a:buNone/>
            </a:pPr>
            <a:r>
              <a:rPr lang="pt-PT" dirty="0"/>
              <a:t> - Jogador – </a:t>
            </a:r>
            <a:r>
              <a:rPr lang="pt-PT" dirty="0" err="1"/>
              <a:t>ClubeAnterior</a:t>
            </a:r>
            <a:r>
              <a:rPr lang="pt-PT" dirty="0"/>
              <a:t> – N:M</a:t>
            </a:r>
          </a:p>
          <a:p>
            <a:pPr marL="0" indent="0">
              <a:buNone/>
            </a:pPr>
            <a:r>
              <a:rPr lang="pt-PT" dirty="0"/>
              <a:t>	Um jogador pode ter jogado em vários clubes anteriormente; Da mesma forma que um clube teve múltiplos jogadores.</a:t>
            </a:r>
          </a:p>
          <a:p>
            <a:pPr marL="0" indent="0">
              <a:buNone/>
            </a:pPr>
            <a:r>
              <a:rPr lang="pt-PT" dirty="0"/>
              <a:t> - Jogador – Posição – N:1</a:t>
            </a:r>
          </a:p>
          <a:p>
            <a:pPr marL="0" indent="0">
              <a:buNone/>
            </a:pPr>
            <a:r>
              <a:rPr lang="pt-PT" dirty="0"/>
              <a:t>	 Um jogador tem uma posição; Vários jogadores tem associada a mesma posição.</a:t>
            </a:r>
          </a:p>
          <a:p>
            <a:pPr marL="0" indent="0">
              <a:buNone/>
            </a:pPr>
            <a:r>
              <a:rPr lang="pt-PT" dirty="0"/>
              <a:t>…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04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824F8-E290-4AB2-9209-2CA92221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Concetual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766E7B69-BE10-4E49-BC7A-F8FB6136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81" y="1813560"/>
            <a:ext cx="7755038" cy="4433823"/>
          </a:xfrm>
        </p:spPr>
      </p:pic>
    </p:spTree>
    <p:extLst>
      <p:ext uri="{BB962C8B-B14F-4D97-AF65-F5344CB8AC3E}">
        <p14:creationId xmlns:p14="http://schemas.microsoft.com/office/powerpoint/2010/main" val="335109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2B556-4E53-4CB2-84E5-5D249FA9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70421803-0307-4EB6-8030-248F735F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14" y="1809714"/>
            <a:ext cx="8143932" cy="5048286"/>
          </a:xfrm>
        </p:spPr>
      </p:pic>
    </p:spTree>
    <p:extLst>
      <p:ext uri="{BB962C8B-B14F-4D97-AF65-F5344CB8AC3E}">
        <p14:creationId xmlns:p14="http://schemas.microsoft.com/office/powerpoint/2010/main" val="7803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5183-E7A7-4581-9540-CEAB5732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0950F-C653-4DA2-9AD1-A378BCA6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FuteProject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foi criada por um pequeno grupo de agentes, no início das suas carreiras, que queriam demonstrar o perfil dos seus jogadores ao maior número de equipas possível, do modo mais simples possível, a fim de encontrar a equipa certa para os seus jogadores.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Aquando da abertura da sua agência, uma equipa interessada em comprar um jogador teria de se deslocar às instalações da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FuteProject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verificar os seus catálogos de forma a consultar as estatísticas e perfis dos jogadores. No entanto, com vista à expansão rápida da empresa, esta situação revelou-se ser altamente ineficiente uma vez que as equipas de maior calibre não possuíam meios de, não só deslocar-se às instalações da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FuteProject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como até de saber da sua existência devido à falta da vertente online desta agência.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Os responsáveis da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FuteProject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viram o seu crescimento estagnado, apesar do seu enorme potencial. Esta situação conduziu à procura de uma solução que voltasse a colocar a agência no caminho para o sucesso.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76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3466-3BAA-4511-8B79-2BF5C27D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C0DBA0-D0DA-4671-8E52-A5CC73278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Seria de esperar que, sendo uma empresa em crescimento, tivessem um website em que fosse possível verificar quais os jogadores que fazem parte da agência de forma a facilitar o processo de equipas que estivessem à procura de contratações. Todavia, todo este processo é ainda feito analogicamente nos catálogos físicos da agência.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Conscientes deste problema, a FP decidiu a criação de um website onde fosse possível consultar todas as informações acerca dos seus jogadores. Para isso, é preciso a criação de uma </a:t>
            </a:r>
            <a:r>
              <a:rPr lang="pt-PT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base de dados que seja capaz de separar os jogadores de acordo as especificações pedidas pelas equipas e mostrar o perfil futebolístico do jogador em questão. 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156E-D12A-4993-A3BA-432C397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4BFA19-03C9-486C-AD72-47B8D7E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Ao se aperceberem da necessidade de uma fonte de jogadores por explorar, a necessidade dos treinadores localizarem jovens talentos de uma forma simples e um forte crescimento de jogadores inscritos nesta agência, a FP decidiu criar um website com uma base de dados subjacente onde podem editar e inserir novos jogadores ao mesmo tempo que expandem o seu mercado-alvo para equipas de maior dimensão.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objetivo deste projeto é criar uma base de dados que reúna todos os jogadores inscritos nesta agência e facilmente organizá-los de acordo com as suas características. Outro objetivo é que jovens promessas se possam registar com os seus dados mais relevantes e, de seguida, um olheiro vai observá-los e decidir se têm talento ou não para fazer parte da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FuteProject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39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2FD1D-BCFC-4284-8EF9-BA742CB9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90565-8D6B-46E4-8023-9DA9D62E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Primeiro, começamos por observar o funcionamento da agência: o modo como os funcionários interagiam com o sistema atual, as funcionalidades e as limitações deste, etc. O que permitiu compreender o serviço prestado e deu aso a um maior entendimento das possibilidades de exploração e administração do mesmo. Além disso, foi analisado o sistema de informação atual que permitiu compreender o tipo de dados armazenados e a forma como estão ligados. Finalmente, foram agendadas entrevistas onde foram discutidas diferentes vertentes que permitiram perceber o domínio do problema, as limitações sentidas pelos colaboradores, assim como pontos que deveriam ser implementados no novo sistema.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658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41C4-636D-4278-8EAC-9E43446C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1AD3EB-E3B7-4E27-BDB1-B3E3F67E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Os agentes devem ser registados, sendo-lhes atribuído um ID. Deve ser fornecido um Nome, Nacionalidade, Data de Nascimento, Telemóvel, Email, Reputação e Idade.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Os olheiros devem ser registados, sendo-lhes atribuído um ID. Deve ser fornecido um Nome, Nacionalidade, Data de Nascimento, Telemóvel e Reputação.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Os jogadores devem ser registados, sendo-lhes atribuído um ID. Deve ser fornecido um Nome, Nacionalidade, Data de Nascimento, Agente que o representa, Olheiro que o </a:t>
            </a:r>
            <a:r>
              <a:rPr lang="pt-PT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possa ter descoberto, Data de início de contrato assim como a de término, Localidade e País onde nasceu e perfil futebolístico. </a:t>
            </a:r>
          </a:p>
          <a:p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endParaRPr lang="pt-PT" sz="18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451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4AD8-4518-4DD1-AC05-E843BEC8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F643A2-95DD-4A1D-B9A5-222DC87A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11. Obter número de jogadores agenciados.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12. Obter número de jogadores de uma determinada nacionalidade.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13. Consultar jogadores por posição.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14. Obter top 3 de agentes com mais jogadores associados.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15. Obter top 3 de jogadores com mais golos marcados.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16. Obter top 3 de jogadores de acordo com a reputação.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17. Obter top 3 de jogadores de acordo com o valor de mercado. </a:t>
            </a:r>
          </a:p>
          <a:p>
            <a:r>
              <a:rPr lang="pt-P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5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6F187-7B81-4FF3-8588-84DE1215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F1F2E3-1C86-456D-A382-6B5EFA60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32. Os agentes têm permissões para consultar, inserir e gerir o perfil futebolístico de um respetivo jogador. </a:t>
            </a:r>
          </a:p>
          <a:p>
            <a:pPr marL="0" indent="0">
              <a:buNone/>
            </a:pPr>
            <a:r>
              <a:rPr lang="pt-PT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PT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33. Os olheiros têm permissões para avaliar e inserir comentários sobre um respetivo jogador.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7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68A28-39D5-42E8-A2C5-66E785EE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F5D7BD-01E1-4A6C-B21A-02C88721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 acordo com os requisitos levantados para a realização deste projeto identificamos as seguintes identidades para a satisfação deste problema: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Jogador			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</a:rPr>
              <a:t>Olheiro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Agente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</a:rPr>
              <a:t>Localidade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País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</a:rPr>
              <a:t>Posição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Tipo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</a:rPr>
              <a:t>Clube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Nacionalidade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</a:rPr>
              <a:t>Clube Anterior</a:t>
            </a:r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38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936</Words>
  <Application>Microsoft Office PowerPoint</Application>
  <PresentationFormat>Ecrã Panorâmico</PresentationFormat>
  <Paragraphs>59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Retrospetiva</vt:lpstr>
      <vt:lpstr>FuteProject</vt:lpstr>
      <vt:lpstr>Contextualização</vt:lpstr>
      <vt:lpstr>Caso de Estudo</vt:lpstr>
      <vt:lpstr>Motivação e Objetivos</vt:lpstr>
      <vt:lpstr>Método de Levantamento de Requisitos</vt:lpstr>
      <vt:lpstr>Requisitos de Descrição</vt:lpstr>
      <vt:lpstr>Requisitos de Exploração</vt:lpstr>
      <vt:lpstr>Requisitos de Controlo</vt:lpstr>
      <vt:lpstr>Entidades</vt:lpstr>
      <vt:lpstr>Relacionamentos</vt:lpstr>
      <vt:lpstr>Modelo Concetual</vt:lpstr>
      <vt:lpstr>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FuteProject</dc:title>
  <dc:creator>Leonardo de Freitas Marreiros</dc:creator>
  <cp:lastModifiedBy>Leonardo de Freitas Marreiros</cp:lastModifiedBy>
  <cp:revision>5</cp:revision>
  <dcterms:created xsi:type="dcterms:W3CDTF">2021-01-26T14:34:40Z</dcterms:created>
  <dcterms:modified xsi:type="dcterms:W3CDTF">2021-01-27T19:36:28Z</dcterms:modified>
</cp:coreProperties>
</file>