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80" r:id="rId2"/>
    <p:sldId id="269" r:id="rId3"/>
    <p:sldId id="270" r:id="rId4"/>
    <p:sldId id="271" r:id="rId5"/>
    <p:sldId id="273" r:id="rId6"/>
    <p:sldId id="284" r:id="rId7"/>
    <p:sldId id="272" r:id="rId8"/>
    <p:sldId id="274" r:id="rId9"/>
    <p:sldId id="275" r:id="rId10"/>
    <p:sldId id="276" r:id="rId11"/>
    <p:sldId id="277" r:id="rId12"/>
    <p:sldId id="283" r:id="rId13"/>
    <p:sldId id="282" r:id="rId14"/>
    <p:sldId id="281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5C0069-FA4A-4E24-B324-4AEB7DD3831E}" type="datetime1">
              <a:rPr lang="pt-PT" smtClean="0">
                <a:latin typeface="Calibri" panose="020F0502020204030204" pitchFamily="34" charset="0"/>
              </a:rPr>
              <a:t>26/03/2021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pt-PT" smtClean="0">
                <a:latin typeface="Calibri" panose="020F0502020204030204" pitchFamily="34" charset="0"/>
              </a:rPr>
              <a:t>‹nº›</a:t>
            </a:fld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3B49413-AECD-42D1-81CD-8164087630E9}" type="datetime1">
              <a:rPr lang="pt-PT" noProof="0" smtClean="0"/>
              <a:t>26/03/2021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E05635-4EFD-4447-A451-86C57984FA89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7722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338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404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822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422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537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470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693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335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6713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458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294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00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13" name="Retângulo arredondado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 noProof="0"/>
              <a:t>Clique para editar o estilo do subtítulo do Modelo Global</a:t>
            </a:r>
            <a:endParaRPr kumimoji="0" lang="pt-PT" noProof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361BF4E-5AB0-4FC5-B82D-BD8604AA13F7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0C5D23-9D60-4E03-A883-5434D26FFC3C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1AB24A8-C5DB-4DC1-BC8C-AED88B182354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1ECE4E6-D610-440B-8DD1-746893B1A836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10" name="Retângulo arredondado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87BAEB0-CF0F-462D-A02A-CF3C41A7B675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D3F1E58-0FE8-4ABC-9797-7A7A52454CEE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A8BE5F1-430B-44A9-A038-E88A9274443B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F1F781-BA4C-4914-AEE8-2308B2BAE833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89DFDEA-866B-4A78-9EFE-EEDD514100BF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9" name="Retângulo arredondado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Calibri" panose="020F050202020403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357515E-E595-47B7-BF7A-DF4E16B2DA43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pt-PT" noProof="0" dirty="0"/>
              <a:t>Clique no ícone para adicionar uma imagem</a:t>
            </a:r>
            <a:endParaRPr kumimoji="0"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15167A3-2273-4AE9-9454-C49D2D22F7DD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8" name="Retângulo arredondado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9FF002A5-0BAE-431A-8757-7FA45CFFC121}" type="datetime1">
              <a:rPr lang="pt-PT" noProof="0" smtClean="0"/>
              <a:t>26/03/2021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Sistema de Monitorização de Sismos: </a:t>
            </a:r>
            <a:br>
              <a:rPr lang="pt-PT" dirty="0"/>
            </a:br>
            <a:r>
              <a:rPr lang="pt-PT" dirty="0"/>
              <a:t>SysmUm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Laborat</a:t>
            </a:r>
            <a:r>
              <a:rPr lang="pt-PT" dirty="0"/>
              <a:t>órios de Informática IV</a:t>
            </a:r>
            <a:br>
              <a:rPr lang="pt-PT" dirty="0"/>
            </a:br>
            <a:r>
              <a:rPr lang="pt-PT" dirty="0"/>
              <a:t>Grupo 21</a:t>
            </a:r>
          </a:p>
          <a:p>
            <a:pPr rtl="0"/>
            <a:r>
              <a:rPr lang="pt-PT" dirty="0"/>
              <a:t>Fase I</a:t>
            </a:r>
            <a:br>
              <a:rPr lang="pt-PT" dirty="0"/>
            </a:br>
            <a:r>
              <a:rPr lang="pt-PT" dirty="0"/>
              <a:t>Mestrado Integrado em Engenharia Informática</a:t>
            </a:r>
            <a:br>
              <a:rPr lang="pt-PT" dirty="0"/>
            </a:br>
            <a:r>
              <a:rPr lang="pt-PT" dirty="0"/>
              <a:t>2020/2021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4601" y="4936066"/>
            <a:ext cx="1447799" cy="14477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3AF846-DFD4-4CE3-A662-744A7D1F618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2"/>
          <a:stretch/>
        </p:blipFill>
        <p:spPr bwMode="auto">
          <a:xfrm>
            <a:off x="493611" y="217683"/>
            <a:ext cx="1205141" cy="1112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AA1463-5879-4408-B5D8-CDB1E9339BD3}"/>
              </a:ext>
            </a:extLst>
          </p:cNvPr>
          <p:cNvSpPr txBox="1"/>
          <p:nvPr/>
        </p:nvSpPr>
        <p:spPr>
          <a:xfrm>
            <a:off x="398107" y="5059802"/>
            <a:ext cx="31272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Gustavo Lourenço A89561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Machado A89510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Leonardo Marreiros A89537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Martim Almeida A89501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Medidas de Sucesso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Necessidade de uma boa quantidade de Utilizadores Ativos;</a:t>
            </a:r>
          </a:p>
          <a:p>
            <a:pPr rtl="0"/>
            <a:r>
              <a:rPr lang="pt-PT" dirty="0"/>
              <a:t>Realização regular de Inquéritos acerca do Nível de Satisfação com aplicação;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Recolha regular de Sugestões de Implementações/Mudanças Futuras realizadas pelos Utilizadores da Aplicação;</a:t>
            </a:r>
          </a:p>
          <a:p>
            <a:pPr rtl="0"/>
            <a:r>
              <a:rPr lang="pt-PT" dirty="0"/>
              <a:t>Diminuição do Número de Vítimas relacionadas com Terramotos.</a:t>
            </a:r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Plano de Desenvolvimento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143000"/>
          </a:xfrm>
        </p:spPr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Foi realizado o Planeamento de Desenvolvimento da Aplicação, de forma a entender como as futuras fases do Projeto serão realizadas: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E18EA6-FF81-4B30-91BC-633CB95D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0785" y="2263362"/>
            <a:ext cx="855043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Plano de Desenvolvimento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143000"/>
          </a:xfrm>
        </p:spPr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Resultado do </a:t>
            </a:r>
            <a:r>
              <a:rPr lang="pt-PT" dirty="0"/>
              <a:t>Planeamento, obtivemos o </a:t>
            </a:r>
            <a:r>
              <a:rPr lang="pt-PT" dirty="0">
                <a:latin typeface="Calibri" panose="020F0502020204030204" pitchFamily="34" charset="0"/>
              </a:rPr>
              <a:t>seguinte Diagrama de Gantt: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E18EA6-FF81-4B30-91BC-633CB95D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02" y="2620962"/>
            <a:ext cx="791259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1740D-B6B7-43D5-910A-329C4285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42E647-6F06-4655-B4B4-A3195AEC7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No Desenvolvimento desta Fase, não encontrámos grandes dificuldades na Fundamentação do Sistema, sendo que esta fase ajudou a consolidar alguns conhecimentos que tínhamos sobre Sismos, o Motivo e as Vantagens para desenvolver o SysmUm;</a:t>
            </a:r>
          </a:p>
          <a:p>
            <a:r>
              <a:rPr lang="pt-PT" dirty="0"/>
              <a:t>Através da Maquete e do Diagrama de Gantt realizados nesta Fase, temos uma linha temporal que podemos seguir de forma a realizar as Fases posteriores deste Trabalho;</a:t>
            </a:r>
          </a:p>
          <a:p>
            <a:r>
              <a:rPr lang="pt-PT" dirty="0"/>
              <a:t>Com esta Fase dada por terminada, estamos preparados para realizar a Fase da Especificação.</a:t>
            </a:r>
          </a:p>
        </p:txBody>
      </p:sp>
    </p:spTree>
    <p:extLst>
      <p:ext uri="{BB962C8B-B14F-4D97-AF65-F5344CB8AC3E}">
        <p14:creationId xmlns:p14="http://schemas.microsoft.com/office/powerpoint/2010/main" val="16330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Sistema de Monitorização de Sismos: </a:t>
            </a:r>
            <a:br>
              <a:rPr lang="pt-PT" dirty="0">
                <a:latin typeface="Cambria" panose="02040503050406030204" pitchFamily="18" charset="0"/>
              </a:rPr>
            </a:br>
            <a:r>
              <a:rPr lang="pt-PT" dirty="0">
                <a:latin typeface="Cambria" panose="02040503050406030204" pitchFamily="18" charset="0"/>
              </a:rPr>
              <a:t>SysmUm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Laborat</a:t>
            </a:r>
            <a:r>
              <a:rPr lang="pt-PT" dirty="0"/>
              <a:t>órios de Informática IV</a:t>
            </a:r>
            <a:br>
              <a:rPr lang="pt-PT" dirty="0"/>
            </a:br>
            <a:r>
              <a:rPr lang="pt-PT" dirty="0"/>
              <a:t>Grupo 21</a:t>
            </a:r>
          </a:p>
          <a:p>
            <a:pPr rtl="0"/>
            <a:r>
              <a:rPr lang="pt-PT" dirty="0"/>
              <a:t>Fase I</a:t>
            </a:r>
            <a:br>
              <a:rPr lang="pt-PT" dirty="0"/>
            </a:br>
            <a:r>
              <a:rPr lang="pt-PT" dirty="0"/>
              <a:t>Mestrado Integrado em Engenharia Informática</a:t>
            </a:r>
            <a:br>
              <a:rPr lang="pt-PT" dirty="0"/>
            </a:br>
            <a:r>
              <a:rPr lang="pt-PT" dirty="0"/>
              <a:t>2020/2021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4601" y="4936066"/>
            <a:ext cx="1447799" cy="14477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3AF846-DFD4-4CE3-A662-744A7D1F618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2"/>
          <a:stretch/>
        </p:blipFill>
        <p:spPr bwMode="auto">
          <a:xfrm>
            <a:off x="493611" y="217683"/>
            <a:ext cx="1205141" cy="1112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AA1463-5879-4408-B5D8-CDB1E9339BD3}"/>
              </a:ext>
            </a:extLst>
          </p:cNvPr>
          <p:cNvSpPr txBox="1"/>
          <p:nvPr/>
        </p:nvSpPr>
        <p:spPr>
          <a:xfrm>
            <a:off x="398107" y="5059802"/>
            <a:ext cx="31272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Gustavo Lourenço A89561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Machado A89510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Leonardo Marreiros A89537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Martim Almeida A89501</a:t>
            </a:r>
          </a:p>
        </p:txBody>
      </p:sp>
    </p:spTree>
    <p:extLst>
      <p:ext uri="{BB962C8B-B14F-4D97-AF65-F5344CB8AC3E}">
        <p14:creationId xmlns:p14="http://schemas.microsoft.com/office/powerpoint/2010/main" val="34631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Índice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/>
              <a:t>Contextualização</a:t>
            </a:r>
          </a:p>
          <a:p>
            <a:pPr rtl="0"/>
            <a:r>
              <a:rPr lang="pt-PT" dirty="0"/>
              <a:t>Motivação e Objetivos</a:t>
            </a:r>
          </a:p>
          <a:p>
            <a:pPr rtl="0"/>
            <a:r>
              <a:rPr lang="pt-PT" dirty="0"/>
              <a:t>Identidade do Sistema</a:t>
            </a:r>
          </a:p>
          <a:p>
            <a:pPr rtl="0"/>
            <a:r>
              <a:rPr lang="pt-PT" dirty="0"/>
              <a:t>Justificação, Utilidade e Viabilidade do Sistema</a:t>
            </a:r>
          </a:p>
          <a:p>
            <a:pPr rtl="0"/>
            <a:r>
              <a:rPr lang="pt-PT" dirty="0"/>
              <a:t>Recursos Necessários</a:t>
            </a:r>
          </a:p>
          <a:p>
            <a:pPr rtl="0"/>
            <a:r>
              <a:rPr lang="pt-PT" dirty="0"/>
              <a:t>Maquete do Sistema</a:t>
            </a:r>
          </a:p>
          <a:p>
            <a:pPr rtl="0"/>
            <a:r>
              <a:rPr lang="pt-PT" dirty="0"/>
              <a:t>Medidas de Sucesso</a:t>
            </a:r>
          </a:p>
          <a:p>
            <a:pPr rtl="0"/>
            <a:r>
              <a:rPr lang="pt-PT" dirty="0"/>
              <a:t>Plano de Desenvolvimento</a:t>
            </a:r>
          </a:p>
          <a:p>
            <a:pPr rtl="0"/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Contextualização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Um sismo é um fenómeno natural que resulta de uma rotura na crosta terrestre, libertando subitamente uma grande quantidade de energia, que provoca vibrações em todas as direções ao longo de uma área. 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Apesar de ser um Fenómeno de grande conhecimento, a implementação de medidas de prevenção ou preparação contra sismos e as suas consequências ainda são um pouco desprezadas;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Nos dias de hoje, os sismos continuam a ser uma ameaça contínua mundialmente, capazes de causar enormes danos materiais e, acima de tudo, perdas humanas;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Um aspeto que podia ser melhorado é o acesso à qualidade e rapidez de informação através da existência de avisos/alarmes, informando sobre a ocorrência de um sismo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Motivação e Objetivos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O Papel da Monitorização Sísmica no processo de tomada de decisões apresenta uma enorme importância.</a:t>
            </a:r>
            <a:endParaRPr lang="pt-PT" dirty="0"/>
          </a:p>
          <a:p>
            <a:pPr marL="0" indent="0" rtl="0">
              <a:buNone/>
            </a:pPr>
            <a:r>
              <a:rPr lang="pt-PT" dirty="0">
                <a:latin typeface="Calibri" panose="020F0502020204030204" pitchFamily="34" charset="0"/>
              </a:rPr>
              <a:t>	Tem como Componentes Chave: Avaliação do Risco, Perceção e </a:t>
            </a:r>
            <a:r>
              <a:rPr lang="pt-PT" dirty="0"/>
              <a:t>Escolha do Risco e Gestão do Risco;</a:t>
            </a:r>
          </a:p>
          <a:p>
            <a:r>
              <a:rPr lang="pt-PT" dirty="0"/>
              <a:t>A Iniciativa Marquês de Pombal foca-se na perceção do risco e encontra-se preocupada como os dados de monitorização de terramotos influenciam a forma como os indivíduos/organizações percebem os seus riscos;</a:t>
            </a:r>
          </a:p>
          <a:p>
            <a:r>
              <a:rPr lang="pt-PT" dirty="0"/>
              <a:t>Apesar de não ser o alvo exclusivo da Iniciativa Marquês Pombal, maior parte dos países mais afetados por terramotos são Países Pobres;</a:t>
            </a:r>
          </a:p>
          <a:p>
            <a:r>
              <a:rPr lang="pt-PT" dirty="0"/>
              <a:t>Esta Iniciativa tem como objetivo criar uma aplicação grátis capaz de alertar o utilizador da ocorrência de terramotos para além de ser possível aceder ao histórico de terramotos num determinado país e verificar eventos sísmicos ativos no resto do mundo.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pt-PT"/>
              <a:t>Justificação, Utilidade e Viabilidade do Sistema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rtlCol="0">
            <a:normAutofit/>
          </a:bodyPr>
          <a:lstStyle/>
          <a:p>
            <a:pPr rtl="0"/>
            <a:r>
              <a:rPr lang="pt-PT" sz="2400"/>
              <a:t>A Iniciativa Portuguesa Marquês de Pombal, para além de realizar outros tipo de apoios em países poucos desenvolvidos no âmbito de educação de medidas a tomar aquando de um terramoto, resolveu desenvolver, em parceria com a USGS,  uma aplicação gratuita (SysmUm) com a capacidade de enviar alertas aviso caso o utilizador se encontre nas redondezas de um terramoto;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7ECD6-F96C-480D-949E-8B7EB242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600" y="2040484"/>
            <a:ext cx="4998720" cy="3386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Justificação, Utilidade e Viabilidade do Sistema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A monitorização sísmica fornece informações importantes para, pelo menos, três componentes básicos de resposta a emergências: Prontidão de Resposta, Gestão de Emergências Sísmicas e Recuperação Rápida.</a:t>
            </a:r>
          </a:p>
          <a:p>
            <a:pPr rtl="0"/>
            <a:r>
              <a:rPr lang="pt-PT" dirty="0"/>
              <a:t>Uma vez que é possível consultar atividade sísmica a nível Global, Utilizadores curiosos sobre Atividade Sísmica poderão instalar a aplicação, tendo assim uma boa fonte sobre a Atividade Sísmica e, ao mesmo tempo, ter uma aplicação que garante a sua Segurança.</a:t>
            </a:r>
          </a:p>
        </p:txBody>
      </p:sp>
    </p:spTree>
    <p:extLst>
      <p:ext uri="{BB962C8B-B14F-4D97-AF65-F5344CB8AC3E}">
        <p14:creationId xmlns:p14="http://schemas.microsoft.com/office/powerpoint/2010/main" val="29329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Identidade do Sistema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90000"/>
              </a:lnSpc>
            </a:pPr>
            <a:r>
              <a:rPr lang="pt-PT" sz="2000" dirty="0"/>
              <a:t>O SysmUm será uma Aplicação de Monitorização de Sismos em Tempo Real;</a:t>
            </a:r>
          </a:p>
          <a:p>
            <a:pPr rtl="0">
              <a:lnSpc>
                <a:spcPct val="90000"/>
              </a:lnSpc>
            </a:pPr>
            <a:r>
              <a:rPr lang="pt-PT" sz="2000" dirty="0"/>
              <a:t>O SysmUm, desenvolvida por um Grupo de Engenheiros Voluntários, conta com o apoio da Iniciativa Portuguesa Marquês de Pombal (IPMP) e do </a:t>
            </a:r>
            <a:r>
              <a:rPr lang="pt-PT" sz="2000" i="1" dirty="0"/>
              <a:t>United States Geological Survey </a:t>
            </a:r>
            <a:r>
              <a:rPr lang="pt-PT" sz="2000" dirty="0"/>
              <a:t>(USGS);</a:t>
            </a:r>
          </a:p>
          <a:p>
            <a:pPr rtl="0">
              <a:lnSpc>
                <a:spcPct val="90000"/>
              </a:lnSpc>
            </a:pPr>
            <a:r>
              <a:rPr lang="pt-PT" sz="2000" dirty="0"/>
              <a:t>O SysmUm tem em si várias funcionalidades tais como a possibilidade de consulta de atividade Sísmica ou Histórico Sísmico a nível Global e consta também com várias definições e parâmetros para configurar vários filtros de consulta e quantidade de avisos que a aplicação possa enviar;</a:t>
            </a:r>
          </a:p>
          <a:p>
            <a:pPr rtl="0">
              <a:lnSpc>
                <a:spcPct val="90000"/>
              </a:lnSpc>
            </a:pPr>
            <a:r>
              <a:rPr lang="pt-PT" sz="2000" dirty="0"/>
              <a:t>O Prazo Limite do Desenvolvimento do SysmUm é 7 Junho 2021, data proposta para o seu lançamento.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AC084F-0DDB-4A7F-909C-F7549657A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5" b="15835"/>
          <a:stretch/>
        </p:blipFill>
        <p:spPr>
          <a:xfrm>
            <a:off x="6400800" y="1417638"/>
            <a:ext cx="499872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Recursos Necessários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Equipa de Engenheiros Informáticos experientes, sendo que estes realizam o Trabalho de forma não remunerada;</a:t>
            </a:r>
          </a:p>
          <a:p>
            <a:pPr rtl="0"/>
            <a:r>
              <a:rPr lang="pt-PT" dirty="0"/>
              <a:t>Realização de Inquéritos a Familiares/Conhecidos de Vítimas de Terramotos;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Reuniões com Engenheiros da USGS de forma a compreender quais dados são úteis para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Maquete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7062C9E-5694-4103-A0B6-DEE407B6B99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9" y="1417638"/>
            <a:ext cx="5760001" cy="5040000"/>
          </a:xfrm>
          <a:noFill/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o plano empresarial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9_TF03460662" id="{4DF9B63F-32AB-4646-9E4D-A330B207CC13}" vid="{935718E4-6BB0-4DE1-90AA-4018210A261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empresarial</Template>
  <TotalTime>527</TotalTime>
  <Words>873</Words>
  <Application>Microsoft Office PowerPoint</Application>
  <PresentationFormat>Ecrã Panorâmico</PresentationFormat>
  <Paragraphs>76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 2</vt:lpstr>
      <vt:lpstr>Apresentação do plano empresarial</vt:lpstr>
      <vt:lpstr>Sistema de Monitorização de Sismos:  SysmUm</vt:lpstr>
      <vt:lpstr>Índice</vt:lpstr>
      <vt:lpstr>Contextualização</vt:lpstr>
      <vt:lpstr>Motivação e Objetivos</vt:lpstr>
      <vt:lpstr>Justificação, Utilidade e Viabilidade do Sistema</vt:lpstr>
      <vt:lpstr>Justificação, Utilidade e Viabilidade do Sistema</vt:lpstr>
      <vt:lpstr>Identidade do Sistema</vt:lpstr>
      <vt:lpstr>Recursos Necessários</vt:lpstr>
      <vt:lpstr>Maquete do Sistema</vt:lpstr>
      <vt:lpstr>Medidas de Sucesso</vt:lpstr>
      <vt:lpstr>Plano de Desenvolvimento</vt:lpstr>
      <vt:lpstr>Plano de Desenvolvimento</vt:lpstr>
      <vt:lpstr>Conclusão</vt:lpstr>
      <vt:lpstr>Sistema de Monitorização de Sismos:  SysmUm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Monitorização de Sismos:  SYSMUM</dc:title>
  <dc:creator>Martim Bento da Rocha de Almeida</dc:creator>
  <cp:lastModifiedBy>Leonardo de Freitas Marreiros</cp:lastModifiedBy>
  <cp:revision>42</cp:revision>
  <dcterms:created xsi:type="dcterms:W3CDTF">2021-03-20T15:56:01Z</dcterms:created>
  <dcterms:modified xsi:type="dcterms:W3CDTF">2021-03-26T14:30:33Z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