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80" r:id="rId2"/>
    <p:sldId id="269" r:id="rId3"/>
    <p:sldId id="270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289" r:id="rId12"/>
    <p:sldId id="290" r:id="rId13"/>
    <p:sldId id="304" r:id="rId14"/>
    <p:sldId id="291" r:id="rId15"/>
    <p:sldId id="292" r:id="rId16"/>
    <p:sldId id="293" r:id="rId17"/>
    <p:sldId id="294" r:id="rId18"/>
    <p:sldId id="295" r:id="rId19"/>
    <p:sldId id="296" r:id="rId20"/>
    <p:sldId id="301" r:id="rId21"/>
    <p:sldId id="300" r:id="rId22"/>
    <p:sldId id="299" r:id="rId23"/>
    <p:sldId id="282" r:id="rId24"/>
    <p:sldId id="281" r:id="rId2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DDA5E-264C-4B0C-9893-B37D7A63F5EE}" v="27" dt="2021-05-14T13:02:25.053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m Bento" userId="291537b96a482ef3" providerId="LiveId" clId="{24ADDA5E-264C-4B0C-9893-B37D7A63F5EE}"/>
    <pc:docChg chg="undo redo custSel addSld delSld modSld">
      <pc:chgData name="Martim Bento" userId="291537b96a482ef3" providerId="LiveId" clId="{24ADDA5E-264C-4B0C-9893-B37D7A63F5EE}" dt="2021-05-14T13:02:25.052" v="5848" actId="14826"/>
      <pc:docMkLst>
        <pc:docMk/>
      </pc:docMkLst>
      <pc:sldChg chg="modSp mod">
        <pc:chgData name="Martim Bento" userId="291537b96a482ef3" providerId="LiveId" clId="{24ADDA5E-264C-4B0C-9893-B37D7A63F5EE}" dt="2021-05-13T10:06:11.254" v="5038" actId="114"/>
        <pc:sldMkLst>
          <pc:docMk/>
          <pc:sldMk cId="1727852844" sldId="269"/>
        </pc:sldMkLst>
        <pc:spChg chg="mod">
          <ac:chgData name="Martim Bento" userId="291537b96a482ef3" providerId="LiveId" clId="{24ADDA5E-264C-4B0C-9893-B37D7A63F5EE}" dt="2021-05-13T10:06:11.254" v="5038" actId="114"/>
          <ac:spMkLst>
            <pc:docMk/>
            <pc:sldMk cId="1727852844" sldId="269"/>
            <ac:spMk id="2" creationId="{00000000-0000-0000-0000-000000000000}"/>
          </ac:spMkLst>
        </pc:spChg>
      </pc:sldChg>
      <pc:sldChg chg="del">
        <pc:chgData name="Martim Bento" userId="291537b96a482ef3" providerId="LiveId" clId="{24ADDA5E-264C-4B0C-9893-B37D7A63F5EE}" dt="2021-05-12T18:08:44.661" v="358" actId="47"/>
        <pc:sldMkLst>
          <pc:docMk/>
          <pc:sldMk cId="30726060" sldId="271"/>
        </pc:sldMkLst>
      </pc:sldChg>
      <pc:sldChg chg="del">
        <pc:chgData name="Martim Bento" userId="291537b96a482ef3" providerId="LiveId" clId="{24ADDA5E-264C-4B0C-9893-B37D7A63F5EE}" dt="2021-05-12T18:08:45.386" v="359" actId="47"/>
        <pc:sldMkLst>
          <pc:docMk/>
          <pc:sldMk cId="3867255876" sldId="272"/>
        </pc:sldMkLst>
      </pc:sldChg>
      <pc:sldChg chg="del">
        <pc:chgData name="Martim Bento" userId="291537b96a482ef3" providerId="LiveId" clId="{24ADDA5E-264C-4B0C-9893-B37D7A63F5EE}" dt="2021-05-12T18:08:45.961" v="360" actId="47"/>
        <pc:sldMkLst>
          <pc:docMk/>
          <pc:sldMk cId="3448100238" sldId="273"/>
        </pc:sldMkLst>
      </pc:sldChg>
      <pc:sldChg chg="del">
        <pc:chgData name="Martim Bento" userId="291537b96a482ef3" providerId="LiveId" clId="{24ADDA5E-264C-4B0C-9893-B37D7A63F5EE}" dt="2021-05-12T18:08:47.870" v="362" actId="47"/>
        <pc:sldMkLst>
          <pc:docMk/>
          <pc:sldMk cId="1421012862" sldId="274"/>
        </pc:sldMkLst>
      </pc:sldChg>
      <pc:sldChg chg="del">
        <pc:chgData name="Martim Bento" userId="291537b96a482ef3" providerId="LiveId" clId="{24ADDA5E-264C-4B0C-9893-B37D7A63F5EE}" dt="2021-05-12T18:08:48.551" v="363" actId="47"/>
        <pc:sldMkLst>
          <pc:docMk/>
          <pc:sldMk cId="169763702" sldId="275"/>
        </pc:sldMkLst>
      </pc:sldChg>
      <pc:sldChg chg="del">
        <pc:chgData name="Martim Bento" userId="291537b96a482ef3" providerId="LiveId" clId="{24ADDA5E-264C-4B0C-9893-B37D7A63F5EE}" dt="2021-05-12T18:08:48.968" v="364" actId="47"/>
        <pc:sldMkLst>
          <pc:docMk/>
          <pc:sldMk cId="2265463819" sldId="276"/>
        </pc:sldMkLst>
      </pc:sldChg>
      <pc:sldChg chg="del">
        <pc:chgData name="Martim Bento" userId="291537b96a482ef3" providerId="LiveId" clId="{24ADDA5E-264C-4B0C-9893-B37D7A63F5EE}" dt="2021-05-12T18:08:49.506" v="365" actId="47"/>
        <pc:sldMkLst>
          <pc:docMk/>
          <pc:sldMk cId="1980976995" sldId="277"/>
        </pc:sldMkLst>
      </pc:sldChg>
      <pc:sldChg chg="modSp mod">
        <pc:chgData name="Martim Bento" userId="291537b96a482ef3" providerId="LiveId" clId="{24ADDA5E-264C-4B0C-9893-B37D7A63F5EE}" dt="2021-05-12T17:49:59.604" v="0" actId="20577"/>
        <pc:sldMkLst>
          <pc:docMk/>
          <pc:sldMk cId="1566073541" sldId="280"/>
        </pc:sldMkLst>
        <pc:spChg chg="mod">
          <ac:chgData name="Martim Bento" userId="291537b96a482ef3" providerId="LiveId" clId="{24ADDA5E-264C-4B0C-9893-B37D7A63F5EE}" dt="2021-05-12T17:49:59.604" v="0" actId="20577"/>
          <ac:spMkLst>
            <pc:docMk/>
            <pc:sldMk cId="1566073541" sldId="280"/>
            <ac:spMk id="4" creationId="{00000000-0000-0000-0000-000000000000}"/>
          </ac:spMkLst>
        </pc:spChg>
      </pc:sldChg>
      <pc:sldChg chg="modSp mod">
        <pc:chgData name="Martim Bento" userId="291537b96a482ef3" providerId="LiveId" clId="{24ADDA5E-264C-4B0C-9893-B37D7A63F5EE}" dt="2021-05-12T17:50:06.179" v="1" actId="20577"/>
        <pc:sldMkLst>
          <pc:docMk/>
          <pc:sldMk cId="3463154465" sldId="281"/>
        </pc:sldMkLst>
        <pc:spChg chg="mod">
          <ac:chgData name="Martim Bento" userId="291537b96a482ef3" providerId="LiveId" clId="{24ADDA5E-264C-4B0C-9893-B37D7A63F5EE}" dt="2021-05-12T17:50:06.179" v="1" actId="20577"/>
          <ac:spMkLst>
            <pc:docMk/>
            <pc:sldMk cId="3463154465" sldId="281"/>
            <ac:spMk id="4" creationId="{00000000-0000-0000-0000-000000000000}"/>
          </ac:spMkLst>
        </pc:spChg>
      </pc:sldChg>
      <pc:sldChg chg="modSp mod">
        <pc:chgData name="Martim Bento" userId="291537b96a482ef3" providerId="LiveId" clId="{24ADDA5E-264C-4B0C-9893-B37D7A63F5EE}" dt="2021-05-13T10:26:33.053" v="5846" actId="20577"/>
        <pc:sldMkLst>
          <pc:docMk/>
          <pc:sldMk cId="1633029834" sldId="282"/>
        </pc:sldMkLst>
        <pc:spChg chg="mod">
          <ac:chgData name="Martim Bento" userId="291537b96a482ef3" providerId="LiveId" clId="{24ADDA5E-264C-4B0C-9893-B37D7A63F5EE}" dt="2021-05-13T10:26:33.053" v="5846" actId="20577"/>
          <ac:spMkLst>
            <pc:docMk/>
            <pc:sldMk cId="1633029834" sldId="282"/>
            <ac:spMk id="3" creationId="{4442E647-6F06-4655-B4B4-A3195AEC7385}"/>
          </ac:spMkLst>
        </pc:spChg>
      </pc:sldChg>
      <pc:sldChg chg="modSp new mod">
        <pc:chgData name="Martim Bento" userId="291537b96a482ef3" providerId="LiveId" clId="{24ADDA5E-264C-4B0C-9893-B37D7A63F5EE}" dt="2021-05-13T09:47:55.119" v="3482" actId="20577"/>
        <pc:sldMkLst>
          <pc:docMk/>
          <pc:sldMk cId="1373510692" sldId="283"/>
        </pc:sldMkLst>
        <pc:spChg chg="mod">
          <ac:chgData name="Martim Bento" userId="291537b96a482ef3" providerId="LiveId" clId="{24ADDA5E-264C-4B0C-9893-B37D7A63F5EE}" dt="2021-05-12T22:56:16.269" v="2714" actId="313"/>
          <ac:spMkLst>
            <pc:docMk/>
            <pc:sldMk cId="1373510692" sldId="283"/>
            <ac:spMk id="2" creationId="{321E32C4-EE03-4B64-A8F5-C92C805FA62F}"/>
          </ac:spMkLst>
        </pc:spChg>
        <pc:spChg chg="mod">
          <ac:chgData name="Martim Bento" userId="291537b96a482ef3" providerId="LiveId" clId="{24ADDA5E-264C-4B0C-9893-B37D7A63F5EE}" dt="2021-05-13T09:47:55.119" v="3482" actId="20577"/>
          <ac:spMkLst>
            <pc:docMk/>
            <pc:sldMk cId="1373510692" sldId="283"/>
            <ac:spMk id="3" creationId="{2C4EB30F-6A40-4D9D-82DD-6E7829A4526B}"/>
          </ac:spMkLst>
        </pc:spChg>
      </pc:sldChg>
      <pc:sldChg chg="del">
        <pc:chgData name="Martim Bento" userId="291537b96a482ef3" providerId="LiveId" clId="{24ADDA5E-264C-4B0C-9893-B37D7A63F5EE}" dt="2021-05-12T18:08:49.972" v="366" actId="47"/>
        <pc:sldMkLst>
          <pc:docMk/>
          <pc:sldMk cId="3497001174" sldId="283"/>
        </pc:sldMkLst>
      </pc:sldChg>
      <pc:sldChg chg="modSp new mod">
        <pc:chgData name="Martim Bento" userId="291537b96a482ef3" providerId="LiveId" clId="{24ADDA5E-264C-4B0C-9893-B37D7A63F5EE}" dt="2021-05-13T09:49:51.499" v="3919" actId="20577"/>
        <pc:sldMkLst>
          <pc:docMk/>
          <pc:sldMk cId="1936418117" sldId="284"/>
        </pc:sldMkLst>
        <pc:spChg chg="mod">
          <ac:chgData name="Martim Bento" userId="291537b96a482ef3" providerId="LiveId" clId="{24ADDA5E-264C-4B0C-9893-B37D7A63F5EE}" dt="2021-05-12T22:56:22.165" v="2715" actId="20577"/>
          <ac:spMkLst>
            <pc:docMk/>
            <pc:sldMk cId="1936418117" sldId="284"/>
            <ac:spMk id="2" creationId="{D4106111-CAF2-4A16-B53A-396C4A923474}"/>
          </ac:spMkLst>
        </pc:spChg>
        <pc:spChg chg="mod">
          <ac:chgData name="Martim Bento" userId="291537b96a482ef3" providerId="LiveId" clId="{24ADDA5E-264C-4B0C-9893-B37D7A63F5EE}" dt="2021-05-13T09:49:51.499" v="3919" actId="20577"/>
          <ac:spMkLst>
            <pc:docMk/>
            <pc:sldMk cId="1936418117" sldId="284"/>
            <ac:spMk id="3" creationId="{4C8B42F4-0FBF-4143-BE2F-82C9D804B800}"/>
          </ac:spMkLst>
        </pc:spChg>
      </pc:sldChg>
      <pc:sldChg chg="del">
        <pc:chgData name="Martim Bento" userId="291537b96a482ef3" providerId="LiveId" clId="{24ADDA5E-264C-4B0C-9893-B37D7A63F5EE}" dt="2021-05-12T18:08:46.520" v="361" actId="47"/>
        <pc:sldMkLst>
          <pc:docMk/>
          <pc:sldMk cId="2932904383" sldId="284"/>
        </pc:sldMkLst>
      </pc:sldChg>
      <pc:sldChg chg="modSp new mod">
        <pc:chgData name="Martim Bento" userId="291537b96a482ef3" providerId="LiveId" clId="{24ADDA5E-264C-4B0C-9893-B37D7A63F5EE}" dt="2021-05-13T10:02:48.530" v="4765" actId="20577"/>
        <pc:sldMkLst>
          <pc:docMk/>
          <pc:sldMk cId="386734648" sldId="285"/>
        </pc:sldMkLst>
        <pc:spChg chg="mod">
          <ac:chgData name="Martim Bento" userId="291537b96a482ef3" providerId="LiveId" clId="{24ADDA5E-264C-4B0C-9893-B37D7A63F5EE}" dt="2021-05-12T22:56:23.992" v="2716" actId="20577"/>
          <ac:spMkLst>
            <pc:docMk/>
            <pc:sldMk cId="386734648" sldId="285"/>
            <ac:spMk id="2" creationId="{65B94E9F-C8AC-46A6-8D50-C7A0518D1ED0}"/>
          </ac:spMkLst>
        </pc:spChg>
        <pc:spChg chg="mod">
          <ac:chgData name="Martim Bento" userId="291537b96a482ef3" providerId="LiveId" clId="{24ADDA5E-264C-4B0C-9893-B37D7A63F5EE}" dt="2021-05-13T10:02:48.530" v="4765" actId="20577"/>
          <ac:spMkLst>
            <pc:docMk/>
            <pc:sldMk cId="386734648" sldId="285"/>
            <ac:spMk id="3" creationId="{455CEF22-AFBF-4051-B4B0-6F74E75D197B}"/>
          </ac:spMkLst>
        </pc:spChg>
      </pc:sldChg>
      <pc:sldChg chg="addSp delSp modSp new mod modClrScheme chgLayout">
        <pc:chgData name="Martim Bento" userId="291537b96a482ef3" providerId="LiveId" clId="{24ADDA5E-264C-4B0C-9893-B37D7A63F5EE}" dt="2021-05-13T10:03:32.023" v="4868" actId="20577"/>
        <pc:sldMkLst>
          <pc:docMk/>
          <pc:sldMk cId="2539232109" sldId="286"/>
        </pc:sldMkLst>
        <pc:spChg chg="mod">
          <ac:chgData name="Martim Bento" userId="291537b96a482ef3" providerId="LiveId" clId="{24ADDA5E-264C-4B0C-9893-B37D7A63F5EE}" dt="2021-05-12T22:59:51.566" v="2718" actId="26606"/>
          <ac:spMkLst>
            <pc:docMk/>
            <pc:sldMk cId="2539232109" sldId="286"/>
            <ac:spMk id="2" creationId="{7F07AB3D-3E41-4D18-89BF-69099478F050}"/>
          </ac:spMkLst>
        </pc:spChg>
        <pc:spChg chg="del">
          <ac:chgData name="Martim Bento" userId="291537b96a482ef3" providerId="LiveId" clId="{24ADDA5E-264C-4B0C-9893-B37D7A63F5EE}" dt="2021-05-12T22:59:49.296" v="2717" actId="931"/>
          <ac:spMkLst>
            <pc:docMk/>
            <pc:sldMk cId="2539232109" sldId="286"/>
            <ac:spMk id="3" creationId="{464025BD-B79D-4A6C-A3A2-7B47B59BB8A4}"/>
          </ac:spMkLst>
        </pc:spChg>
        <pc:spChg chg="add mod">
          <ac:chgData name="Martim Bento" userId="291537b96a482ef3" providerId="LiveId" clId="{24ADDA5E-264C-4B0C-9893-B37D7A63F5EE}" dt="2021-05-13T10:03:32.023" v="4868" actId="20577"/>
          <ac:spMkLst>
            <pc:docMk/>
            <pc:sldMk cId="2539232109" sldId="286"/>
            <ac:spMk id="10" creationId="{C9367B4A-0346-45C5-A97D-1B3E89835E59}"/>
          </ac:spMkLst>
        </pc:spChg>
        <pc:picChg chg="add mod">
          <ac:chgData name="Martim Bento" userId="291537b96a482ef3" providerId="LiveId" clId="{24ADDA5E-264C-4B0C-9893-B37D7A63F5EE}" dt="2021-05-12T22:59:51.566" v="2718" actId="26606"/>
          <ac:picMkLst>
            <pc:docMk/>
            <pc:sldMk cId="2539232109" sldId="286"/>
            <ac:picMk id="5" creationId="{B0DBDB18-E47A-4DAC-ABC6-946E4E1B54A0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3T10:06:51.720" v="5172" actId="20577"/>
        <pc:sldMkLst>
          <pc:docMk/>
          <pc:sldMk cId="660476488" sldId="287"/>
        </pc:sldMkLst>
        <pc:spChg chg="mod">
          <ac:chgData name="Martim Bento" userId="291537b96a482ef3" providerId="LiveId" clId="{24ADDA5E-264C-4B0C-9893-B37D7A63F5EE}" dt="2021-05-13T10:06:01.374" v="5036" actId="114"/>
          <ac:spMkLst>
            <pc:docMk/>
            <pc:sldMk cId="660476488" sldId="287"/>
            <ac:spMk id="2" creationId="{2513E02C-6CD5-45A1-9881-41FAEC469509}"/>
          </ac:spMkLst>
        </pc:spChg>
        <pc:spChg chg="del">
          <ac:chgData name="Martim Bento" userId="291537b96a482ef3" providerId="LiveId" clId="{24ADDA5E-264C-4B0C-9893-B37D7A63F5EE}" dt="2021-05-13T10:04:11.307" v="4869" actId="931"/>
          <ac:spMkLst>
            <pc:docMk/>
            <pc:sldMk cId="660476488" sldId="287"/>
            <ac:spMk id="3" creationId="{E3B51706-315D-42D4-A7A6-C31123D26677}"/>
          </ac:spMkLst>
        </pc:spChg>
        <pc:spChg chg="add mod">
          <ac:chgData name="Martim Bento" userId="291537b96a482ef3" providerId="LiveId" clId="{24ADDA5E-264C-4B0C-9893-B37D7A63F5EE}" dt="2021-05-13T10:06:51.720" v="5172" actId="20577"/>
          <ac:spMkLst>
            <pc:docMk/>
            <pc:sldMk cId="660476488" sldId="287"/>
            <ac:spMk id="10" creationId="{F430AE72-1A4D-47DF-8874-619EC9589FC1}"/>
          </ac:spMkLst>
        </pc:spChg>
        <pc:picChg chg="add mod">
          <ac:chgData name="Martim Bento" userId="291537b96a482ef3" providerId="LiveId" clId="{24ADDA5E-264C-4B0C-9893-B37D7A63F5EE}" dt="2021-05-13T10:04:13.791" v="4870" actId="26606"/>
          <ac:picMkLst>
            <pc:docMk/>
            <pc:sldMk cId="660476488" sldId="287"/>
            <ac:picMk id="5" creationId="{8802E7C3-82C8-4DD9-9F1A-118170968144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3T10:13:15.273" v="5369" actId="20577"/>
        <pc:sldMkLst>
          <pc:docMk/>
          <pc:sldMk cId="3391609901" sldId="288"/>
        </pc:sldMkLst>
        <pc:spChg chg="mod">
          <ac:chgData name="Martim Bento" userId="291537b96a482ef3" providerId="LiveId" clId="{24ADDA5E-264C-4B0C-9893-B37D7A63F5EE}" dt="2021-05-13T10:08:39.941" v="5221" actId="114"/>
          <ac:spMkLst>
            <pc:docMk/>
            <pc:sldMk cId="3391609901" sldId="288"/>
            <ac:spMk id="2" creationId="{3E499D2F-6395-43BA-AAB9-9F889A6D79CB}"/>
          </ac:spMkLst>
        </pc:spChg>
        <pc:spChg chg="del">
          <ac:chgData name="Martim Bento" userId="291537b96a482ef3" providerId="LiveId" clId="{24ADDA5E-264C-4B0C-9893-B37D7A63F5EE}" dt="2021-05-13T10:08:09.785" v="5173" actId="931"/>
          <ac:spMkLst>
            <pc:docMk/>
            <pc:sldMk cId="3391609901" sldId="288"/>
            <ac:spMk id="3" creationId="{F57FFB70-C244-4746-A57A-F7BD50475F49}"/>
          </ac:spMkLst>
        </pc:spChg>
        <pc:spChg chg="add mod">
          <ac:chgData name="Martim Bento" userId="291537b96a482ef3" providerId="LiveId" clId="{24ADDA5E-264C-4B0C-9893-B37D7A63F5EE}" dt="2021-05-13T10:13:15.273" v="5369" actId="20577"/>
          <ac:spMkLst>
            <pc:docMk/>
            <pc:sldMk cId="3391609901" sldId="288"/>
            <ac:spMk id="10" creationId="{827C6129-1467-42B6-AA33-556D1D9CB790}"/>
          </ac:spMkLst>
        </pc:spChg>
        <pc:picChg chg="add mod">
          <ac:chgData name="Martim Bento" userId="291537b96a482ef3" providerId="LiveId" clId="{24ADDA5E-264C-4B0C-9893-B37D7A63F5EE}" dt="2021-05-13T10:08:12.559" v="5176" actId="26606"/>
          <ac:picMkLst>
            <pc:docMk/>
            <pc:sldMk cId="3391609901" sldId="288"/>
            <ac:picMk id="5" creationId="{7BE128C0-F349-4F65-B838-D15D8539DBD0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2T22:56:03.614" v="2713" actId="26606"/>
        <pc:sldMkLst>
          <pc:docMk/>
          <pc:sldMk cId="786028664" sldId="289"/>
        </pc:sldMkLst>
        <pc:spChg chg="mod">
          <ac:chgData name="Martim Bento" userId="291537b96a482ef3" providerId="LiveId" clId="{24ADDA5E-264C-4B0C-9893-B37D7A63F5EE}" dt="2021-05-12T22:56:03.614" v="2713" actId="26606"/>
          <ac:spMkLst>
            <pc:docMk/>
            <pc:sldMk cId="786028664" sldId="289"/>
            <ac:spMk id="2" creationId="{81DD3EE0-D736-427C-85F0-75EF888C322A}"/>
          </ac:spMkLst>
        </pc:spChg>
        <pc:spChg chg="del">
          <ac:chgData name="Martim Bento" userId="291537b96a482ef3" providerId="LiveId" clId="{24ADDA5E-264C-4B0C-9893-B37D7A63F5EE}" dt="2021-05-12T22:55:59.505" v="2710" actId="931"/>
          <ac:spMkLst>
            <pc:docMk/>
            <pc:sldMk cId="786028664" sldId="289"/>
            <ac:spMk id="3" creationId="{7E0792C7-A56C-4851-BCB6-00D08C57ECCD}"/>
          </ac:spMkLst>
        </pc:spChg>
        <pc:spChg chg="add del mod">
          <ac:chgData name="Martim Bento" userId="291537b96a482ef3" providerId="LiveId" clId="{24ADDA5E-264C-4B0C-9893-B37D7A63F5EE}" dt="2021-05-12T22:56:03.614" v="2712" actId="26606"/>
          <ac:spMkLst>
            <pc:docMk/>
            <pc:sldMk cId="786028664" sldId="289"/>
            <ac:spMk id="10" creationId="{2C8A02C7-FFEE-41B7-89CE-CE89322199AB}"/>
          </ac:spMkLst>
        </pc:spChg>
        <pc:picChg chg="add mod">
          <ac:chgData name="Martim Bento" userId="291537b96a482ef3" providerId="LiveId" clId="{24ADDA5E-264C-4B0C-9893-B37D7A63F5EE}" dt="2021-05-12T22:56:03.614" v="2713" actId="26606"/>
          <ac:picMkLst>
            <pc:docMk/>
            <pc:sldMk cId="786028664" sldId="289"/>
            <ac:picMk id="5" creationId="{097CC08D-12E3-4E8C-85A2-E25677E22AE1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3T10:18:49.522" v="5592" actId="20577"/>
        <pc:sldMkLst>
          <pc:docMk/>
          <pc:sldMk cId="3110110684" sldId="290"/>
        </pc:sldMkLst>
        <pc:spChg chg="mod">
          <ac:chgData name="Martim Bento" userId="291537b96a482ef3" providerId="LiveId" clId="{24ADDA5E-264C-4B0C-9893-B37D7A63F5EE}" dt="2021-05-13T10:17:26.116" v="5391" actId="26606"/>
          <ac:spMkLst>
            <pc:docMk/>
            <pc:sldMk cId="3110110684" sldId="290"/>
            <ac:spMk id="2" creationId="{83E64A2A-A03B-4F6F-8E0A-20C644882335}"/>
          </ac:spMkLst>
        </pc:spChg>
        <pc:spChg chg="del">
          <ac:chgData name="Martim Bento" userId="291537b96a482ef3" providerId="LiveId" clId="{24ADDA5E-264C-4B0C-9893-B37D7A63F5EE}" dt="2021-05-13T10:17:21.135" v="5390" actId="931"/>
          <ac:spMkLst>
            <pc:docMk/>
            <pc:sldMk cId="3110110684" sldId="290"/>
            <ac:spMk id="3" creationId="{CABAA188-3933-44F5-A341-C0E413989D1A}"/>
          </ac:spMkLst>
        </pc:spChg>
        <pc:spChg chg="add mod">
          <ac:chgData name="Martim Bento" userId="291537b96a482ef3" providerId="LiveId" clId="{24ADDA5E-264C-4B0C-9893-B37D7A63F5EE}" dt="2021-05-13T10:18:49.522" v="5592" actId="20577"/>
          <ac:spMkLst>
            <pc:docMk/>
            <pc:sldMk cId="3110110684" sldId="290"/>
            <ac:spMk id="10" creationId="{F167D7EA-A362-4845-8871-C8EB131A2DDE}"/>
          </ac:spMkLst>
        </pc:spChg>
        <pc:picChg chg="add mod">
          <ac:chgData name="Martim Bento" userId="291537b96a482ef3" providerId="LiveId" clId="{24ADDA5E-264C-4B0C-9893-B37D7A63F5EE}" dt="2021-05-13T10:17:26.116" v="5391" actId="26606"/>
          <ac:picMkLst>
            <pc:docMk/>
            <pc:sldMk cId="3110110684" sldId="290"/>
            <ac:picMk id="5" creationId="{96097D7F-8F4E-4AC4-81BC-77B1EB2FFDA8}"/>
          </ac:picMkLst>
        </pc:picChg>
      </pc:sldChg>
      <pc:sldChg chg="modSp new mod">
        <pc:chgData name="Martim Bento" userId="291537b96a482ef3" providerId="LiveId" clId="{24ADDA5E-264C-4B0C-9893-B37D7A63F5EE}" dt="2021-05-12T22:55:25.903" v="2709" actId="20577"/>
        <pc:sldMkLst>
          <pc:docMk/>
          <pc:sldMk cId="4258828101" sldId="291"/>
        </pc:sldMkLst>
        <pc:spChg chg="mod">
          <ac:chgData name="Martim Bento" userId="291537b96a482ef3" providerId="LiveId" clId="{24ADDA5E-264C-4B0C-9893-B37D7A63F5EE}" dt="2021-05-12T22:51:09.947" v="2418" actId="20577"/>
          <ac:spMkLst>
            <pc:docMk/>
            <pc:sldMk cId="4258828101" sldId="291"/>
            <ac:spMk id="2" creationId="{A8FCC127-C896-45F3-8D1E-02055A2E7757}"/>
          </ac:spMkLst>
        </pc:spChg>
        <pc:spChg chg="mod">
          <ac:chgData name="Martim Bento" userId="291537b96a482ef3" providerId="LiveId" clId="{24ADDA5E-264C-4B0C-9893-B37D7A63F5EE}" dt="2021-05-12T22:55:25.903" v="2709" actId="20577"/>
          <ac:spMkLst>
            <pc:docMk/>
            <pc:sldMk cId="4258828101" sldId="291"/>
            <ac:spMk id="3" creationId="{F5D43160-C19E-440F-A338-11D1A61DB295}"/>
          </ac:spMkLst>
        </pc:spChg>
      </pc:sldChg>
      <pc:sldChg chg="addSp delSp modSp new mod modClrScheme chgLayout">
        <pc:chgData name="Martim Bento" userId="291537b96a482ef3" providerId="LiveId" clId="{24ADDA5E-264C-4B0C-9893-B37D7A63F5EE}" dt="2021-05-12T22:48:15.021" v="2269" actId="20577"/>
        <pc:sldMkLst>
          <pc:docMk/>
          <pc:sldMk cId="2074894026" sldId="292"/>
        </pc:sldMkLst>
        <pc:spChg chg="mod">
          <ac:chgData name="Martim Bento" userId="291537b96a482ef3" providerId="LiveId" clId="{24ADDA5E-264C-4B0C-9893-B37D7A63F5EE}" dt="2021-05-12T22:45:45.178" v="2045" actId="26606"/>
          <ac:spMkLst>
            <pc:docMk/>
            <pc:sldMk cId="2074894026" sldId="292"/>
            <ac:spMk id="2" creationId="{F05BD1AA-A113-4C43-A6EA-E49BD72CF00F}"/>
          </ac:spMkLst>
        </pc:spChg>
        <pc:spChg chg="del">
          <ac:chgData name="Martim Bento" userId="291537b96a482ef3" providerId="LiveId" clId="{24ADDA5E-264C-4B0C-9893-B37D7A63F5EE}" dt="2021-05-12T22:45:41.833" v="2044" actId="931"/>
          <ac:spMkLst>
            <pc:docMk/>
            <pc:sldMk cId="2074894026" sldId="292"/>
            <ac:spMk id="3" creationId="{92E9F391-10EA-43B4-B4B9-B73FF74805E4}"/>
          </ac:spMkLst>
        </pc:spChg>
        <pc:spChg chg="add mod">
          <ac:chgData name="Martim Bento" userId="291537b96a482ef3" providerId="LiveId" clId="{24ADDA5E-264C-4B0C-9893-B37D7A63F5EE}" dt="2021-05-12T22:48:15.021" v="2269" actId="20577"/>
          <ac:spMkLst>
            <pc:docMk/>
            <pc:sldMk cId="2074894026" sldId="292"/>
            <ac:spMk id="10" creationId="{0775CF27-F635-4452-A1B7-CBB9A7D408FF}"/>
          </ac:spMkLst>
        </pc:spChg>
        <pc:picChg chg="add mod">
          <ac:chgData name="Martim Bento" userId="291537b96a482ef3" providerId="LiveId" clId="{24ADDA5E-264C-4B0C-9893-B37D7A63F5EE}" dt="2021-05-12T22:45:45.178" v="2045" actId="26606"/>
          <ac:picMkLst>
            <pc:docMk/>
            <pc:sldMk cId="2074894026" sldId="292"/>
            <ac:picMk id="5" creationId="{F24C9B9E-EB3D-479D-ABEE-2CDB8FAA140F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2T22:44:05.603" v="2043" actId="20577"/>
        <pc:sldMkLst>
          <pc:docMk/>
          <pc:sldMk cId="1470130810" sldId="293"/>
        </pc:sldMkLst>
        <pc:spChg chg="mod">
          <ac:chgData name="Martim Bento" userId="291537b96a482ef3" providerId="LiveId" clId="{24ADDA5E-264C-4B0C-9893-B37D7A63F5EE}" dt="2021-05-12T22:39:20.695" v="1969" actId="26606"/>
          <ac:spMkLst>
            <pc:docMk/>
            <pc:sldMk cId="1470130810" sldId="293"/>
            <ac:spMk id="2" creationId="{2985B4DF-0B27-408B-AAA6-DC7F153BD77C}"/>
          </ac:spMkLst>
        </pc:spChg>
        <pc:spChg chg="del">
          <ac:chgData name="Martim Bento" userId="291537b96a482ef3" providerId="LiveId" clId="{24ADDA5E-264C-4B0C-9893-B37D7A63F5EE}" dt="2021-05-12T22:39:18.293" v="1968" actId="931"/>
          <ac:spMkLst>
            <pc:docMk/>
            <pc:sldMk cId="1470130810" sldId="293"/>
            <ac:spMk id="3" creationId="{928DBB36-2BB1-4160-8A5F-90E94C138403}"/>
          </ac:spMkLst>
        </pc:spChg>
        <pc:spChg chg="add mod">
          <ac:chgData name="Martim Bento" userId="291537b96a482ef3" providerId="LiveId" clId="{24ADDA5E-264C-4B0C-9893-B37D7A63F5EE}" dt="2021-05-12T22:44:05.603" v="2043" actId="20577"/>
          <ac:spMkLst>
            <pc:docMk/>
            <pc:sldMk cId="1470130810" sldId="293"/>
            <ac:spMk id="10" creationId="{9D76D229-B7AB-4826-94A2-0D194962CE41}"/>
          </ac:spMkLst>
        </pc:spChg>
        <pc:picChg chg="add mod">
          <ac:chgData name="Martim Bento" userId="291537b96a482ef3" providerId="LiveId" clId="{24ADDA5E-264C-4B0C-9893-B37D7A63F5EE}" dt="2021-05-12T22:39:20.695" v="1969" actId="26606"/>
          <ac:picMkLst>
            <pc:docMk/>
            <pc:sldMk cId="1470130810" sldId="293"/>
            <ac:picMk id="5" creationId="{364E82BA-CB0C-48E5-B134-C274A7CA61A0}"/>
          </ac:picMkLst>
        </pc:picChg>
      </pc:sldChg>
      <pc:sldChg chg="modSp new mod">
        <pc:chgData name="Martim Bento" userId="291537b96a482ef3" providerId="LiveId" clId="{24ADDA5E-264C-4B0C-9893-B37D7A63F5EE}" dt="2021-05-12T22:39:47.935" v="2040" actId="20577"/>
        <pc:sldMkLst>
          <pc:docMk/>
          <pc:sldMk cId="3232517080" sldId="294"/>
        </pc:sldMkLst>
        <pc:spChg chg="mod">
          <ac:chgData name="Martim Bento" userId="291537b96a482ef3" providerId="LiveId" clId="{24ADDA5E-264C-4B0C-9893-B37D7A63F5EE}" dt="2021-05-12T18:17:26.839" v="829" actId="20577"/>
          <ac:spMkLst>
            <pc:docMk/>
            <pc:sldMk cId="3232517080" sldId="294"/>
            <ac:spMk id="2" creationId="{0EB0863A-E363-4D9A-99DF-26218256BF85}"/>
          </ac:spMkLst>
        </pc:spChg>
        <pc:spChg chg="mod">
          <ac:chgData name="Martim Bento" userId="291537b96a482ef3" providerId="LiveId" clId="{24ADDA5E-264C-4B0C-9893-B37D7A63F5EE}" dt="2021-05-12T22:39:47.935" v="2040" actId="20577"/>
          <ac:spMkLst>
            <pc:docMk/>
            <pc:sldMk cId="3232517080" sldId="294"/>
            <ac:spMk id="3" creationId="{EF299BB4-200B-45FF-8E05-B37488623E72}"/>
          </ac:spMkLst>
        </pc:spChg>
      </pc:sldChg>
      <pc:sldChg chg="addSp delSp modSp new mod modClrScheme chgLayout">
        <pc:chgData name="Martim Bento" userId="291537b96a482ef3" providerId="LiveId" clId="{24ADDA5E-264C-4B0C-9893-B37D7A63F5EE}" dt="2021-05-13T10:22:09.679" v="5598" actId="20577"/>
        <pc:sldMkLst>
          <pc:docMk/>
          <pc:sldMk cId="2024306217" sldId="295"/>
        </pc:sldMkLst>
        <pc:spChg chg="mod">
          <ac:chgData name="Martim Bento" userId="291537b96a482ef3" providerId="LiveId" clId="{24ADDA5E-264C-4B0C-9893-B37D7A63F5EE}" dt="2021-05-12T22:27:18.192" v="1172" actId="26606"/>
          <ac:spMkLst>
            <pc:docMk/>
            <pc:sldMk cId="2024306217" sldId="295"/>
            <ac:spMk id="2" creationId="{49811817-A1BF-40CC-9B60-D6B3174D0DB0}"/>
          </ac:spMkLst>
        </pc:spChg>
        <pc:spChg chg="del">
          <ac:chgData name="Martim Bento" userId="291537b96a482ef3" providerId="LiveId" clId="{24ADDA5E-264C-4B0C-9893-B37D7A63F5EE}" dt="2021-05-12T22:27:14.357" v="1171" actId="931"/>
          <ac:spMkLst>
            <pc:docMk/>
            <pc:sldMk cId="2024306217" sldId="295"/>
            <ac:spMk id="3" creationId="{7DC83594-6685-46FD-9924-BC00D078A9D2}"/>
          </ac:spMkLst>
        </pc:spChg>
        <pc:spChg chg="add mod">
          <ac:chgData name="Martim Bento" userId="291537b96a482ef3" providerId="LiveId" clId="{24ADDA5E-264C-4B0C-9893-B37D7A63F5EE}" dt="2021-05-13T10:22:09.679" v="5598" actId="20577"/>
          <ac:spMkLst>
            <pc:docMk/>
            <pc:sldMk cId="2024306217" sldId="295"/>
            <ac:spMk id="10" creationId="{F4E53F62-EE50-4E1D-AFD9-200114995526}"/>
          </ac:spMkLst>
        </pc:spChg>
        <pc:picChg chg="add mod">
          <ac:chgData name="Martim Bento" userId="291537b96a482ef3" providerId="LiveId" clId="{24ADDA5E-264C-4B0C-9893-B37D7A63F5EE}" dt="2021-05-12T22:27:18.192" v="1172" actId="26606"/>
          <ac:picMkLst>
            <pc:docMk/>
            <pc:sldMk cId="2024306217" sldId="295"/>
            <ac:picMk id="5" creationId="{6790F578-B518-4665-846D-D9CCDD51EB5D}"/>
          </ac:picMkLst>
        </pc:picChg>
      </pc:sldChg>
      <pc:sldChg chg="addSp delSp modSp new add del mod modClrScheme chgLayout">
        <pc:chgData name="Martim Bento" userId="291537b96a482ef3" providerId="LiveId" clId="{24ADDA5E-264C-4B0C-9893-B37D7A63F5EE}" dt="2021-05-12T22:15:47.123" v="1170" actId="26606"/>
        <pc:sldMkLst>
          <pc:docMk/>
          <pc:sldMk cId="2281496711" sldId="296"/>
        </pc:sldMkLst>
        <pc:spChg chg="mod">
          <ac:chgData name="Martim Bento" userId="291537b96a482ef3" providerId="LiveId" clId="{24ADDA5E-264C-4B0C-9893-B37D7A63F5EE}" dt="2021-05-12T22:15:47.123" v="1170" actId="26606"/>
          <ac:spMkLst>
            <pc:docMk/>
            <pc:sldMk cId="2281496711" sldId="296"/>
            <ac:spMk id="2" creationId="{EE6C49D0-F899-4816-B143-F7220FF373E4}"/>
          </ac:spMkLst>
        </pc:spChg>
        <pc:spChg chg="add del">
          <ac:chgData name="Martim Bento" userId="291537b96a482ef3" providerId="LiveId" clId="{24ADDA5E-264C-4B0C-9893-B37D7A63F5EE}" dt="2021-05-12T22:15:31.112" v="1115" actId="931"/>
          <ac:spMkLst>
            <pc:docMk/>
            <pc:sldMk cId="2281496711" sldId="296"/>
            <ac:spMk id="3" creationId="{6F48BD15-8352-4935-ADB9-897E4FE627CD}"/>
          </ac:spMkLst>
        </pc:spChg>
        <pc:spChg chg="add del mod">
          <ac:chgData name="Martim Bento" userId="291537b96a482ef3" providerId="LiveId" clId="{24ADDA5E-264C-4B0C-9893-B37D7A63F5EE}" dt="2021-05-12T22:15:47.123" v="1170" actId="26606"/>
          <ac:spMkLst>
            <pc:docMk/>
            <pc:sldMk cId="2281496711" sldId="296"/>
            <ac:spMk id="10" creationId="{E4FDF838-7323-49CD-917D-4F3DCBE40CA2}"/>
          </ac:spMkLst>
        </pc:spChg>
        <pc:picChg chg="add del mod">
          <ac:chgData name="Martim Bento" userId="291537b96a482ef3" providerId="LiveId" clId="{24ADDA5E-264C-4B0C-9893-B37D7A63F5EE}" dt="2021-05-12T22:15:47.123" v="1170" actId="26606"/>
          <ac:picMkLst>
            <pc:docMk/>
            <pc:sldMk cId="2281496711" sldId="296"/>
            <ac:picMk id="5" creationId="{EA04ABE6-3CCC-4CE6-81D5-9D0111DE6818}"/>
          </ac:picMkLst>
        </pc:picChg>
      </pc:sldChg>
      <pc:sldChg chg="addSp delSp modSp new del mod modClrScheme chgLayout">
        <pc:chgData name="Martim Bento" userId="291537b96a482ef3" providerId="LiveId" clId="{24ADDA5E-264C-4B0C-9893-B37D7A63F5EE}" dt="2021-05-12T22:11:27.579" v="1048" actId="47"/>
        <pc:sldMkLst>
          <pc:docMk/>
          <pc:sldMk cId="64337596" sldId="297"/>
        </pc:sldMkLst>
        <pc:spChg chg="mod">
          <ac:chgData name="Martim Bento" userId="291537b96a482ef3" providerId="LiveId" clId="{24ADDA5E-264C-4B0C-9893-B37D7A63F5EE}" dt="2021-05-12T22:06:16.369" v="954" actId="26606"/>
          <ac:spMkLst>
            <pc:docMk/>
            <pc:sldMk cId="64337596" sldId="297"/>
            <ac:spMk id="2" creationId="{BCAE227C-97BD-4C77-8678-AA68B1932436}"/>
          </ac:spMkLst>
        </pc:spChg>
        <pc:spChg chg="del">
          <ac:chgData name="Martim Bento" userId="291537b96a482ef3" providerId="LiveId" clId="{24ADDA5E-264C-4B0C-9893-B37D7A63F5EE}" dt="2021-05-12T22:06:06.986" v="953" actId="931"/>
          <ac:spMkLst>
            <pc:docMk/>
            <pc:sldMk cId="64337596" sldId="297"/>
            <ac:spMk id="3" creationId="{26FC9EAF-ACB9-4F53-81BB-E82A8BADE5BD}"/>
          </ac:spMkLst>
        </pc:spChg>
        <pc:spChg chg="add del mod">
          <ac:chgData name="Martim Bento" userId="291537b96a482ef3" providerId="LiveId" clId="{24ADDA5E-264C-4B0C-9893-B37D7A63F5EE}" dt="2021-05-12T22:11:19.911" v="1044" actId="478"/>
          <ac:spMkLst>
            <pc:docMk/>
            <pc:sldMk cId="64337596" sldId="297"/>
            <ac:spMk id="9" creationId="{C4236041-B750-4E33-91A7-1DBA8E8B1E06}"/>
          </ac:spMkLst>
        </pc:spChg>
        <pc:spChg chg="add mod">
          <ac:chgData name="Martim Bento" userId="291537b96a482ef3" providerId="LiveId" clId="{24ADDA5E-264C-4B0C-9893-B37D7A63F5EE}" dt="2021-05-12T22:06:21.575" v="959" actId="20577"/>
          <ac:spMkLst>
            <pc:docMk/>
            <pc:sldMk cId="64337596" sldId="297"/>
            <ac:spMk id="10" creationId="{31361F78-AA27-4B28-9BC8-451FF2EEF8D3}"/>
          </ac:spMkLst>
        </pc:spChg>
        <pc:spChg chg="add del mod">
          <ac:chgData name="Martim Bento" userId="291537b96a482ef3" providerId="LiveId" clId="{24ADDA5E-264C-4B0C-9893-B37D7A63F5EE}" dt="2021-05-12T22:11:17.798" v="1042" actId="478"/>
          <ac:spMkLst>
            <pc:docMk/>
            <pc:sldMk cId="64337596" sldId="297"/>
            <ac:spMk id="12" creationId="{CE180DC0-C1DD-4A3D-B326-4B09465736FE}"/>
          </ac:spMkLst>
        </pc:spChg>
        <pc:spChg chg="add del mod">
          <ac:chgData name="Martim Bento" userId="291537b96a482ef3" providerId="LiveId" clId="{24ADDA5E-264C-4B0C-9893-B37D7A63F5EE}" dt="2021-05-12T22:11:21.058" v="1045" actId="478"/>
          <ac:spMkLst>
            <pc:docMk/>
            <pc:sldMk cId="64337596" sldId="297"/>
            <ac:spMk id="13" creationId="{2F1612F2-C4B8-4A2B-970F-F50C385F9C66}"/>
          </ac:spMkLst>
        </pc:spChg>
        <pc:spChg chg="add del mod">
          <ac:chgData name="Martim Bento" userId="291537b96a482ef3" providerId="LiveId" clId="{24ADDA5E-264C-4B0C-9893-B37D7A63F5EE}" dt="2021-05-12T22:06:29.286" v="967" actId="931"/>
          <ac:spMkLst>
            <pc:docMk/>
            <pc:sldMk cId="64337596" sldId="297"/>
            <ac:spMk id="14" creationId="{C545D643-9B44-4E48-B339-7D1F7575B1A7}"/>
          </ac:spMkLst>
        </pc:spChg>
        <pc:spChg chg="add del mod">
          <ac:chgData name="Martim Bento" userId="291537b96a482ef3" providerId="LiveId" clId="{24ADDA5E-264C-4B0C-9893-B37D7A63F5EE}" dt="2021-05-12T22:11:23.293" v="1047" actId="478"/>
          <ac:spMkLst>
            <pc:docMk/>
            <pc:sldMk cId="64337596" sldId="297"/>
            <ac:spMk id="16" creationId="{5B0AE559-005E-48ED-90A5-3D71F19856FB}"/>
          </ac:spMkLst>
        </pc:spChg>
        <pc:picChg chg="add del mod">
          <ac:chgData name="Martim Bento" userId="291537b96a482ef3" providerId="LiveId" clId="{24ADDA5E-264C-4B0C-9893-B37D7A63F5EE}" dt="2021-05-12T22:11:22.240" v="1046" actId="478"/>
          <ac:picMkLst>
            <pc:docMk/>
            <pc:sldMk cId="64337596" sldId="297"/>
            <ac:picMk id="5" creationId="{CD370CBA-D626-429B-8FE9-B2F71D1BD685}"/>
          </ac:picMkLst>
        </pc:picChg>
        <pc:picChg chg="add del mod">
          <ac:chgData name="Martim Bento" userId="291537b96a482ef3" providerId="LiveId" clId="{24ADDA5E-264C-4B0C-9893-B37D7A63F5EE}" dt="2021-05-12T22:11:18.561" v="1043" actId="478"/>
          <ac:picMkLst>
            <pc:docMk/>
            <pc:sldMk cId="64337596" sldId="297"/>
            <ac:picMk id="7" creationId="{B17A3C8E-2B26-4905-816A-4C93288F94FA}"/>
          </ac:picMkLst>
        </pc:picChg>
      </pc:sldChg>
      <pc:sldChg chg="modSp add del mod">
        <pc:chgData name="Martim Bento" userId="291537b96a482ef3" providerId="LiveId" clId="{24ADDA5E-264C-4B0C-9893-B37D7A63F5EE}" dt="2021-05-14T13:02:12.306" v="5847" actId="47"/>
        <pc:sldMkLst>
          <pc:docMk/>
          <pc:sldMk cId="3244925480" sldId="298"/>
        </pc:sldMkLst>
        <pc:spChg chg="mod">
          <ac:chgData name="Martim Bento" userId="291537b96a482ef3" providerId="LiveId" clId="{24ADDA5E-264C-4B0C-9893-B37D7A63F5EE}" dt="2021-05-12T22:06:54.157" v="981" actId="20577"/>
          <ac:spMkLst>
            <pc:docMk/>
            <pc:sldMk cId="3244925480" sldId="298"/>
            <ac:spMk id="10" creationId="{31361F78-AA27-4B28-9BC8-451FF2EEF8D3}"/>
          </ac:spMkLst>
        </pc:spChg>
        <pc:spChg chg="mod">
          <ac:chgData name="Martim Bento" userId="291537b96a482ef3" providerId="LiveId" clId="{24ADDA5E-264C-4B0C-9893-B37D7A63F5EE}" dt="2021-05-12T22:07:08.202" v="1037" actId="20577"/>
          <ac:spMkLst>
            <pc:docMk/>
            <pc:sldMk cId="3244925480" sldId="298"/>
            <ac:spMk id="12" creationId="{CE180DC0-C1DD-4A3D-B326-4B09465736FE}"/>
          </ac:spMkLst>
        </pc:spChg>
        <pc:picChg chg="mod">
          <ac:chgData name="Martim Bento" userId="291537b96a482ef3" providerId="LiveId" clId="{24ADDA5E-264C-4B0C-9893-B37D7A63F5EE}" dt="2021-05-12T22:07:15.810" v="1038" actId="14826"/>
          <ac:picMkLst>
            <pc:docMk/>
            <pc:sldMk cId="3244925480" sldId="298"/>
            <ac:picMk id="5" creationId="{CD370CBA-D626-429B-8FE9-B2F71D1BD685}"/>
          </ac:picMkLst>
        </pc:picChg>
        <pc:picChg chg="mod">
          <ac:chgData name="Martim Bento" userId="291537b96a482ef3" providerId="LiveId" clId="{24ADDA5E-264C-4B0C-9893-B37D7A63F5EE}" dt="2021-05-12T22:07:19.802" v="1039" actId="14826"/>
          <ac:picMkLst>
            <pc:docMk/>
            <pc:sldMk cId="3244925480" sldId="298"/>
            <ac:picMk id="7" creationId="{B17A3C8E-2B26-4905-816A-4C93288F94FA}"/>
          </ac:picMkLst>
        </pc:picChg>
      </pc:sldChg>
      <pc:sldChg chg="add">
        <pc:chgData name="Martim Bento" userId="291537b96a482ef3" providerId="LiveId" clId="{24ADDA5E-264C-4B0C-9893-B37D7A63F5EE}" dt="2021-05-12T22:07:37.552" v="1040"/>
        <pc:sldMkLst>
          <pc:docMk/>
          <pc:sldMk cId="4068629421" sldId="299"/>
        </pc:sldMkLst>
      </pc:sldChg>
      <pc:sldChg chg="modSp add">
        <pc:chgData name="Martim Bento" userId="291537b96a482ef3" providerId="LiveId" clId="{24ADDA5E-264C-4B0C-9893-B37D7A63F5EE}" dt="2021-05-14T13:02:25.052" v="5848" actId="14826"/>
        <pc:sldMkLst>
          <pc:docMk/>
          <pc:sldMk cId="3071296409" sldId="300"/>
        </pc:sldMkLst>
        <pc:picChg chg="mod">
          <ac:chgData name="Martim Bento" userId="291537b96a482ef3" providerId="LiveId" clId="{24ADDA5E-264C-4B0C-9893-B37D7A63F5EE}" dt="2021-05-14T13:02:25.052" v="5848" actId="14826"/>
          <ac:picMkLst>
            <pc:docMk/>
            <pc:sldMk cId="3071296409" sldId="300"/>
            <ac:picMk id="5" creationId="{CD370CBA-D626-429B-8FE9-B2F71D1BD685}"/>
          </ac:picMkLst>
        </pc:picChg>
      </pc:sldChg>
      <pc:sldChg chg="addSp delSp modSp new mod modClrScheme chgLayout">
        <pc:chgData name="Martim Bento" userId="291537b96a482ef3" providerId="LiveId" clId="{24ADDA5E-264C-4B0C-9893-B37D7A63F5EE}" dt="2021-05-12T22:15:30.776" v="1114" actId="1076"/>
        <pc:sldMkLst>
          <pc:docMk/>
          <pc:sldMk cId="1801299508" sldId="301"/>
        </pc:sldMkLst>
        <pc:spChg chg="mod">
          <ac:chgData name="Martim Bento" userId="291537b96a482ef3" providerId="LiveId" clId="{24ADDA5E-264C-4B0C-9893-B37D7A63F5EE}" dt="2021-05-12T22:12:02.240" v="1056" actId="26606"/>
          <ac:spMkLst>
            <pc:docMk/>
            <pc:sldMk cId="1801299508" sldId="301"/>
            <ac:spMk id="2" creationId="{86E6E8DD-10F2-46A5-BA0C-DDB38E7EB957}"/>
          </ac:spMkLst>
        </pc:spChg>
        <pc:spChg chg="del">
          <ac:chgData name="Martim Bento" userId="291537b96a482ef3" providerId="LiveId" clId="{24ADDA5E-264C-4B0C-9893-B37D7A63F5EE}" dt="2021-05-12T22:11:38.434" v="1051" actId="931"/>
          <ac:spMkLst>
            <pc:docMk/>
            <pc:sldMk cId="1801299508" sldId="301"/>
            <ac:spMk id="3" creationId="{7E9E09DD-2322-4203-8013-719355732B74}"/>
          </ac:spMkLst>
        </pc:spChg>
        <pc:spChg chg="add mod">
          <ac:chgData name="Martim Bento" userId="291537b96a482ef3" providerId="LiveId" clId="{24ADDA5E-264C-4B0C-9893-B37D7A63F5EE}" dt="2021-05-12T22:12:18.404" v="1068" actId="114"/>
          <ac:spMkLst>
            <pc:docMk/>
            <pc:sldMk cId="1801299508" sldId="301"/>
            <ac:spMk id="7" creationId="{C29359A2-B702-49EC-9AD9-85B33DA536E1}"/>
          </ac:spMkLst>
        </pc:spChg>
        <pc:spChg chg="add del mod">
          <ac:chgData name="Martim Bento" userId="291537b96a482ef3" providerId="LiveId" clId="{24ADDA5E-264C-4B0C-9893-B37D7A63F5EE}" dt="2021-05-12T22:11:54.444" v="1055" actId="26606"/>
          <ac:spMkLst>
            <pc:docMk/>
            <pc:sldMk cId="1801299508" sldId="301"/>
            <ac:spMk id="10" creationId="{232C7250-0490-487A-B3C5-5918A9F742FE}"/>
          </ac:spMkLst>
        </pc:spChg>
        <pc:spChg chg="add del mod">
          <ac:chgData name="Martim Bento" userId="291537b96a482ef3" providerId="LiveId" clId="{24ADDA5E-264C-4B0C-9893-B37D7A63F5EE}" dt="2021-05-12T22:12:06.393" v="1058" actId="478"/>
          <ac:spMkLst>
            <pc:docMk/>
            <pc:sldMk cId="1801299508" sldId="301"/>
            <ac:spMk id="12" creationId="{D16A1489-1FB0-4212-99AD-A5430DE49733}"/>
          </ac:spMkLst>
        </pc:spChg>
        <pc:spChg chg="add del mod">
          <ac:chgData name="Martim Bento" userId="291537b96a482ef3" providerId="LiveId" clId="{24ADDA5E-264C-4B0C-9893-B37D7A63F5EE}" dt="2021-05-12T22:12:05.388" v="1057" actId="478"/>
          <ac:spMkLst>
            <pc:docMk/>
            <pc:sldMk cId="1801299508" sldId="301"/>
            <ac:spMk id="14" creationId="{6A28BEE0-0BCE-4455-8C43-B380674DE24E}"/>
          </ac:spMkLst>
        </pc:spChg>
        <pc:picChg chg="add mod">
          <ac:chgData name="Martim Bento" userId="291537b96a482ef3" providerId="LiveId" clId="{24ADDA5E-264C-4B0C-9893-B37D7A63F5EE}" dt="2021-05-12T22:15:30.776" v="1114" actId="1076"/>
          <ac:picMkLst>
            <pc:docMk/>
            <pc:sldMk cId="1801299508" sldId="301"/>
            <ac:picMk id="5" creationId="{6BEC8243-7E9B-4CEE-A8C2-967ED17C9945}"/>
          </ac:picMkLst>
        </pc:picChg>
      </pc:sldChg>
      <pc:sldChg chg="new del">
        <pc:chgData name="Martim Bento" userId="291537b96a482ef3" providerId="LiveId" clId="{24ADDA5E-264C-4B0C-9893-B37D7A63F5EE}" dt="2021-05-13T10:13:32.325" v="5373" actId="47"/>
        <pc:sldMkLst>
          <pc:docMk/>
          <pc:sldMk cId="923606191" sldId="302"/>
        </pc:sldMkLst>
      </pc:sldChg>
      <pc:sldChg chg="add del">
        <pc:chgData name="Martim Bento" userId="291537b96a482ef3" providerId="LiveId" clId="{24ADDA5E-264C-4B0C-9893-B37D7A63F5EE}" dt="2021-05-13T10:13:26.527" v="5371" actId="47"/>
        <pc:sldMkLst>
          <pc:docMk/>
          <pc:sldMk cId="1145057953" sldId="302"/>
        </pc:sldMkLst>
      </pc:sldChg>
      <pc:sldChg chg="modSp new del mod">
        <pc:chgData name="Martim Bento" userId="291537b96a482ef3" providerId="LiveId" clId="{24ADDA5E-264C-4B0C-9893-B37D7A63F5EE}" dt="2021-05-13T10:16:52.592" v="5389" actId="47"/>
        <pc:sldMkLst>
          <pc:docMk/>
          <pc:sldMk cId="1198974487" sldId="302"/>
        </pc:sldMkLst>
        <pc:spChg chg="mod">
          <ac:chgData name="Martim Bento" userId="291537b96a482ef3" providerId="LiveId" clId="{24ADDA5E-264C-4B0C-9893-B37D7A63F5EE}" dt="2021-05-13T10:13:47.592" v="5375"/>
          <ac:spMkLst>
            <pc:docMk/>
            <pc:sldMk cId="1198974487" sldId="302"/>
            <ac:spMk id="2" creationId="{C1366151-B577-4B45-93EC-0E5A93510244}"/>
          </ac:spMkLst>
        </pc:spChg>
      </pc:sldChg>
      <pc:sldChg chg="addSp delSp modSp new del mod">
        <pc:chgData name="Martim Bento" userId="291537b96a482ef3" providerId="LiveId" clId="{24ADDA5E-264C-4B0C-9893-B37D7A63F5EE}" dt="2021-05-12T22:14:58.781" v="1109" actId="680"/>
        <pc:sldMkLst>
          <pc:docMk/>
          <pc:sldMk cId="2926990817" sldId="302"/>
        </pc:sldMkLst>
        <pc:spChg chg="mod">
          <ac:chgData name="Martim Bento" userId="291537b96a482ef3" providerId="LiveId" clId="{24ADDA5E-264C-4B0C-9893-B37D7A63F5EE}" dt="2021-05-12T22:14:58.343" v="1108"/>
          <ac:spMkLst>
            <pc:docMk/>
            <pc:sldMk cId="2926990817" sldId="302"/>
            <ac:spMk id="2" creationId="{5F019D43-ADAC-4DAE-AD59-06EB1A8E3232}"/>
          </ac:spMkLst>
        </pc:spChg>
        <pc:spChg chg="mod">
          <ac:chgData name="Martim Bento" userId="291537b96a482ef3" providerId="LiveId" clId="{24ADDA5E-264C-4B0C-9893-B37D7A63F5EE}" dt="2021-05-12T22:14:57.920" v="1106" actId="20577"/>
          <ac:spMkLst>
            <pc:docMk/>
            <pc:sldMk cId="2926990817" sldId="302"/>
            <ac:spMk id="3" creationId="{45D9FF9B-2E4C-43AF-BAAC-A919E948C016}"/>
          </ac:spMkLst>
        </pc:spChg>
        <pc:spChg chg="add del">
          <ac:chgData name="Martim Bento" userId="291537b96a482ef3" providerId="LiveId" clId="{24ADDA5E-264C-4B0C-9893-B37D7A63F5EE}" dt="2021-05-12T22:14:58.124" v="1107" actId="931"/>
          <ac:spMkLst>
            <pc:docMk/>
            <pc:sldMk cId="2926990817" sldId="302"/>
            <ac:spMk id="4" creationId="{4DD6B95C-856F-4ABC-8F0A-D417DC905425}"/>
          </ac:spMkLst>
        </pc:spChg>
        <pc:picChg chg="add del mod">
          <ac:chgData name="Martim Bento" userId="291537b96a482ef3" providerId="LiveId" clId="{24ADDA5E-264C-4B0C-9893-B37D7A63F5EE}" dt="2021-05-12T22:14:58.124" v="1107" actId="931"/>
          <ac:picMkLst>
            <pc:docMk/>
            <pc:sldMk cId="2926990817" sldId="302"/>
            <ac:picMk id="6" creationId="{F9BB1D8E-C9DA-4202-8C7C-D34DEC870253}"/>
          </ac:picMkLst>
        </pc:picChg>
      </pc:sldChg>
      <pc:sldChg chg="addSp delSp modSp new mod">
        <pc:chgData name="Martim Bento" userId="291537b96a482ef3" providerId="LiveId" clId="{24ADDA5E-264C-4B0C-9893-B37D7A63F5EE}" dt="2021-05-13T10:16:16.654" v="5388" actId="1076"/>
        <pc:sldMkLst>
          <pc:docMk/>
          <pc:sldMk cId="1660370927" sldId="303"/>
        </pc:sldMkLst>
        <pc:spChg chg="mod">
          <ac:chgData name="Martim Bento" userId="291537b96a482ef3" providerId="LiveId" clId="{24ADDA5E-264C-4B0C-9893-B37D7A63F5EE}" dt="2021-05-13T10:14:00.678" v="5377"/>
          <ac:spMkLst>
            <pc:docMk/>
            <pc:sldMk cId="1660370927" sldId="303"/>
            <ac:spMk id="2" creationId="{0AB7A6FE-2D28-4B0A-82BD-847FF37788E6}"/>
          </ac:spMkLst>
        </pc:spChg>
        <pc:spChg chg="del">
          <ac:chgData name="Martim Bento" userId="291537b96a482ef3" providerId="LiveId" clId="{24ADDA5E-264C-4B0C-9893-B37D7A63F5EE}" dt="2021-05-13T10:15:27.334" v="5378" actId="931"/>
          <ac:spMkLst>
            <pc:docMk/>
            <pc:sldMk cId="1660370927" sldId="303"/>
            <ac:spMk id="3" creationId="{31E855A1-8F7A-4FED-AEC6-FDB9417AA20B}"/>
          </ac:spMkLst>
        </pc:spChg>
        <pc:spChg chg="del">
          <ac:chgData name="Martim Bento" userId="291537b96a482ef3" providerId="LiveId" clId="{24ADDA5E-264C-4B0C-9893-B37D7A63F5EE}" dt="2021-05-13T10:15:29.814" v="5379" actId="931"/>
          <ac:spMkLst>
            <pc:docMk/>
            <pc:sldMk cId="1660370927" sldId="303"/>
            <ac:spMk id="4" creationId="{F961E510-BA5C-42CC-AB45-AE9A579A92A6}"/>
          </ac:spMkLst>
        </pc:spChg>
        <pc:picChg chg="add mod">
          <ac:chgData name="Martim Bento" userId="291537b96a482ef3" providerId="LiveId" clId="{24ADDA5E-264C-4B0C-9893-B37D7A63F5EE}" dt="2021-05-13T10:15:58.193" v="5387" actId="1076"/>
          <ac:picMkLst>
            <pc:docMk/>
            <pc:sldMk cId="1660370927" sldId="303"/>
            <ac:picMk id="6" creationId="{6E78F9D3-54C2-4816-A6F6-B38926BDC6B9}"/>
          </ac:picMkLst>
        </pc:picChg>
        <pc:picChg chg="add mod">
          <ac:chgData name="Martim Bento" userId="291537b96a482ef3" providerId="LiveId" clId="{24ADDA5E-264C-4B0C-9893-B37D7A63F5EE}" dt="2021-05-13T10:16:16.654" v="5388" actId="1076"/>
          <ac:picMkLst>
            <pc:docMk/>
            <pc:sldMk cId="1660370927" sldId="303"/>
            <ac:picMk id="8" creationId="{345AF9B1-BA17-43F1-A6F6-3C63857A8952}"/>
          </ac:picMkLst>
        </pc:picChg>
      </pc:sldChg>
      <pc:sldChg chg="addSp delSp modSp new mod">
        <pc:chgData name="Martim Bento" userId="291537b96a482ef3" providerId="LiveId" clId="{24ADDA5E-264C-4B0C-9893-B37D7A63F5EE}" dt="2021-05-13T10:19:51.377" v="5596" actId="931"/>
        <pc:sldMkLst>
          <pc:docMk/>
          <pc:sldMk cId="1230640444" sldId="304"/>
        </pc:sldMkLst>
        <pc:spChg chg="mod">
          <ac:chgData name="Martim Bento" userId="291537b96a482ef3" providerId="LiveId" clId="{24ADDA5E-264C-4B0C-9893-B37D7A63F5EE}" dt="2021-05-13T10:19:28.979" v="5594"/>
          <ac:spMkLst>
            <pc:docMk/>
            <pc:sldMk cId="1230640444" sldId="304"/>
            <ac:spMk id="2" creationId="{5D4F963B-A27E-4658-B7E3-34987FC6A808}"/>
          </ac:spMkLst>
        </pc:spChg>
        <pc:spChg chg="del">
          <ac:chgData name="Martim Bento" userId="291537b96a482ef3" providerId="LiveId" clId="{24ADDA5E-264C-4B0C-9893-B37D7A63F5EE}" dt="2021-05-13T10:19:42.861" v="5595" actId="931"/>
          <ac:spMkLst>
            <pc:docMk/>
            <pc:sldMk cId="1230640444" sldId="304"/>
            <ac:spMk id="3" creationId="{68FF6A3B-15F8-412E-BA97-A6CFD0FEF05D}"/>
          </ac:spMkLst>
        </pc:spChg>
        <pc:spChg chg="del">
          <ac:chgData name="Martim Bento" userId="291537b96a482ef3" providerId="LiveId" clId="{24ADDA5E-264C-4B0C-9893-B37D7A63F5EE}" dt="2021-05-13T10:19:51.377" v="5596" actId="931"/>
          <ac:spMkLst>
            <pc:docMk/>
            <pc:sldMk cId="1230640444" sldId="304"/>
            <ac:spMk id="4" creationId="{E07F1CA0-3761-43B8-BE65-365FBF351F16}"/>
          </ac:spMkLst>
        </pc:spChg>
        <pc:picChg chg="add mod">
          <ac:chgData name="Martim Bento" userId="291537b96a482ef3" providerId="LiveId" clId="{24ADDA5E-264C-4B0C-9893-B37D7A63F5EE}" dt="2021-05-13T10:19:42.861" v="5595" actId="931"/>
          <ac:picMkLst>
            <pc:docMk/>
            <pc:sldMk cId="1230640444" sldId="304"/>
            <ac:picMk id="6" creationId="{8C3222B4-D3B1-4E8C-AD6B-A85F60C14466}"/>
          </ac:picMkLst>
        </pc:picChg>
        <pc:picChg chg="add mod">
          <ac:chgData name="Martim Bento" userId="291537b96a482ef3" providerId="LiveId" clId="{24ADDA5E-264C-4B0C-9893-B37D7A63F5EE}" dt="2021-05-13T10:19:51.377" v="5596" actId="931"/>
          <ac:picMkLst>
            <pc:docMk/>
            <pc:sldMk cId="1230640444" sldId="304"/>
            <ac:picMk id="8" creationId="{B130B68D-FE3A-42BA-BF98-AF9EC061A505}"/>
          </ac:picMkLst>
        </pc:picChg>
      </pc:sldChg>
    </pc:docChg>
  </pc:docChgLst>
  <pc:docChgLst>
    <pc:chgData name="Martim Bento" userId="291537b96a482ef3" providerId="LiveId" clId="{DE5B89C9-171F-4635-95C3-7338A28D98DC}"/>
    <pc:docChg chg="custSel modSld">
      <pc:chgData name="Martim Bento" userId="291537b96a482ef3" providerId="LiveId" clId="{DE5B89C9-171F-4635-95C3-7338A28D98DC}" dt="2021-03-20T17:05:37.480" v="2" actId="27636"/>
      <pc:docMkLst>
        <pc:docMk/>
      </pc:docMkLst>
      <pc:sldChg chg="modSp mod">
        <pc:chgData name="Martim Bento" userId="291537b96a482ef3" providerId="LiveId" clId="{DE5B89C9-171F-4635-95C3-7338A28D98DC}" dt="2021-03-20T17:05:37.480" v="2" actId="27636"/>
        <pc:sldMkLst>
          <pc:docMk/>
          <pc:sldMk cId="1566073541" sldId="280"/>
        </pc:sldMkLst>
        <pc:spChg chg="mod">
          <ac:chgData name="Martim Bento" userId="291537b96a482ef3" providerId="LiveId" clId="{DE5B89C9-171F-4635-95C3-7338A28D98DC}" dt="2021-03-20T17:05:25.409" v="0" actId="2085"/>
          <ac:spMkLst>
            <pc:docMk/>
            <pc:sldMk cId="1566073541" sldId="280"/>
            <ac:spMk id="2" creationId="{DEAA1463-5879-4408-B5D8-CDB1E9339BD3}"/>
          </ac:spMkLst>
        </pc:spChg>
        <pc:spChg chg="mod">
          <ac:chgData name="Martim Bento" userId="291537b96a482ef3" providerId="LiveId" clId="{DE5B89C9-171F-4635-95C3-7338A28D98DC}" dt="2021-03-20T17:05:37.480" v="2" actId="27636"/>
          <ac:spMkLst>
            <pc:docMk/>
            <pc:sldMk cId="1566073541" sldId="280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5C0069-FA4A-4E24-B324-4AEB7DD3831E}" type="datetime1">
              <a:rPr lang="pt-PT" smtClean="0">
                <a:latin typeface="Calibri" panose="020F0502020204030204" pitchFamily="34" charset="0"/>
              </a:rPr>
              <a:t>14/05/2021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pt-PT" smtClean="0">
                <a:latin typeface="Calibri" panose="020F0502020204030204" pitchFamily="34" charset="0"/>
              </a:rPr>
              <a:t>‹nº›</a:t>
            </a:fld>
            <a:endParaRPr lang="pt-P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B49413-AECD-42D1-81CD-8164087630E9}" type="datetime1">
              <a:rPr lang="pt-PT" noProof="0" smtClean="0"/>
              <a:t>14/05/2021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E05635-4EFD-4447-A451-86C57984FA89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772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553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470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42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13" name="Retângulo arredondado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 noProof="0"/>
              <a:t>Clique para editar o estilo do subtítulo do Modelo Global</a:t>
            </a:r>
            <a:endParaRPr kumimoji="0" lang="pt-PT" noProof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361BF4E-5AB0-4FC5-B82D-BD8604AA13F7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0C5D23-9D60-4E03-A883-5434D26FFC3C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1AB24A8-C5DB-4DC1-BC8C-AED88B182354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1ECE4E6-D610-440B-8DD1-746893B1A836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10" name="Retângulo arredondado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87BAEB0-CF0F-462D-A02A-CF3C41A7B675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D3F1E58-0FE8-4ABC-9797-7A7A52454CEE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A8BE5F1-430B-44A9-A038-E88A9274443B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0F1F781-BA4C-4914-AEE8-2308B2BAE833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89DFDEA-866B-4A78-9EFE-EEDD514100BF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9" name="Retângulo arredondado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357515E-E595-47B7-BF7A-DF4E16B2DA43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Cambria" panose="02040503050406030204" pitchFamily="18" charset="0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pt-PT" noProof="0" dirty="0"/>
              <a:t>Clique no ícone para adicionar uma imagem</a:t>
            </a:r>
            <a:endParaRPr kumimoji="0"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15167A3-2273-4AE9-9454-C49D2D22F7DD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 useBgFill="1">
        <p:nvSpPr>
          <p:cNvPr id="8" name="Retângulo arredondado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noProof="0" dirty="0">
              <a:latin typeface="Calibri" panose="020F0502020204030204" pitchFamily="34" charset="0"/>
            </a:endParaRPr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  <a:endParaRPr kumimoji="0" lang="pt-PT" noProof="0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pt-PT" noProof="0"/>
              <a:t>Clique para editar os estilos de texto do Modelo Global</a:t>
            </a:r>
          </a:p>
          <a:p>
            <a:pPr lvl="1" rtl="0" eaLnBrk="1" latinLnBrk="0" hangingPunct="1"/>
            <a:r>
              <a:rPr lang="pt-PT" noProof="0"/>
              <a:t>Segundo nível</a:t>
            </a:r>
          </a:p>
          <a:p>
            <a:pPr lvl="2" rtl="0" eaLnBrk="1" latinLnBrk="0" hangingPunct="1"/>
            <a:r>
              <a:rPr lang="pt-PT" noProof="0"/>
              <a:t>Terceiro nível</a:t>
            </a:r>
          </a:p>
          <a:p>
            <a:pPr lvl="3" rtl="0" eaLnBrk="1" latinLnBrk="0" hangingPunct="1"/>
            <a:r>
              <a:rPr lang="pt-PT" noProof="0"/>
              <a:t>Quarto nível</a:t>
            </a:r>
          </a:p>
          <a:p>
            <a:pPr lvl="4" rtl="0" eaLnBrk="1" latinLnBrk="0" hangingPunct="1"/>
            <a:r>
              <a:rPr lang="pt-PT" noProof="0"/>
              <a:t>Quinto nível</a:t>
            </a:r>
            <a:endParaRPr kumimoji="0" lang="pt-PT" noProof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t-PT" noProof="0" dirty="0"/>
              <a:t>Adicione um rodapé</a:t>
            </a:r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9FF002A5-0BAE-431A-8757-7FA45CFFC121}" type="datetime1">
              <a:rPr lang="pt-PT" noProof="0" smtClean="0"/>
              <a:t>14/05/2021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Sistema de Monitorização de Sismos: </a:t>
            </a:r>
            <a:br>
              <a:rPr lang="pt-PT" dirty="0"/>
            </a:br>
            <a:r>
              <a:rPr lang="pt-PT" dirty="0"/>
              <a:t>SysmUm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Laborat</a:t>
            </a:r>
            <a:r>
              <a:rPr lang="pt-PT" dirty="0"/>
              <a:t>órios de Informática IV</a:t>
            </a:r>
            <a:br>
              <a:rPr lang="pt-PT" dirty="0"/>
            </a:br>
            <a:r>
              <a:rPr lang="pt-PT" dirty="0"/>
              <a:t>Grupo 21</a:t>
            </a:r>
          </a:p>
          <a:p>
            <a:pPr rtl="0"/>
            <a:r>
              <a:rPr lang="pt-PT" dirty="0"/>
              <a:t>Fase II</a:t>
            </a:r>
            <a:br>
              <a:rPr lang="pt-PT" dirty="0"/>
            </a:br>
            <a:r>
              <a:rPr lang="pt-PT" dirty="0"/>
              <a:t>Mestrado Integrado em Engenharia Informática</a:t>
            </a:r>
            <a:br>
              <a:rPr lang="pt-PT" dirty="0"/>
            </a:br>
            <a:r>
              <a:rPr lang="pt-PT" dirty="0"/>
              <a:t>2020/2021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4601" y="4936066"/>
            <a:ext cx="1447799" cy="14477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3AF846-DFD4-4CE3-A662-744A7D1F618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2"/>
          <a:stretch/>
        </p:blipFill>
        <p:spPr bwMode="auto">
          <a:xfrm>
            <a:off x="493611" y="217683"/>
            <a:ext cx="1205141" cy="1112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AA1463-5879-4408-B5D8-CDB1E9339BD3}"/>
              </a:ext>
            </a:extLst>
          </p:cNvPr>
          <p:cNvSpPr txBox="1"/>
          <p:nvPr/>
        </p:nvSpPr>
        <p:spPr>
          <a:xfrm>
            <a:off x="398107" y="5059802"/>
            <a:ext cx="31272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Lourenço A89561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Machado A89510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Marreiros A89537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Martim Almeida A89501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7A6FE-2D28-4B0A-82BD-847FF377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de </a:t>
            </a:r>
            <a:r>
              <a:rPr lang="pt-PT" i="1" dirty="0"/>
              <a:t>Use Cases</a:t>
            </a:r>
            <a:endParaRPr lang="pt-PT" dirty="0"/>
          </a:p>
        </p:txBody>
      </p:sp>
      <p:pic>
        <p:nvPicPr>
          <p:cNvPr id="6" name="Marcador de Posição de Conteúdo 5" descr="Uma imagem com mesa&#10;&#10;Descrição gerada automaticamente">
            <a:extLst>
              <a:ext uri="{FF2B5EF4-FFF2-40B4-BE49-F238E27FC236}">
                <a16:creationId xmlns:a16="http://schemas.microsoft.com/office/drawing/2014/main" id="{6E78F9D3-54C2-4816-A6F6-B38926BDC6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24" y="1417638"/>
            <a:ext cx="8330752" cy="2276056"/>
          </a:xfrm>
        </p:spPr>
      </p:pic>
      <p:pic>
        <p:nvPicPr>
          <p:cNvPr id="8" name="Marcador de Posição de Conteúdo 7" descr="Uma imagem com mesa&#10;&#10;Descrição gerada automaticamente">
            <a:extLst>
              <a:ext uri="{FF2B5EF4-FFF2-40B4-BE49-F238E27FC236}">
                <a16:creationId xmlns:a16="http://schemas.microsoft.com/office/drawing/2014/main" id="{345AF9B1-BA17-43F1-A6F6-3C63857A895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24" y="4343400"/>
            <a:ext cx="8333717" cy="1999330"/>
          </a:xfrm>
        </p:spPr>
      </p:pic>
    </p:spTree>
    <p:extLst>
      <p:ext uri="{BB962C8B-B14F-4D97-AF65-F5344CB8AC3E}">
        <p14:creationId xmlns:p14="http://schemas.microsoft.com/office/powerpoint/2010/main" val="16603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D3EE0-D736-427C-85F0-75EF888C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dirty="0"/>
              <a:t>Arquitetura da Aplicação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97CC08D-12E3-4E8C-85A2-E25677E22A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36" y="1447800"/>
            <a:ext cx="6723528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78602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4A2A-A03B-4F6F-8E0A-20C6448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dirty="0"/>
              <a:t>Diagramas de Sequência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6097D7F-8F4E-4AC4-81BC-77B1EB2FFDA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76" y="1600200"/>
            <a:ext cx="7280647" cy="4495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67D7EA-A362-4845-8871-C8EB131A2D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r>
              <a:rPr lang="en-US" dirty="0"/>
              <a:t>, </a:t>
            </a:r>
            <a:r>
              <a:rPr lang="en-US" dirty="0" err="1"/>
              <a:t>construídos</a:t>
            </a:r>
            <a:r>
              <a:rPr lang="en-US" dirty="0"/>
              <a:t> 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i="1" dirty="0"/>
              <a:t>Use Cases</a:t>
            </a:r>
            <a:r>
              <a:rPr lang="en-US" dirty="0"/>
              <a:t> 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especificações</a:t>
            </a:r>
            <a:r>
              <a:rPr lang="en-US" dirty="0"/>
              <a:t>;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que </a:t>
            </a:r>
            <a:r>
              <a:rPr lang="en-US" dirty="0" err="1"/>
              <a:t>ocorrem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1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F963B-A27E-4658-B7E3-34987FC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Sequência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8C3222B4-D3B1-4E8C-AD6B-A85F60C144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5161"/>
            <a:ext cx="4999038" cy="2497277"/>
          </a:xfr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B130B68D-FE3A-42BA-BF98-AF9EC061A50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2691087"/>
            <a:ext cx="4999038" cy="2085426"/>
          </a:xfrm>
        </p:spPr>
      </p:pic>
    </p:spTree>
    <p:extLst>
      <p:ext uri="{BB962C8B-B14F-4D97-AF65-F5344CB8AC3E}">
        <p14:creationId xmlns:p14="http://schemas.microsoft.com/office/powerpoint/2010/main" val="12306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CC127-C896-45F3-8D1E-02055A2E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da Camada de Negócios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D43160-C19E-440F-A338-11D1A61DB2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Realizada a análise do modelo de Domínio e dos requisitos, foram identificadas as várias classes importantes para o nosso sistema, sendo posteriormente realizado um Diagrama de Classes que representa a arquitetura da camada de negócios.</a:t>
            </a:r>
          </a:p>
          <a:p>
            <a:r>
              <a:rPr lang="pt-PT" dirty="0"/>
              <a:t>Foram levantadas as seguintes classes:</a:t>
            </a:r>
          </a:p>
          <a:p>
            <a:r>
              <a:rPr lang="pt-PT" dirty="0" err="1"/>
              <a:t>Utlizador</a:t>
            </a:r>
            <a:r>
              <a:rPr lang="pt-PT" dirty="0"/>
              <a:t> (</a:t>
            </a:r>
            <a:r>
              <a:rPr lang="pt-PT" i="1" dirty="0" err="1"/>
              <a:t>User</a:t>
            </a:r>
            <a:r>
              <a:rPr lang="pt-PT" i="1" dirty="0"/>
              <a:t>);</a:t>
            </a:r>
            <a:endParaRPr lang="pt-PT" dirty="0"/>
          </a:p>
          <a:p>
            <a:r>
              <a:rPr lang="pt-PT" dirty="0"/>
              <a:t>Notificação</a:t>
            </a:r>
            <a:r>
              <a:rPr lang="pt-PT" i="1" dirty="0"/>
              <a:t>(</a:t>
            </a:r>
            <a:r>
              <a:rPr lang="pt-PT" i="1" dirty="0" err="1"/>
              <a:t>Notification</a:t>
            </a:r>
            <a:r>
              <a:rPr lang="pt-PT" i="1" dirty="0"/>
              <a:t>);</a:t>
            </a:r>
          </a:p>
          <a:p>
            <a:r>
              <a:rPr lang="pt-PT" dirty="0"/>
              <a:t>Sismo</a:t>
            </a:r>
            <a:r>
              <a:rPr lang="pt-PT" i="1" dirty="0"/>
              <a:t>(</a:t>
            </a:r>
            <a:r>
              <a:rPr lang="pt-PT" i="1" dirty="0" err="1"/>
              <a:t>Seism</a:t>
            </a:r>
            <a:r>
              <a:rPr lang="pt-PT" i="1" dirty="0"/>
              <a:t>);</a:t>
            </a:r>
          </a:p>
          <a:p>
            <a:r>
              <a:rPr lang="pt-PT" dirty="0"/>
              <a:t>Posição</a:t>
            </a:r>
            <a:r>
              <a:rPr lang="pt-PT" i="1" dirty="0"/>
              <a:t>(</a:t>
            </a:r>
            <a:r>
              <a:rPr lang="pt-PT" i="1" dirty="0" err="1"/>
              <a:t>Position</a:t>
            </a:r>
            <a:r>
              <a:rPr lang="pt-PT" i="1" dirty="0"/>
              <a:t>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88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BD1AA-A113-4C43-A6EA-E49BD72C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Arquitetura da Camada de Negócios –</a:t>
            </a:r>
            <a:br>
              <a:rPr lang="pt-PT" sz="3400"/>
            </a:br>
            <a:r>
              <a:rPr lang="pt-PT" sz="3400"/>
              <a:t>Diagrama de Classes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24C9B9E-EB3D-479D-ABEE-2CDB8FAA14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38374"/>
            <a:ext cx="7620000" cy="321945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75CF27-F635-4452-A1B7-CBB9A7D408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Diagrama</a:t>
            </a:r>
            <a:r>
              <a:rPr lang="en-US" dirty="0"/>
              <a:t> de Classes, </a:t>
            </a:r>
            <a:r>
              <a:rPr lang="en-US" dirty="0" err="1"/>
              <a:t>resultante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e do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Domínio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Apresenta</a:t>
            </a:r>
            <a:r>
              <a:rPr lang="en-US" dirty="0"/>
              <a:t> as </a:t>
            </a:r>
            <a:r>
              <a:rPr lang="en-US" dirty="0" err="1"/>
              <a:t>várias</a:t>
            </a:r>
            <a:r>
              <a:rPr lang="en-US" dirty="0"/>
              <a:t> classes,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métodos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89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5B4DF-0B27-408B-AAA6-DC7F153B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Arquitetura da Camada de Negócios –</a:t>
            </a:r>
            <a:br>
              <a:rPr lang="pt-PT" sz="3400"/>
            </a:br>
            <a:r>
              <a:rPr lang="pt-PT" sz="3400"/>
              <a:t>Diagrama de ORM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64E82BA-CB0C-48E5-B134-C274A7CA61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62124"/>
            <a:ext cx="7620000" cy="417195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76D229-B7AB-4826-94A2-0D194962CE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Diagrama</a:t>
            </a:r>
            <a:r>
              <a:rPr lang="en-US" dirty="0"/>
              <a:t> de ORM, </a:t>
            </a:r>
            <a:r>
              <a:rPr lang="en-US" dirty="0" err="1"/>
              <a:t>resultante</a:t>
            </a:r>
            <a:r>
              <a:rPr lang="en-US" dirty="0"/>
              <a:t> do </a:t>
            </a:r>
            <a:r>
              <a:rPr lang="en-US" dirty="0" err="1"/>
              <a:t>Diagrama</a:t>
            </a:r>
            <a:r>
              <a:rPr lang="en-US" dirty="0"/>
              <a:t> de Classes;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0863A-E363-4D9A-99DF-26218256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Arquitetura da Camada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299BB4-200B-45FF-8E05-B37488623E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Após recolher e analisar os vários requisitos do sistema, foi planeado o desenvolvimento da Base Dados;</a:t>
            </a:r>
          </a:p>
          <a:p>
            <a:r>
              <a:rPr lang="pt-PT" dirty="0"/>
              <a:t>Foi utilizado um Diagrama ER para o desenvolvimento uma vez que é um modelo de fácil realização e compreensão;</a:t>
            </a:r>
          </a:p>
          <a:p>
            <a:r>
              <a:rPr lang="pt-PT" dirty="0"/>
              <a:t>Na construção deste Diagrama, validar os requisitos foi fundamental, de forma a garantir que a Base de Dados resultante seja o mais eficiente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32325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817-A1BF-40CC-9B60-D6B3174D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/>
              <a:t>Arquitetura da Camada de Dados –</a:t>
            </a:r>
            <a:br>
              <a:rPr lang="pt-PT" sz="3400"/>
            </a:br>
            <a:r>
              <a:rPr lang="pt-PT" sz="3400"/>
              <a:t>Modelação Conceptual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90F578-B518-4665-846D-D9CCDD51EB5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24" y="1600200"/>
            <a:ext cx="7524351" cy="4495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4E53F62-EE50-4E1D-AFD9-20011499552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Diagrama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Conceptual;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Identificação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r>
              <a:rPr lang="en-US" dirty="0"/>
              <a:t>,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dos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 entre </a:t>
            </a:r>
            <a:r>
              <a:rPr lang="en-US" dirty="0" err="1"/>
              <a:t>eles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49D0-F899-4816-B143-F7220FF3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Arquitetura da Camada de Dados –</a:t>
            </a:r>
            <a:br>
              <a:rPr lang="pt-PT"/>
            </a:br>
            <a:r>
              <a:rPr lang="pt-PT"/>
              <a:t>Modelação Lógica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A04ABE6-3CCC-4CE6-81D5-9D0111DE68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74" y="1447800"/>
            <a:ext cx="4885252" cy="4572000"/>
          </a:xfrm>
        </p:spPr>
      </p:pic>
    </p:spTree>
    <p:extLst>
      <p:ext uri="{BB962C8B-B14F-4D97-AF65-F5344CB8AC3E}">
        <p14:creationId xmlns:p14="http://schemas.microsoft.com/office/powerpoint/2010/main" val="22814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Índice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PT" dirty="0"/>
              <a:t>Contextualização</a:t>
            </a:r>
          </a:p>
          <a:p>
            <a:pPr rtl="0"/>
            <a:r>
              <a:rPr lang="pt-PT" dirty="0"/>
              <a:t>Levantamento de Requisitos</a:t>
            </a:r>
          </a:p>
          <a:p>
            <a:pPr rtl="0"/>
            <a:r>
              <a:rPr lang="pt-PT" dirty="0"/>
              <a:t>Modelo de Domínio</a:t>
            </a:r>
          </a:p>
          <a:p>
            <a:pPr rtl="0"/>
            <a:r>
              <a:rPr lang="pt-PT" dirty="0"/>
              <a:t>Diagrama de </a:t>
            </a:r>
            <a:r>
              <a:rPr lang="pt-PT" i="1" dirty="0"/>
              <a:t>Use Cases</a:t>
            </a:r>
          </a:p>
          <a:p>
            <a:pPr rtl="0"/>
            <a:r>
              <a:rPr lang="pt-PT" dirty="0"/>
              <a:t>Especificação de </a:t>
            </a:r>
            <a:r>
              <a:rPr lang="pt-PT" i="1" dirty="0"/>
              <a:t>Use Cases</a:t>
            </a:r>
          </a:p>
          <a:p>
            <a:pPr rtl="0"/>
            <a:r>
              <a:rPr lang="pt-PT" dirty="0"/>
              <a:t>Arquitetura da Aplicação</a:t>
            </a:r>
          </a:p>
          <a:p>
            <a:pPr rtl="0"/>
            <a:r>
              <a:rPr lang="pt-PT" dirty="0"/>
              <a:t>Diagramas de Sequência</a:t>
            </a:r>
          </a:p>
          <a:p>
            <a:pPr rtl="0"/>
            <a:r>
              <a:rPr lang="pt-PT" dirty="0"/>
              <a:t>Arquitetura da Camada de Negócios</a:t>
            </a:r>
          </a:p>
          <a:p>
            <a:pPr rtl="0"/>
            <a:r>
              <a:rPr lang="pt-PT" dirty="0"/>
              <a:t>Arquitetura da Camada de Dados</a:t>
            </a:r>
          </a:p>
          <a:p>
            <a:pPr rtl="0"/>
            <a:r>
              <a:rPr lang="pt-PT" i="1" dirty="0"/>
              <a:t>Mockups </a:t>
            </a:r>
            <a:r>
              <a:rPr lang="pt-PT" dirty="0"/>
              <a:t>da Interface</a:t>
            </a:r>
            <a:endParaRPr lang="pt-PT" i="1" dirty="0"/>
          </a:p>
          <a:p>
            <a:pPr rtl="0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E8DD-10F2-46A5-BA0C-DDB38E7E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i="1"/>
              <a:t>Mockups </a:t>
            </a:r>
            <a:r>
              <a:rPr lang="pt-PT"/>
              <a:t>da Interface</a:t>
            </a:r>
            <a:endParaRPr lang="pt-PT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9359A2-B702-49EC-9AD9-85B33DA5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99" y="1447800"/>
            <a:ext cx="10363199" cy="762000"/>
          </a:xfrm>
        </p:spPr>
        <p:txBody>
          <a:bodyPr/>
          <a:lstStyle/>
          <a:p>
            <a:r>
              <a:rPr lang="en-US" i="1" dirty="0"/>
              <a:t>Homepage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EC8243-7E9B-4CEE-A8C2-967ED17C9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241550"/>
            <a:ext cx="77216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18012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227C-97BD-4C77-8678-AA68B19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i="1" dirty="0"/>
              <a:t>Mockups </a:t>
            </a:r>
            <a:r>
              <a:rPr lang="pt-PT" dirty="0"/>
              <a:t>da Interface</a:t>
            </a:r>
            <a:endParaRPr lang="pt-PT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1361F78-AA27-4B28-9BC8-451FF2EE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D370CBA-D626-429B-8FE9-B2F71D1BD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790825"/>
            <a:ext cx="4978400" cy="2800350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E180DC0-C1DD-4A3D-B326-4B09465736FE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</p:spPr>
        <p:txBody>
          <a:bodyPr/>
          <a:lstStyle/>
          <a:p>
            <a:r>
              <a:rPr lang="en-US" dirty="0" err="1"/>
              <a:t>Registo</a:t>
            </a:r>
            <a:endParaRPr lang="en-US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17A3C8E-2B26-4905-816A-4C93288F94FA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2790825"/>
            <a:ext cx="4978400" cy="2800350"/>
          </a:xfrm>
        </p:spPr>
      </p:pic>
    </p:spTree>
    <p:extLst>
      <p:ext uri="{BB962C8B-B14F-4D97-AF65-F5344CB8AC3E}">
        <p14:creationId xmlns:p14="http://schemas.microsoft.com/office/powerpoint/2010/main" val="30712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E227C-97BD-4C77-8678-AA68B19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i="1" dirty="0"/>
              <a:t>Mockups </a:t>
            </a:r>
            <a:r>
              <a:rPr lang="pt-PT" dirty="0"/>
              <a:t>da Interface</a:t>
            </a:r>
            <a:endParaRPr lang="pt-PT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1361F78-AA27-4B28-9BC8-451FF2EE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</p:spPr>
        <p:txBody>
          <a:bodyPr/>
          <a:lstStyle/>
          <a:p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Perfil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D370CBA-D626-429B-8FE9-B2F71D1BD6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2790825"/>
            <a:ext cx="4978400" cy="2800350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E180DC0-C1DD-4A3D-B326-4B09465736FE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</p:spPr>
        <p:txBody>
          <a:bodyPr/>
          <a:lstStyle/>
          <a:p>
            <a:r>
              <a:rPr lang="en-US" dirty="0" err="1"/>
              <a:t>Funcionalidades</a:t>
            </a:r>
            <a:endParaRPr lang="en-US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17A3C8E-2B26-4905-816A-4C93288F94FA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4000" y="2790825"/>
            <a:ext cx="4978400" cy="2800350"/>
          </a:xfrm>
        </p:spPr>
      </p:pic>
    </p:spTree>
    <p:extLst>
      <p:ext uri="{BB962C8B-B14F-4D97-AF65-F5344CB8AC3E}">
        <p14:creationId xmlns:p14="http://schemas.microsoft.com/office/powerpoint/2010/main" val="40686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1740D-B6B7-43D5-910A-329C4285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42E647-6F06-4655-B4B4-A3195AEC73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No Desenvolvimento desta Fase, não encontrámos grandes dificuldades na Especificação do Sistema;</a:t>
            </a:r>
          </a:p>
          <a:p>
            <a:r>
              <a:rPr lang="pt-PT" dirty="0"/>
              <a:t>Através dos vários diagramas realizados, temos um ponto de partida a seguir para o desenvolvimento da aplicação;</a:t>
            </a:r>
          </a:p>
          <a:p>
            <a:r>
              <a:rPr lang="pt-PT" dirty="0"/>
              <a:t>Com esta Fase dada por terminada, estamos preparados para realizar a Fase da Construção.</a:t>
            </a:r>
          </a:p>
        </p:txBody>
      </p:sp>
    </p:spTree>
    <p:extLst>
      <p:ext uri="{BB962C8B-B14F-4D97-AF65-F5344CB8AC3E}">
        <p14:creationId xmlns:p14="http://schemas.microsoft.com/office/powerpoint/2010/main" val="16330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Sistema de Monitorização de Sismos: </a:t>
            </a:r>
            <a:br>
              <a:rPr lang="pt-PT" dirty="0">
                <a:latin typeface="Cambria" panose="02040503050406030204" pitchFamily="18" charset="0"/>
              </a:rPr>
            </a:br>
            <a:r>
              <a:rPr lang="pt-PT" dirty="0">
                <a:latin typeface="Cambria" panose="02040503050406030204" pitchFamily="18" charset="0"/>
              </a:rPr>
              <a:t>SysmUm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Laborat</a:t>
            </a:r>
            <a:r>
              <a:rPr lang="pt-PT" dirty="0"/>
              <a:t>órios de Informática IV</a:t>
            </a:r>
            <a:br>
              <a:rPr lang="pt-PT" dirty="0"/>
            </a:br>
            <a:r>
              <a:rPr lang="pt-PT" dirty="0"/>
              <a:t>Grupo 21</a:t>
            </a:r>
          </a:p>
          <a:p>
            <a:pPr rtl="0"/>
            <a:r>
              <a:rPr lang="pt-PT" dirty="0"/>
              <a:t>Fase II</a:t>
            </a:r>
            <a:br>
              <a:rPr lang="pt-PT" dirty="0"/>
            </a:br>
            <a:r>
              <a:rPr lang="pt-PT" dirty="0"/>
              <a:t>Mestrado Integrado em Engenharia Informática</a:t>
            </a:r>
            <a:br>
              <a:rPr lang="pt-PT" dirty="0"/>
            </a:br>
            <a:r>
              <a:rPr lang="pt-PT" dirty="0"/>
              <a:t>2020/2021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4601" y="4936066"/>
            <a:ext cx="1447799" cy="14477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3AF846-DFD4-4CE3-A662-744A7D1F618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2"/>
          <a:stretch/>
        </p:blipFill>
        <p:spPr bwMode="auto">
          <a:xfrm>
            <a:off x="493611" y="217683"/>
            <a:ext cx="1205141" cy="1112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AA1463-5879-4408-B5D8-CDB1E9339BD3}"/>
              </a:ext>
            </a:extLst>
          </p:cNvPr>
          <p:cNvSpPr txBox="1"/>
          <p:nvPr/>
        </p:nvSpPr>
        <p:spPr>
          <a:xfrm>
            <a:off x="398107" y="5059802"/>
            <a:ext cx="31272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Lourenço A89561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Machado A89510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Leonardo Marreiros A89537</a:t>
            </a:r>
          </a:p>
          <a:p>
            <a:r>
              <a:rPr lang="pt-PT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Martim Almeida A89501</a:t>
            </a:r>
          </a:p>
        </p:txBody>
      </p:sp>
    </p:spTree>
    <p:extLst>
      <p:ext uri="{BB962C8B-B14F-4D97-AF65-F5344CB8AC3E}">
        <p14:creationId xmlns:p14="http://schemas.microsoft.com/office/powerpoint/2010/main" val="34631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>
                <a:latin typeface="Cambria" panose="02040503050406030204" pitchFamily="18" charset="0"/>
              </a:rPr>
              <a:t>Contextualização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pt-PT" dirty="0">
                <a:latin typeface="Calibri" panose="020F0502020204030204" pitchFamily="34" charset="0"/>
              </a:rPr>
              <a:t>Um sismo é um fenómeno natural que resulta de uma rotura na crosta terrestre, libertando subitamente uma grande quantidade de energia, que provoca vibrações em todas as direções ao longo de uma área. 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Apesar de ser um Fenómeno de grande conhecimento, a implementação de medidas de prevenção ou preparação contra sismos e as suas consequências ainda são um pouco desprezadas;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Nos dias de hoje, os sismos continuam a ser uma ameaça contínua mundialmente, capazes de causar enormes danos materiais e, acima de tudo, perdas humanas;</a:t>
            </a:r>
          </a:p>
          <a:p>
            <a:pPr rtl="0"/>
            <a:r>
              <a:rPr lang="pt-PT" dirty="0">
                <a:latin typeface="Calibri" panose="020F0502020204030204" pitchFamily="34" charset="0"/>
              </a:rPr>
              <a:t>Um aspeto que podia ser melhorado é o acesso à </a:t>
            </a:r>
            <a:r>
              <a:rPr lang="pt-PT">
                <a:latin typeface="Calibri" panose="020F0502020204030204" pitchFamily="34" charset="0"/>
              </a:rPr>
              <a:t>Previsão de </a:t>
            </a:r>
            <a:r>
              <a:rPr lang="pt-PT" dirty="0">
                <a:latin typeface="Calibri" panose="020F0502020204030204" pitchFamily="34" charset="0"/>
              </a:rPr>
              <a:t>Atividade Sísmica através da existência de avisos/alarmes, informando sobre a ocorrência de um sismo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E32C4-EE03-4B64-A8F5-C92C805F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4EB30F-6A40-4D9D-82DD-6E7829A452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O Levantamento de Requisitos representa uma parte importante para o desenvolvimento de Software, uma vez que garantem corresponder ao que é esperado do software e o produto final;</a:t>
            </a:r>
          </a:p>
          <a:p>
            <a:r>
              <a:rPr lang="pt-PT" dirty="0"/>
              <a:t>De forma a levantar esses mesmos requisitos, foram realizadas várias entrevistas com diferentes entidades (Representantes de comunidades fortemente afetadas por sismos, Engenheiros da USGS e Gestor de Projetos da IPMP);</a:t>
            </a:r>
          </a:p>
          <a:p>
            <a:r>
              <a:rPr lang="pt-PT" dirty="0"/>
              <a:t>Foram então obtidos 11 Requisitos Funcionais e 4 Requisitos Não Funcionais.</a:t>
            </a:r>
          </a:p>
        </p:txBody>
      </p:sp>
    </p:spTree>
    <p:extLst>
      <p:ext uri="{BB962C8B-B14F-4D97-AF65-F5344CB8AC3E}">
        <p14:creationId xmlns:p14="http://schemas.microsoft.com/office/powerpoint/2010/main" val="137351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6111-CAF2-4A16-B53A-396C4A92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Levantamento de Requisitos -</a:t>
            </a:r>
            <a:br>
              <a:rPr lang="pt-PT" dirty="0"/>
            </a:br>
            <a:r>
              <a:rPr lang="pt-PT" dirty="0"/>
              <a:t>Requisitos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8B42F4-0FBF-4143-BE2F-82C9D804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Registo na Aplicação;</a:t>
            </a:r>
          </a:p>
          <a:p>
            <a:r>
              <a:rPr lang="pt-PT" dirty="0"/>
              <a:t>Autenticação na Aplicação;</a:t>
            </a:r>
          </a:p>
          <a:p>
            <a:r>
              <a:rPr lang="pt-PT" dirty="0"/>
              <a:t>Informar Localização;</a:t>
            </a:r>
          </a:p>
          <a:p>
            <a:r>
              <a:rPr lang="pt-PT" dirty="0"/>
              <a:t>Editar Informação Pessoal;</a:t>
            </a:r>
          </a:p>
          <a:p>
            <a:r>
              <a:rPr lang="pt-PT" dirty="0"/>
              <a:t>Editar Configurações de Alertas;</a:t>
            </a:r>
          </a:p>
          <a:p>
            <a:r>
              <a:rPr lang="pt-PT" dirty="0"/>
              <a:t>Consultar menu de ajuda;</a:t>
            </a:r>
          </a:p>
          <a:p>
            <a:r>
              <a:rPr lang="pt-PT" dirty="0"/>
              <a:t>Consultar atividade sísmica de uma área;</a:t>
            </a:r>
          </a:p>
          <a:p>
            <a:r>
              <a:rPr lang="pt-PT" dirty="0"/>
              <a:t>Consultar atividade sísmica atual;</a:t>
            </a:r>
          </a:p>
          <a:p>
            <a:r>
              <a:rPr lang="pt-PT" dirty="0"/>
              <a:t>Receber alerta de atividade sísmica;</a:t>
            </a:r>
          </a:p>
          <a:p>
            <a:r>
              <a:rPr lang="pt-PT" dirty="0"/>
              <a:t>Consultar nível de segurança de uma área;</a:t>
            </a:r>
          </a:p>
          <a:p>
            <a:r>
              <a:rPr lang="pt-PT" dirty="0"/>
              <a:t>Informar nova atividade sísmica.</a:t>
            </a:r>
          </a:p>
        </p:txBody>
      </p:sp>
    </p:spTree>
    <p:extLst>
      <p:ext uri="{BB962C8B-B14F-4D97-AF65-F5344CB8AC3E}">
        <p14:creationId xmlns:p14="http://schemas.microsoft.com/office/powerpoint/2010/main" val="19364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4E9F-C8AC-46A6-8D50-C7A0518D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Levantamento de Requisitos -</a:t>
            </a:r>
            <a:br>
              <a:rPr lang="pt-PT" dirty="0"/>
            </a:br>
            <a:r>
              <a:rPr lang="pt-PT" dirty="0"/>
              <a:t>Requisitos Não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5CEF22-AFBF-4051-B4B0-6F74E75D19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 aplicação tem de ser eficiente em termos de performance, de forma a que os alarmes sejam enviados num espaço de tempo curto, ou seja, é de extrema importância a não existência de </a:t>
            </a:r>
            <a:r>
              <a:rPr lang="pt-PT" i="1" dirty="0" err="1"/>
              <a:t>delays</a:t>
            </a:r>
            <a:r>
              <a:rPr lang="pt-PT" i="1" dirty="0"/>
              <a:t> </a:t>
            </a:r>
            <a:r>
              <a:rPr lang="pt-PT" dirty="0"/>
              <a:t>na aplicação;</a:t>
            </a:r>
          </a:p>
          <a:p>
            <a:r>
              <a:rPr lang="pt-PT" dirty="0"/>
              <a:t>O </a:t>
            </a:r>
            <a:r>
              <a:rPr lang="pt-PT" i="1" dirty="0"/>
              <a:t>software </a:t>
            </a:r>
            <a:r>
              <a:rPr lang="pt-PT" dirty="0"/>
              <a:t>deverá ser suportado por qualquer browser;</a:t>
            </a:r>
          </a:p>
          <a:p>
            <a:r>
              <a:rPr lang="pt-PT" dirty="0"/>
              <a:t>O Sistema tem que garantir a segurança dos dados dos utilizadores, informação que será somente utilizada em casos extremos e nunca divulgado;</a:t>
            </a:r>
          </a:p>
          <a:p>
            <a:r>
              <a:rPr lang="pt-PT" dirty="0"/>
              <a:t>A aplicação não terá qualquer versão paga com mais funcionalidades, uma vez que se trata de uma aplicação de cariz social;</a:t>
            </a:r>
          </a:p>
          <a:p>
            <a:r>
              <a:rPr lang="pt-PT" dirty="0"/>
              <a:t>A aplicação deverá ter fácil acessibilidade, fácil uso e deverá sempre disponível.</a:t>
            </a:r>
          </a:p>
        </p:txBody>
      </p:sp>
    </p:spTree>
    <p:extLst>
      <p:ext uri="{BB962C8B-B14F-4D97-AF65-F5344CB8AC3E}">
        <p14:creationId xmlns:p14="http://schemas.microsoft.com/office/powerpoint/2010/main" val="3867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AB3D-3E41-4D18-89BF-69099478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dirty="0"/>
              <a:t>Modelo de Domínio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0DBDB18-E47A-4DAC-ABC6-946E4E1B54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171700"/>
            <a:ext cx="7620000" cy="335279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367B4A-0346-45C5-A97D-1B3E89835E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apresentados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modelado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Domínio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a </a:t>
            </a:r>
            <a:r>
              <a:rPr lang="en-US" dirty="0" err="1"/>
              <a:t>representação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cruciais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do Sistema.</a:t>
            </a:r>
          </a:p>
        </p:txBody>
      </p:sp>
    </p:spTree>
    <p:extLst>
      <p:ext uri="{BB962C8B-B14F-4D97-AF65-F5344CB8AC3E}">
        <p14:creationId xmlns:p14="http://schemas.microsoft.com/office/powerpoint/2010/main" val="25392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3E02C-6CD5-45A1-9881-41FAEC46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802E7C3-82C8-4DD9-9F1A-1181709681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5451"/>
            <a:ext cx="7620000" cy="4305298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430AE72-1A4D-47DF-8874-619EC9589F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i="1" dirty="0"/>
              <a:t>Use Cases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Representa</a:t>
            </a:r>
            <a:r>
              <a:rPr lang="en-US" dirty="0"/>
              <a:t> a </a:t>
            </a:r>
            <a:r>
              <a:rPr lang="en-US" dirty="0" err="1"/>
              <a:t>interação</a:t>
            </a:r>
            <a:r>
              <a:rPr lang="en-US" dirty="0"/>
              <a:t> do </a:t>
            </a:r>
            <a:r>
              <a:rPr lang="en-US" dirty="0" err="1"/>
              <a:t>utilizador</a:t>
            </a:r>
            <a:r>
              <a:rPr lang="en-US" dirty="0"/>
              <a:t> (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ator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) com a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i="1" dirty="0"/>
              <a:t>Use Cases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divididos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: </a:t>
            </a:r>
            <a:r>
              <a:rPr lang="en-US" dirty="0" err="1"/>
              <a:t>Autenticação</a:t>
            </a:r>
            <a:r>
              <a:rPr lang="en-US" dirty="0"/>
              <a:t>, </a:t>
            </a:r>
            <a:r>
              <a:rPr lang="en-US" dirty="0" err="1"/>
              <a:t>Configurações</a:t>
            </a:r>
            <a:r>
              <a:rPr lang="en-US" dirty="0"/>
              <a:t> e </a:t>
            </a:r>
            <a:r>
              <a:rPr lang="en-US" dirty="0" err="1"/>
              <a:t>Funcionalidades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9D2F-6395-43BA-AAB9-9F889A6D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>
            <a:normAutofit/>
          </a:bodyPr>
          <a:lstStyle/>
          <a:p>
            <a:r>
              <a:rPr lang="pt-PT" dirty="0"/>
              <a:t>Especificação de </a:t>
            </a:r>
            <a:r>
              <a:rPr lang="pt-PT" i="1" dirty="0"/>
              <a:t>Use Cases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7BE128C0-F349-4F65-B838-D15D8539DB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24150"/>
            <a:ext cx="7620000" cy="22479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27C6129-1467-42B6-AA33-556D1D9CB7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compreensão</a:t>
            </a:r>
            <a:r>
              <a:rPr lang="en-US" dirty="0"/>
              <a:t> dos </a:t>
            </a:r>
            <a:r>
              <a:rPr lang="en-US" i="1" dirty="0"/>
              <a:t>Use Cases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r>
              <a:rPr lang="en-US" dirty="0"/>
              <a:t> que o Sistema </a:t>
            </a:r>
            <a:r>
              <a:rPr lang="en-US" dirty="0" err="1"/>
              <a:t>terá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interações</a:t>
            </a:r>
            <a:r>
              <a:rPr lang="en-US" dirty="0"/>
              <a:t> do </a:t>
            </a:r>
            <a:r>
              <a:rPr lang="en-US" dirty="0" err="1"/>
              <a:t>utilizador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6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do plano empresarial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9_TF03460662" id="{4DF9B63F-32AB-4646-9E4D-A330B207CC13}" vid="{935718E4-6BB0-4DE1-90AA-4018210A261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empresarial</Template>
  <TotalTime>689</TotalTime>
  <Words>940</Words>
  <Application>Microsoft Office PowerPoint</Application>
  <PresentationFormat>Ecrã Panorâmico</PresentationFormat>
  <Paragraphs>105</Paragraphs>
  <Slides>24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Wingdings 2</vt:lpstr>
      <vt:lpstr>Apresentação do plano empresarial</vt:lpstr>
      <vt:lpstr>Sistema de Monitorização de Sismos:  SysmUm</vt:lpstr>
      <vt:lpstr>Índice</vt:lpstr>
      <vt:lpstr>Contextualização</vt:lpstr>
      <vt:lpstr>Levantamento de Requisitos</vt:lpstr>
      <vt:lpstr>Levantamento de Requisitos - Requisitos Funcionais</vt:lpstr>
      <vt:lpstr>Levantamento de Requisitos - Requisitos Não Funcionais</vt:lpstr>
      <vt:lpstr>Modelo de Domínio</vt:lpstr>
      <vt:lpstr>Diagrama de Use Cases</vt:lpstr>
      <vt:lpstr>Especificação de Use Cases</vt:lpstr>
      <vt:lpstr>Especificação de Use Cases</vt:lpstr>
      <vt:lpstr>Arquitetura da Aplicação</vt:lpstr>
      <vt:lpstr>Diagramas de Sequência</vt:lpstr>
      <vt:lpstr>Diagramas de Sequência</vt:lpstr>
      <vt:lpstr>Arquitetura da Camada de Negócios</vt:lpstr>
      <vt:lpstr>Arquitetura da Camada de Negócios – Diagrama de Classes</vt:lpstr>
      <vt:lpstr>Arquitetura da Camada de Negócios – Diagrama de ORM</vt:lpstr>
      <vt:lpstr>Arquitetura da Camada de Dados</vt:lpstr>
      <vt:lpstr>Arquitetura da Camada de Dados – Modelação Conceptual</vt:lpstr>
      <vt:lpstr>Arquitetura da Camada de Dados – Modelação Lógica</vt:lpstr>
      <vt:lpstr>Mockups da Interface</vt:lpstr>
      <vt:lpstr>Mockups da Interface</vt:lpstr>
      <vt:lpstr>Mockups da Interface</vt:lpstr>
      <vt:lpstr>Conclusão</vt:lpstr>
      <vt:lpstr>Sistema de Monitorização de Sismos:  SysmUm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Monitorização de Sismos:  SYSMUM</dc:title>
  <dc:creator>Martim Bento da Rocha de Almeida</dc:creator>
  <cp:lastModifiedBy>Martim Bento</cp:lastModifiedBy>
  <cp:revision>39</cp:revision>
  <dcterms:created xsi:type="dcterms:W3CDTF">2021-03-20T15:56:01Z</dcterms:created>
  <dcterms:modified xsi:type="dcterms:W3CDTF">2021-05-14T13:02:30Z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