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93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67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9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99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77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89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12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81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89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32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68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9DDA-F30E-42EB-997E-9961C2E39A7A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3B13-E487-4F79-B526-9CEC1CB9C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87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1772271" y="1053584"/>
            <a:ext cx="809625" cy="156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437317" y="1053584"/>
            <a:ext cx="1019175" cy="156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44" y="3698004"/>
            <a:ext cx="1533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7"/>
          <a:stretch/>
        </p:blipFill>
        <p:spPr bwMode="auto">
          <a:xfrm>
            <a:off x="4639219" y="4725144"/>
            <a:ext cx="981075" cy="15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Vinkel 4"/>
          <p:cNvCxnSpPr>
            <a:stCxn id="1026" idx="2"/>
            <a:endCxn id="1028" idx="1"/>
          </p:cNvCxnSpPr>
          <p:nvPr/>
        </p:nvCxnSpPr>
        <p:spPr>
          <a:xfrm rot="16200000" flipH="1">
            <a:off x="1801176" y="2989885"/>
            <a:ext cx="1331677" cy="579860"/>
          </a:xfrm>
          <a:prstGeom prst="bentConnector2">
            <a:avLst/>
          </a:prstGeom>
          <a:ln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Vinkel 8"/>
          <p:cNvCxnSpPr>
            <a:stCxn id="1027" idx="2"/>
            <a:endCxn id="1028" idx="3"/>
          </p:cNvCxnSpPr>
          <p:nvPr/>
        </p:nvCxnSpPr>
        <p:spPr>
          <a:xfrm rot="5400000">
            <a:off x="4952847" y="1951596"/>
            <a:ext cx="1331680" cy="2656436"/>
          </a:xfrm>
          <a:prstGeom prst="bentConnector2">
            <a:avLst/>
          </a:prstGeom>
          <a:ln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Vinkel 10"/>
          <p:cNvCxnSpPr>
            <a:stCxn id="1026" idx="3"/>
            <a:endCxn id="34" idx="1"/>
          </p:cNvCxnSpPr>
          <p:nvPr/>
        </p:nvCxnSpPr>
        <p:spPr>
          <a:xfrm flipV="1">
            <a:off x="2581896" y="1833776"/>
            <a:ext cx="1653670" cy="5"/>
          </a:xfrm>
          <a:prstGeom prst="bentConnector3">
            <a:avLst/>
          </a:prstGeom>
          <a:ln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2971310" y="332867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aSTEP</a:t>
            </a:r>
            <a:r>
              <a:rPr lang="en-US" dirty="0" smtClean="0"/>
              <a:t> API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6062655" y="762376"/>
            <a:ext cx="176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RideShare</a:t>
            </a:r>
            <a:r>
              <a:rPr lang="en-US" dirty="0" smtClean="0"/>
              <a:t> server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1408186" y="684252"/>
            <a:ext cx="153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RideShare</a:t>
            </a:r>
            <a:r>
              <a:rPr lang="en-US" dirty="0" smtClean="0"/>
              <a:t> app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4439568" y="4355812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aSTEP</a:t>
            </a:r>
            <a:r>
              <a:rPr lang="en-US" dirty="0" smtClean="0"/>
              <a:t> server</a:t>
            </a:r>
            <a:endParaRPr lang="nb-NO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66" y="1586126"/>
            <a:ext cx="1533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kstSylinder 35"/>
          <p:cNvSpPr txBox="1"/>
          <p:nvPr/>
        </p:nvSpPr>
        <p:spPr>
          <a:xfrm>
            <a:off x="4255873" y="113170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RideShare</a:t>
            </a:r>
            <a:r>
              <a:rPr lang="en-US" dirty="0" smtClean="0"/>
              <a:t> API</a:t>
            </a:r>
            <a:endParaRPr lang="nb-NO" dirty="0"/>
          </a:p>
        </p:txBody>
      </p:sp>
      <p:cxnSp>
        <p:nvCxnSpPr>
          <p:cNvPr id="33" name="Vinkel 32"/>
          <p:cNvCxnSpPr>
            <a:stCxn id="1028" idx="2"/>
            <a:endCxn id="1029" idx="1"/>
          </p:cNvCxnSpPr>
          <p:nvPr/>
        </p:nvCxnSpPr>
        <p:spPr>
          <a:xfrm rot="16200000" flipH="1">
            <a:off x="3424574" y="4292437"/>
            <a:ext cx="1313778" cy="1115512"/>
          </a:xfrm>
          <a:prstGeom prst="bentConnector2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Vinkel 38"/>
          <p:cNvCxnSpPr>
            <a:stCxn id="34" idx="3"/>
            <a:endCxn id="1027" idx="1"/>
          </p:cNvCxnSpPr>
          <p:nvPr/>
        </p:nvCxnSpPr>
        <p:spPr>
          <a:xfrm>
            <a:off x="5769091" y="1833776"/>
            <a:ext cx="668226" cy="3"/>
          </a:xfrm>
          <a:prstGeom prst="bentConnector3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9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Skjermfremvisning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3</cp:revision>
  <dcterms:created xsi:type="dcterms:W3CDTF">2016-03-09T11:52:15Z</dcterms:created>
  <dcterms:modified xsi:type="dcterms:W3CDTF">2016-03-09T12:31:08Z</dcterms:modified>
</cp:coreProperties>
</file>