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143500" cy="91440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45C400B-390C-4A45-9CEF-17FA8D5BA84C}">
  <a:tblStyle styleId="{245C400B-390C-4A45-9CEF-17FA8D5BA84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3708" y="-42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464919" y="685800"/>
            <a:ext cx="1928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1826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8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8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8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8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4638599" y="7548310"/>
            <a:ext cx="504900" cy="15956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4638599" y="7548221"/>
            <a:ext cx="504900" cy="15956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19670" y="3234266"/>
            <a:ext cx="4624799" cy="165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19670" y="4958453"/>
            <a:ext cx="4624799" cy="769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67468" y="2237377"/>
            <a:ext cx="4624799" cy="3490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67468" y="5874889"/>
            <a:ext cx="4624799" cy="231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FB79A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59284" y="3671733"/>
            <a:ext cx="4624799" cy="180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997300"/>
            <a:ext cx="5143499" cy="6146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997333"/>
            <a:ext cx="5143499" cy="193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5443" y="1313288"/>
            <a:ext cx="4624799" cy="1364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5443" y="3411689"/>
            <a:ext cx="4624799" cy="4817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997300"/>
            <a:ext cx="5143499" cy="6146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997333"/>
            <a:ext cx="5143499" cy="193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65443" y="1313288"/>
            <a:ext cx="4624799" cy="1364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65443" y="3411689"/>
            <a:ext cx="2250000" cy="4817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2640515" y="3411689"/>
            <a:ext cx="2250000" cy="4817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1167000"/>
            <a:ext cx="5143499" cy="79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166844"/>
            <a:ext cx="5143499" cy="193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4964999" cy="1071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1843087" y="44"/>
            <a:ext cx="3300300" cy="9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2698312" y="4541399"/>
            <a:ext cx="9144000" cy="61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7168" y="636088"/>
            <a:ext cx="1579499" cy="1694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7167" y="2605866"/>
            <a:ext cx="1579499" cy="5624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5765" y="868000"/>
            <a:ext cx="3502800" cy="72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-149" y="0"/>
            <a:ext cx="2571899" cy="9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-2030151" y="4541866"/>
            <a:ext cx="9142800" cy="61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49343" y="2192311"/>
            <a:ext cx="2275499" cy="2635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49343" y="4941274"/>
            <a:ext cx="2275499" cy="219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2778468" y="1287466"/>
            <a:ext cx="2158199" cy="6569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-133"/>
            <a:ext cx="5143499" cy="8348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8218210"/>
            <a:ext cx="5143499" cy="131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2146" y="8349910"/>
            <a:ext cx="4714799" cy="794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4A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5443" y="1313288"/>
            <a:ext cx="4624799" cy="13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5443" y="3411689"/>
            <a:ext cx="4624799" cy="48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794492" y="8347774"/>
            <a:ext cx="308699" cy="69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5088210" cy="107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RideShare              </a:t>
            </a:r>
          </a:p>
        </p:txBody>
      </p:sp>
      <p:sp>
        <p:nvSpPr>
          <p:cNvPr id="68" name="Shape 68"/>
          <p:cNvSpPr/>
          <p:nvPr/>
        </p:nvSpPr>
        <p:spPr>
          <a:xfrm>
            <a:off x="1095737" y="7157200"/>
            <a:ext cx="2952000" cy="1014600"/>
          </a:xfrm>
          <a:prstGeom prst="rect">
            <a:avLst/>
          </a:prstGeom>
          <a:solidFill>
            <a:srgbClr val="F57C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1095737" y="5645425"/>
            <a:ext cx="2952000" cy="1014600"/>
          </a:xfrm>
          <a:prstGeom prst="rect">
            <a:avLst/>
          </a:prstGeom>
          <a:solidFill>
            <a:srgbClr val="F57C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12" y="1790876"/>
            <a:ext cx="4115926" cy="2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263975" y="8509825"/>
            <a:ext cx="1879500" cy="4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12121"/>
                </a:solidFill>
              </a:rPr>
              <a:t>An </a:t>
            </a:r>
            <a:r>
              <a:rPr lang="en" i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aSTEP </a:t>
            </a:r>
            <a:r>
              <a:rPr lang="en">
                <a:solidFill>
                  <a:srgbClr val="212121"/>
                </a:solidFill>
              </a:rPr>
              <a:t>product</a:t>
            </a:r>
          </a:p>
        </p:txBody>
      </p:sp>
      <p:graphicFrame>
        <p:nvGraphicFramePr>
          <p:cNvPr id="72" name="Shape 72"/>
          <p:cNvGraphicFramePr/>
          <p:nvPr>
            <p:extLst>
              <p:ext uri="{D42A27DB-BD31-4B8C-83A1-F6EECF244321}">
                <p14:modId xmlns:p14="http://schemas.microsoft.com/office/powerpoint/2010/main" val="3751015866"/>
              </p:ext>
            </p:extLst>
          </p:nvPr>
        </p:nvGraphicFramePr>
        <p:xfrm>
          <a:off x="563325" y="4515850"/>
          <a:ext cx="4016850" cy="79242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1254175"/>
                <a:gridCol w="27626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UrMomIsNice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Password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●●●●●●●●●●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3" name="Shape 73"/>
          <p:cNvSpPr txBox="1"/>
          <p:nvPr/>
        </p:nvSpPr>
        <p:spPr>
          <a:xfrm>
            <a:off x="2171100" y="6694900"/>
            <a:ext cx="801300" cy="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4964999" cy="107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Register                 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422075" y="2023200"/>
          <a:ext cx="4016850" cy="79242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1254175"/>
                <a:gridCol w="276267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First Name: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727272"/>
                          </a:solidFill>
                        </a:rPr>
                        <a:t>[enter name]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</a:rPr>
                        <a:t>Last Name: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727272"/>
                          </a:solidFill>
                        </a:rPr>
                        <a:t>[enter name]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6B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Shape 80"/>
          <p:cNvSpPr/>
          <p:nvPr/>
        </p:nvSpPr>
        <p:spPr>
          <a:xfrm>
            <a:off x="657312" y="3016475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153087" y="3016475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12121"/>
                </a:solidFill>
              </a:rPr>
              <a:t>I own a car</a:t>
            </a:r>
          </a:p>
        </p:txBody>
      </p:sp>
      <p:sp>
        <p:nvSpPr>
          <p:cNvPr id="82" name="Shape 82"/>
          <p:cNvSpPr/>
          <p:nvPr/>
        </p:nvSpPr>
        <p:spPr>
          <a:xfrm>
            <a:off x="657300" y="441930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153089" y="4419300"/>
            <a:ext cx="35168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I’m interested in getting a </a:t>
            </a:r>
            <a:r>
              <a:rPr lang="en" sz="1800" dirty="0" smtClean="0"/>
              <a:t>ride</a:t>
            </a:r>
            <a:endParaRPr lang="en" sz="1800" dirty="0"/>
          </a:p>
        </p:txBody>
      </p:sp>
      <p:sp>
        <p:nvSpPr>
          <p:cNvPr id="84" name="Shape 84"/>
          <p:cNvSpPr/>
          <p:nvPr/>
        </p:nvSpPr>
        <p:spPr>
          <a:xfrm>
            <a:off x="657312" y="497535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1153087" y="4975350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I’m interested in giving a </a:t>
            </a:r>
            <a:r>
              <a:rPr lang="en" sz="1800" smtClean="0"/>
              <a:t>ride</a:t>
            </a:r>
            <a:endParaRPr lang="en" sz="1800"/>
          </a:p>
        </p:txBody>
      </p:sp>
      <p:sp>
        <p:nvSpPr>
          <p:cNvPr id="86" name="Shape 86"/>
          <p:cNvSpPr txBox="1"/>
          <p:nvPr/>
        </p:nvSpPr>
        <p:spPr>
          <a:xfrm>
            <a:off x="1536312" y="3508950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12121"/>
                </a:solidFill>
              </a:rPr>
              <a:t>Free seats</a:t>
            </a:r>
          </a:p>
        </p:txBody>
      </p:sp>
      <p:sp>
        <p:nvSpPr>
          <p:cNvPr id="87" name="Shape 87"/>
          <p:cNvSpPr/>
          <p:nvPr/>
        </p:nvSpPr>
        <p:spPr>
          <a:xfrm>
            <a:off x="1187637" y="7309600"/>
            <a:ext cx="2952000" cy="1014600"/>
          </a:xfrm>
          <a:prstGeom prst="rect">
            <a:avLst/>
          </a:prstGeom>
          <a:solidFill>
            <a:srgbClr val="F57C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Finish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657300" y="3491550"/>
          <a:ext cx="802825" cy="39621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419975"/>
                <a:gridCol w="382850"/>
              </a:tblGrid>
              <a:tr h="282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🔻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9" name="Shape 89"/>
          <p:cNvGraphicFramePr/>
          <p:nvPr/>
        </p:nvGraphicFramePr>
        <p:xfrm>
          <a:off x="918525" y="5822125"/>
          <a:ext cx="3238500" cy="74990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3238500"/>
              </a:tblGrid>
              <a:tr h="749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short description of you...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4964999" cy="107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≡   Ride suggestions   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🔎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295250" y="1815875"/>
          <a:ext cx="4616400" cy="132585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1337825"/>
                <a:gridCol w="2481050"/>
                <a:gridCol w="797525"/>
              </a:tblGrid>
              <a:tr h="10555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Susie Dog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SuperUser ★★★★☆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 i="1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Departure: 07:45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Arrival: 08:00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 T W</a:t>
                      </a:r>
                      <a:r>
                        <a:rPr lang="en" b="1"/>
                        <a:t> </a:t>
                      </a:r>
                      <a:r>
                        <a:rPr lang="en"/>
                        <a:t>T</a:t>
                      </a:r>
                      <a:r>
                        <a:rPr lang="en" b="1"/>
                        <a:t> </a:t>
                      </a:r>
                      <a:r>
                        <a:rPr lang="en"/>
                        <a:t>F </a:t>
                      </a:r>
                      <a:r>
                        <a:rPr lang="en" b="1"/>
                        <a:t>S</a:t>
                      </a:r>
                      <a:r>
                        <a:rPr lang="en"/>
                        <a:t> </a:t>
                      </a:r>
                      <a:r>
                        <a:rPr lang="en" b="1"/>
                        <a:t>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900" b="1"/>
                        <a:t>RideScore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solidFill>
                            <a:srgbClr val="FF9900"/>
                          </a:solidFill>
                        </a:rPr>
                        <a:t>97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Contact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l="11893" r="25110"/>
          <a:stretch/>
        </p:blipFill>
        <p:spPr>
          <a:xfrm>
            <a:off x="365997" y="1871574"/>
            <a:ext cx="1200128" cy="10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4301025" y="2678425"/>
            <a:ext cx="426599" cy="4152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C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295250" y="3316125"/>
          <a:ext cx="4616400" cy="132585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1337825"/>
                <a:gridCol w="2481050"/>
                <a:gridCol w="797525"/>
              </a:tblGrid>
              <a:tr h="10555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Bjørn Human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User ★☆☆☆☆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 i="1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Departure: 07:45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i="1"/>
                        <a:t>Arrival: 08:00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 T </a:t>
                      </a:r>
                      <a:r>
                        <a:rPr lang="en" b="1"/>
                        <a:t>W T F</a:t>
                      </a:r>
                      <a:r>
                        <a:rPr lang="en"/>
                        <a:t> S 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900" b="1"/>
                        <a:t>RideScore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solidFill>
                            <a:srgbClr val="FF9900"/>
                          </a:solidFill>
                        </a:rPr>
                        <a:t>69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800" b="1"/>
                        <a:t>Contact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301025" y="4178675"/>
            <a:ext cx="426599" cy="4152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C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t="11460" b="29705"/>
          <a:stretch/>
        </p:blipFill>
        <p:spPr>
          <a:xfrm>
            <a:off x="412237" y="3448012"/>
            <a:ext cx="1107658" cy="107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5265" y="29066"/>
            <a:ext cx="4964999" cy="107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≡   Settings                    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🔎</a:t>
            </a:r>
          </a:p>
        </p:txBody>
      </p:sp>
      <p:sp>
        <p:nvSpPr>
          <p:cNvPr id="106" name="Shape 106"/>
          <p:cNvSpPr/>
          <p:nvPr/>
        </p:nvSpPr>
        <p:spPr>
          <a:xfrm>
            <a:off x="334425" y="194870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830200" y="1948700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 dispose a car with</a:t>
            </a:r>
          </a:p>
        </p:txBody>
      </p:sp>
      <p:sp>
        <p:nvSpPr>
          <p:cNvPr id="108" name="Shape 108"/>
          <p:cNvSpPr/>
          <p:nvPr/>
        </p:nvSpPr>
        <p:spPr>
          <a:xfrm>
            <a:off x="334412" y="346170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✓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830201" y="3461700"/>
            <a:ext cx="3516899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I’m interested in getting a lift</a:t>
            </a:r>
          </a:p>
        </p:txBody>
      </p:sp>
      <p:sp>
        <p:nvSpPr>
          <p:cNvPr id="110" name="Shape 110"/>
          <p:cNvSpPr/>
          <p:nvPr/>
        </p:nvSpPr>
        <p:spPr>
          <a:xfrm>
            <a:off x="334425" y="4017750"/>
            <a:ext cx="357599" cy="3575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830200" y="4017750"/>
            <a:ext cx="31017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I’m interested in giving a lift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798743" y="2421150"/>
            <a:ext cx="1545300" cy="3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Free seat(s)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922650" y="2403750"/>
          <a:ext cx="802825" cy="396210"/>
        </p:xfrm>
        <a:graphic>
          <a:graphicData uri="http://schemas.openxmlformats.org/drawingml/2006/table">
            <a:tbl>
              <a:tblPr>
                <a:noFill/>
                <a:tableStyleId>{245C400B-390C-4A45-9CEF-17FA8D5BA84C}</a:tableStyleId>
              </a:tblPr>
              <a:tblGrid>
                <a:gridCol w="419975"/>
                <a:gridCol w="382850"/>
              </a:tblGrid>
              <a:tr h="282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🔻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Skjermfremvisning (16:9)</PresentationFormat>
  <Paragraphs>51</Paragraphs>
  <Slides>4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material</vt:lpstr>
      <vt:lpstr>RideShare              </vt:lpstr>
      <vt:lpstr>Register                 </vt:lpstr>
      <vt:lpstr>≡   Ride suggestions   🔎</vt:lpstr>
      <vt:lpstr>≡   Settings                    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</dc:title>
  <dc:creator>Bjørn Espen Opstad</dc:creator>
  <cp:lastModifiedBy>Bjørn Espen Opstad</cp:lastModifiedBy>
  <cp:revision>3</cp:revision>
  <dcterms:modified xsi:type="dcterms:W3CDTF">2016-02-24T13:03:56Z</dcterms:modified>
</cp:coreProperties>
</file>