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1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4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3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0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483B-E61D-4224-A1FE-A2AB25CA252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D3C6-2471-4AAF-AF8D-891F2D534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멀티미디어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플레이어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3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모습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778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9377696" descr="EMB0001f0bc2a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68" y="1291545"/>
            <a:ext cx="7754160" cy="50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6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File load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8629" y="14659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9376736" descr="EMB0001f0bc2a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1923143"/>
            <a:ext cx="5400675" cy="38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8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HRTF rendering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1142" y="-10305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9376576" descr="EMB0001f0bc2a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2" y="1364343"/>
            <a:ext cx="5257800" cy="498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6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Reverberator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0" y="1393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9377216" descr="EMB0001f0bc2a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850571"/>
            <a:ext cx="5400675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Amplitude(Left-&gt;Right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43085" y="12917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9377136" descr="EMB0001f0bc2a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85" y="1826760"/>
            <a:ext cx="4632325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6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Amplitude(around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43086" y="645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9378336" descr="EMB0001f0bc2a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86" y="1690688"/>
            <a:ext cx="4891088" cy="463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pass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1428" y="14369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69377216" descr="EMB0001f0bc2a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28" y="2032227"/>
            <a:ext cx="4025900" cy="3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8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pass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9377056" descr="EMB0001f0bc2a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19" y="2055813"/>
            <a:ext cx="396716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7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멀티미디어 프로젝트 플레이어 만들기</vt:lpstr>
      <vt:lpstr>GUI 모습 </vt:lpstr>
      <vt:lpstr>File load</vt:lpstr>
      <vt:lpstr>HRTF rendering </vt:lpstr>
      <vt:lpstr>Reverberator </vt:lpstr>
      <vt:lpstr>Amplitude(Left-&gt;Right)</vt:lpstr>
      <vt:lpstr>Amplitude(around)</vt:lpstr>
      <vt:lpstr>high pass filter</vt:lpstr>
      <vt:lpstr>low pass filter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프로젝트 플레이어 만들기</dc:title>
  <dc:creator>you soowon</dc:creator>
  <cp:lastModifiedBy>you soowon</cp:lastModifiedBy>
  <cp:revision>1</cp:revision>
  <dcterms:created xsi:type="dcterms:W3CDTF">2019-06-09T05:20:42Z</dcterms:created>
  <dcterms:modified xsi:type="dcterms:W3CDTF">2019-06-09T05:24:21Z</dcterms:modified>
</cp:coreProperties>
</file>