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0"/>
  </p:notesMasterIdLst>
  <p:sldIdLst>
    <p:sldId id="257" r:id="rId3"/>
    <p:sldId id="260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06B4E-81F1-44A4-930F-DFD01CAD4ACD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6929C-3679-4BDA-9650-163030F8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0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1">
              <a:defRPr lang="ko-KR"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1">
              <a:buNone/>
              <a:defRPr lang="ko-KR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8722" y="6041363"/>
            <a:ext cx="6299252" cy="365125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2022/6/7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2022/6/7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1">
              <a:buFontTx/>
              <a:buNone/>
              <a:defRPr lang="ko-KR" sz="16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텍스트 상자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2022/6/7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2022/6/7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2022/6/7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accent1"/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2022/6/7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2022/6/7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vert" anchor="ctr"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2022/6/7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1">
              <a:defRPr lang="ko-KR" sz="36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2022/6/7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1">
              <a:defRPr lang="ko-KR"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1">
              <a:buNone/>
              <a:defRPr lang="ko-KR" sz="20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2022/6/7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2022/6/7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2022/6/7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2022/6/7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2022/6/7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1">
              <a:defRPr lang="ko-KR" sz="20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400">
                <a:ea typeface="맑은 고딕" panose="020B0503020000020004" pitchFamily="50" charset="-127"/>
              </a:defRPr>
            </a:lvl1pPr>
            <a:lvl2pPr marL="457063" indent="0" latinLnBrk="1">
              <a:buNone/>
              <a:defRPr lang="ko-KR" sz="1400"/>
            </a:lvl2pPr>
            <a:lvl3pPr marL="914126" indent="0" latinLnBrk="1">
              <a:buNone/>
              <a:defRPr lang="ko-KR" sz="1200"/>
            </a:lvl3pPr>
            <a:lvl4pPr marL="1371189" indent="0" latinLnBrk="1">
              <a:buNone/>
              <a:defRPr lang="ko-KR" sz="1000"/>
            </a:lvl4pPr>
            <a:lvl5pPr marL="1828251" indent="0" latinLnBrk="1">
              <a:buNone/>
              <a:defRPr lang="ko-KR" sz="1000"/>
            </a:lvl5pPr>
            <a:lvl6pPr marL="2285314" indent="0" latinLnBrk="1">
              <a:buNone/>
              <a:defRPr lang="ko-KR" sz="1000"/>
            </a:lvl6pPr>
            <a:lvl7pPr marL="2742377" indent="0" latinLnBrk="1">
              <a:buNone/>
              <a:defRPr lang="ko-KR" sz="1000"/>
            </a:lvl7pPr>
            <a:lvl8pPr marL="3199440" indent="0" latinLnBrk="1">
              <a:buNone/>
              <a:defRPr lang="ko-KR" sz="1000"/>
            </a:lvl8pPr>
            <a:lvl9pPr marL="3656503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2022/6/7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1">
              <a:defRPr lang="ko-KR" sz="2400" b="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1">
              <a:buNone/>
              <a:defRPr lang="ko-KR" sz="16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2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2022/6/7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399148" y="3689879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ko-KR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altLang="ko-KR" dirty="0" smtClean="0"/>
              <a:t>마스터 텍스트 스타일을 편집합니다</a:t>
            </a:r>
          </a:p>
          <a:p>
            <a:pPr lvl="1" latinLnBrk="1"/>
            <a:r>
              <a:rPr lang="ko-KR" altLang="ko-KR" dirty="0" smtClean="0"/>
              <a:t>둘째 수준</a:t>
            </a:r>
          </a:p>
          <a:p>
            <a:pPr lvl="2" latinLnBrk="1"/>
            <a:r>
              <a:rPr lang="ko-KR" altLang="ko-KR" dirty="0" smtClean="0"/>
              <a:t>셋째 수준</a:t>
            </a:r>
          </a:p>
          <a:p>
            <a:pPr lvl="3" latinLnBrk="1"/>
            <a:r>
              <a:rPr lang="ko-KR" altLang="ko-KR" dirty="0" smtClean="0"/>
              <a:t>넷째 수준</a:t>
            </a:r>
          </a:p>
          <a:p>
            <a:pPr lvl="4" latinLnBrk="1"/>
            <a:r>
              <a:rPr lang="ko-KR" altLang="ko-KR" dirty="0" smtClean="0"/>
              <a:t>다섯째 수준</a:t>
            </a:r>
            <a:endParaRPr lang="ko-KR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2022/6/7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api/system.web.ui.datavisualization.charting.seriescollection?view=netframework-4.8" TargetMode="External"/><Relationship Id="rId2" Type="http://schemas.openxmlformats.org/officeDocument/2006/relationships/hyperlink" Target="https://docs.microsoft.com/ko-kr/dotnet/api/system.string.format?view=net-6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uI3LL2kf9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사각형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C# </a:t>
            </a:r>
            <a:r>
              <a:rPr lang="ko-KR" altLang="en-US" dirty="0" smtClean="0"/>
              <a:t>차트 활용하기</a:t>
            </a:r>
            <a:r>
              <a:rPr lang="ko-KR" dirty="0" smtClean="0"/>
              <a:t> </a:t>
            </a:r>
            <a:r>
              <a:rPr dirty="0"/>
              <a:t/>
            </a:r>
            <a:br>
              <a:rPr dirty="0"/>
            </a:br>
            <a:endParaRPr lang="ko-KR" dirty="0"/>
          </a:p>
        </p:txBody>
      </p:sp>
      <p:sp>
        <p:nvSpPr>
          <p:cNvPr id="89097" name="사각형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2018675001 </a:t>
            </a:r>
            <a:r>
              <a:rPr lang="ko-KR" altLang="en-US" b="1" dirty="0" smtClean="0"/>
              <a:t>강동현</a:t>
            </a:r>
            <a:endParaRPr lang="ko-KR" b="1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사각형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차트</a:t>
            </a:r>
            <a:endParaRPr lang="ko-KR" dirty="0"/>
          </a:p>
        </p:txBody>
      </p:sp>
      <p:sp>
        <p:nvSpPr>
          <p:cNvPr id="92164" name="사각형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dirty="0" err="1" smtClean="0"/>
              <a:t>DataSet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새 테이블 추가</a:t>
            </a:r>
            <a:endParaRPr lang="en-US" altLang="ko-KR" dirty="0" smtClean="0"/>
          </a:p>
          <a:p>
            <a:r>
              <a:rPr lang="ko-KR" altLang="en-US" dirty="0" smtClean="0"/>
              <a:t>테이블 입력</a:t>
            </a:r>
            <a:endParaRPr lang="en-US" altLang="ko-KR" dirty="0" smtClean="0"/>
          </a:p>
          <a:p>
            <a:endParaRPr 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099" t="8279" r="19100" b="14881"/>
          <a:stretch/>
        </p:blipFill>
        <p:spPr>
          <a:xfrm>
            <a:off x="4520241" y="1345722"/>
            <a:ext cx="7137088" cy="433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사각형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DataGridView</a:t>
            </a:r>
            <a:endParaRPr lang="ko-KR" dirty="0"/>
          </a:p>
        </p:txBody>
      </p:sp>
      <p:sp>
        <p:nvSpPr>
          <p:cNvPr id="91139" name="사각형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DataGridView</a:t>
            </a:r>
            <a:r>
              <a:rPr lang="en-US" altLang="ko-KR" dirty="0" smtClean="0"/>
              <a:t>- </a:t>
            </a:r>
            <a:r>
              <a:rPr lang="ko-KR" altLang="en-US" dirty="0" smtClean="0"/>
              <a:t>대량의 데이터를 </a:t>
            </a:r>
            <a:r>
              <a:rPr lang="ko-KR" altLang="en-US" dirty="0" err="1" smtClean="0"/>
              <a:t>관리하기위한</a:t>
            </a:r>
            <a:r>
              <a:rPr lang="ko-KR" altLang="en-US" dirty="0" smtClean="0"/>
              <a:t> 툴</a:t>
            </a:r>
            <a:endParaRPr lang="en-US" altLang="ko-KR" dirty="0" smtClean="0"/>
          </a:p>
          <a:p>
            <a:r>
              <a:rPr lang="ko-KR" altLang="en-US" dirty="0"/>
              <a:t>도구상자의 </a:t>
            </a:r>
            <a:r>
              <a:rPr lang="en-US" altLang="ko-KR" dirty="0" err="1"/>
              <a:t>DataGridView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363" t="16434" r="43325" b="35162"/>
          <a:stretch/>
        </p:blipFill>
        <p:spPr>
          <a:xfrm>
            <a:off x="6469811" y="1992701"/>
            <a:ext cx="5158596" cy="31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LiveChartsControl</a:t>
            </a:r>
            <a:endParaRPr 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160" t="8652" r="43538" b="48483"/>
          <a:stretch/>
        </p:blipFill>
        <p:spPr>
          <a:xfrm>
            <a:off x="1000664" y="1809630"/>
            <a:ext cx="7159926" cy="380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6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사각형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LiveChartsControl</a:t>
            </a:r>
            <a:endParaRPr 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-283" t="13532" r="43609" b="35426"/>
          <a:stretch/>
        </p:blipFill>
        <p:spPr>
          <a:xfrm>
            <a:off x="1708030" y="1854679"/>
            <a:ext cx="7568388" cy="36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사각형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4504" t="11026" r="20543" b="28436"/>
          <a:stretch/>
        </p:blipFill>
        <p:spPr>
          <a:xfrm>
            <a:off x="677511" y="1552755"/>
            <a:ext cx="9943372" cy="4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사각형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dirty="0"/>
          </a:p>
        </p:txBody>
      </p:sp>
      <p:sp>
        <p:nvSpPr>
          <p:cNvPr id="100355" name="사각형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ko-KR" dirty="0">
                <a:hlinkClick r:id="rId2"/>
              </a:rPr>
              <a:t>https://</a:t>
            </a:r>
            <a:r>
              <a:rPr lang="pt-BR" altLang="ko-KR" dirty="0" smtClean="0">
                <a:hlinkClick r:id="rId2"/>
              </a:rPr>
              <a:t>docs.microsoft.com/ko-kr/dotnet/api/system.string.format?view=net-6.0</a:t>
            </a:r>
            <a:endParaRPr lang="pt-BR" altLang="ko-KR" dirty="0" smtClean="0"/>
          </a:p>
          <a:p>
            <a:r>
              <a:rPr lang="pt-BR" altLang="ko-KR" dirty="0">
                <a:hlinkClick r:id="rId3"/>
              </a:rPr>
              <a:t>https://</a:t>
            </a:r>
            <a:r>
              <a:rPr lang="pt-BR" altLang="ko-KR" dirty="0" smtClean="0">
                <a:hlinkClick r:id="rId3"/>
              </a:rPr>
              <a:t>docs.microsoft.com/ko-kr/dotnet/api/system.web.ui.datavisualization.charting.seriescollection?view=netframework-4.8</a:t>
            </a:r>
            <a:endParaRPr lang="ko-KR" dirty="0" smtClean="0"/>
          </a:p>
          <a:p>
            <a:r>
              <a:rPr lang="pt-BR" altLang="ko-KR" dirty="0">
                <a:hlinkClick r:id="rId4"/>
              </a:rPr>
              <a:t>https://</a:t>
            </a:r>
            <a:r>
              <a:rPr lang="pt-BR" altLang="ko-KR" dirty="0" smtClean="0">
                <a:hlinkClick r:id="rId4"/>
              </a:rPr>
              <a:t>www.youtube.com/watch?v=RuI3LL2kf98</a:t>
            </a:r>
            <a:endParaRPr lang="pt-BR" altLang="ko-KR" dirty="0" smtClean="0"/>
          </a:p>
          <a:p>
            <a:endParaRPr 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35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473E7C1B-4451-4BA0-87AA-7BB36240D405}" vid="{83BA57E1-8352-4719-8748-E85E90024C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A752CCC-5C25-436C-B759-7E4E4195A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 전략 프레젠테이션, 패싯 테마(와이드스크린)</Template>
  <TotalTime>177</TotalTime>
  <Words>38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C# 차트 활용하기  </vt:lpstr>
      <vt:lpstr>차트</vt:lpstr>
      <vt:lpstr>DataGridView</vt:lpstr>
      <vt:lpstr>LiveChartsControl</vt:lpstr>
      <vt:lpstr>LiveChartsControl</vt:lpstr>
      <vt:lpstr>코드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셀레니움 라이브러리</dc:title>
  <dc:creator>강 동현</dc:creator>
  <cp:keywords/>
  <cp:lastModifiedBy>강 동현</cp:lastModifiedBy>
  <cp:revision>7</cp:revision>
  <dcterms:created xsi:type="dcterms:W3CDTF">2022-06-06T17:45:51Z</dcterms:created>
  <dcterms:modified xsi:type="dcterms:W3CDTF">2022-06-06T20:43:12Z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