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Nanum Square Round Bold" panose="020B0600000101010101" charset="-127"/>
      <p:regular r:id="rId4"/>
    </p:embeddedFont>
    <p:embeddedFont>
      <p:font typeface="Nanum Square Round Bold Bold" panose="020B0600000101010101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6373" y="1028700"/>
            <a:ext cx="10775254" cy="8229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314875" y="7691755"/>
            <a:ext cx="3909861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3762"/>
                </a:solidFill>
                <a:latin typeface="Nanum Square Round Bold"/>
              </a:rPr>
              <a:t>20211719 이소미 20225141 김지윤 20225123 김성호 20193529 이승주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243762"/>
              </a:solidFill>
              <a:latin typeface="Nanum Square Round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431139" y="3150212"/>
            <a:ext cx="11425723" cy="2569551"/>
            <a:chOff x="0" y="0"/>
            <a:chExt cx="15234297" cy="3426068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15234297" cy="1671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49"/>
                </a:lnSpc>
              </a:pPr>
              <a:r>
                <a:rPr lang="en-US" sz="8499" spc="-84">
                  <a:solidFill>
                    <a:srgbClr val="3884FD"/>
                  </a:solidFill>
                  <a:latin typeface="Nanum Square Round Bold Bold"/>
                </a:rPr>
                <a:t>2022 SW 전시회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71706"/>
              <a:ext cx="1387265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endParaRPr/>
            </a:p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916096" y="4561522"/>
            <a:ext cx="6455807" cy="67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ea typeface="Nanum Square Round Bold"/>
              </a:rPr>
              <a:t>춘천시 공영 주차장 위치 웹사이트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562343"/>
            <a:ext cx="4804877" cy="3071910"/>
            <a:chOff x="0" y="0"/>
            <a:chExt cx="6406503" cy="4095881"/>
          </a:xfrm>
        </p:grpSpPr>
        <p:sp>
          <p:nvSpPr>
            <p:cNvPr id="3" name="TextBox 3"/>
            <p:cNvSpPr txBox="1"/>
            <p:nvPr/>
          </p:nvSpPr>
          <p:spPr>
            <a:xfrm>
              <a:off x="0" y="2905128"/>
              <a:ext cx="6406503" cy="1190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-MySQL,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카카오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API, Visual Studio</a:t>
              </a:r>
            </a:p>
            <a:p>
              <a:pPr marL="0" lvl="0" indent="0">
                <a:lnSpc>
                  <a:spcPts val="3599"/>
                </a:lnSpc>
              </a:pPr>
              <a:endParaRPr lang="en-US" sz="2399" dirty="0">
                <a:solidFill>
                  <a:srgbClr val="243762"/>
                </a:solidFill>
                <a:latin typeface="Nanum Square Round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89336"/>
              <a:ext cx="6406503" cy="953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3884FD"/>
                  </a:solidFill>
                  <a:ea typeface="Nanum Square Bold"/>
                </a:rPr>
                <a:t>플랫폼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14167" cy="904630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6122436" y="6666102"/>
            <a:ext cx="4804877" cy="3801568"/>
            <a:chOff x="0" y="-104775"/>
            <a:chExt cx="6406503" cy="5068757"/>
          </a:xfrm>
        </p:grpSpPr>
        <p:sp>
          <p:nvSpPr>
            <p:cNvPr id="7" name="TextBox 7"/>
            <p:cNvSpPr txBox="1"/>
            <p:nvPr/>
          </p:nvSpPr>
          <p:spPr>
            <a:xfrm>
              <a:off x="0" y="1311017"/>
              <a:ext cx="6406503" cy="3652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-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공공데이터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포털에서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주차장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개수</a:t>
              </a:r>
              <a:r>
                <a:rPr lang="ko-KR" altLang="en-US" sz="2399" dirty="0">
                  <a:solidFill>
                    <a:srgbClr val="243762"/>
                  </a:solidFill>
                  <a:latin typeface="Nanum Square Round Bold"/>
                </a:rPr>
                <a:t>와 위치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데이터를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분석하여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카카오API와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연동</a:t>
              </a:r>
              <a:endParaRPr lang="en-US" sz="2399" dirty="0">
                <a:solidFill>
                  <a:srgbClr val="243762"/>
                </a:solidFill>
                <a:latin typeface="Nanum Square Round Bold"/>
              </a:endParaRPr>
            </a:p>
            <a:p>
              <a:pPr>
                <a:lnSpc>
                  <a:spcPts val="3599"/>
                </a:lnSpc>
              </a:pPr>
              <a:endParaRPr lang="en-US" sz="2399" dirty="0">
                <a:solidFill>
                  <a:srgbClr val="243762"/>
                </a:solidFill>
                <a:latin typeface="Nanum Square Round Bold"/>
              </a:endParaRPr>
            </a:p>
            <a:p>
              <a:pPr>
                <a:lnSpc>
                  <a:spcPts val="3599"/>
                </a:lnSpc>
              </a:pP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-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MySQL를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통해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데이터</a:t>
              </a:r>
              <a:r>
                <a:rPr lang="en-US" sz="2399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2399" dirty="0" err="1">
                  <a:solidFill>
                    <a:srgbClr val="243762"/>
                  </a:solidFill>
                  <a:latin typeface="Nanum Square Round Bold"/>
                </a:rPr>
                <a:t>처리</a:t>
              </a:r>
              <a:endParaRPr lang="en-US" sz="2399" dirty="0">
                <a:solidFill>
                  <a:srgbClr val="243762"/>
                </a:solidFill>
                <a:latin typeface="Nanum Square Round Bold"/>
              </a:endParaRPr>
            </a:p>
            <a:p>
              <a:pPr marL="0" lvl="0" indent="0">
                <a:lnSpc>
                  <a:spcPts val="3599"/>
                </a:lnSpc>
              </a:pPr>
              <a:endParaRPr lang="en-US" sz="2399" dirty="0">
                <a:solidFill>
                  <a:srgbClr val="243762"/>
                </a:solidFill>
                <a:latin typeface="Nanum Square Round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6406503" cy="953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dirty="0" err="1">
                  <a:solidFill>
                    <a:srgbClr val="3884FD"/>
                  </a:solidFill>
                  <a:ea typeface="Nanum Square Bold"/>
                </a:rPr>
                <a:t>개발</a:t>
              </a:r>
              <a:r>
                <a:rPr lang="en-US" sz="4200" dirty="0">
                  <a:solidFill>
                    <a:srgbClr val="3884FD"/>
                  </a:solidFill>
                  <a:ea typeface="Nanum Square Bold"/>
                </a:rPr>
                <a:t> </a:t>
              </a:r>
              <a:r>
                <a:rPr lang="en-US" sz="4200" dirty="0" err="1">
                  <a:solidFill>
                    <a:srgbClr val="3884FD"/>
                  </a:solidFill>
                  <a:ea typeface="Nanum Square Bold"/>
                </a:rPr>
                <a:t>도구</a:t>
              </a:r>
              <a:r>
                <a:rPr lang="en-US" sz="4200" dirty="0">
                  <a:solidFill>
                    <a:srgbClr val="3884FD"/>
                  </a:solidFill>
                  <a:ea typeface="Nanum Square Bold"/>
                </a:rPr>
                <a:t> 및 </a:t>
              </a:r>
              <a:r>
                <a:rPr lang="en-US" sz="4200" dirty="0" err="1">
                  <a:solidFill>
                    <a:srgbClr val="3884FD"/>
                  </a:solidFill>
                  <a:ea typeface="Nanum Square Bold"/>
                </a:rPr>
                <a:t>기술</a:t>
              </a:r>
              <a:endParaRPr lang="en-US" sz="4200" dirty="0">
                <a:solidFill>
                  <a:srgbClr val="3884FD"/>
                </a:solidFill>
                <a:ea typeface="Nanum Square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54423" y="5495668"/>
            <a:ext cx="4804877" cy="2601872"/>
            <a:chOff x="0" y="0"/>
            <a:chExt cx="6406503" cy="346916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905128"/>
              <a:ext cx="6406503" cy="554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99"/>
                </a:lnSpc>
              </a:pPr>
              <a:r>
                <a:rPr lang="en-US" sz="2399">
                  <a:solidFill>
                    <a:srgbClr val="243762"/>
                  </a:solidFill>
                  <a:latin typeface="Nanum Square Round Bold"/>
                </a:rPr>
                <a:t>- X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489336"/>
              <a:ext cx="6406503" cy="953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3884FD"/>
                  </a:solidFill>
                  <a:ea typeface="Nanum Square Bold"/>
                </a:rPr>
                <a:t>진행 상황</a:t>
              </a:r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799364" cy="904630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122436" y="5409943"/>
            <a:ext cx="835238" cy="835238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1052672"/>
            <a:ext cx="11425723" cy="3720737"/>
            <a:chOff x="0" y="47625"/>
            <a:chExt cx="15234297" cy="496098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47625"/>
              <a:ext cx="15234297" cy="1671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9349"/>
                </a:lnSpc>
              </a:pPr>
              <a:r>
                <a:rPr lang="en-US" sz="8499" spc="-84">
                  <a:solidFill>
                    <a:srgbClr val="3884FD"/>
                  </a:solidFill>
                  <a:ea typeface="Nanum Square Round Bold Bold"/>
                </a:rPr>
                <a:t>주제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971707"/>
              <a:ext cx="13872654" cy="303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480"/>
                </a:lnSpc>
              </a:pP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HTML, CSS,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JS를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이용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,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공공데이터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포털에서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데이터를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가져온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주차장의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ko-KR" altLang="en-US" sz="3200" dirty="0">
                  <a:solidFill>
                    <a:srgbClr val="243762"/>
                  </a:solidFill>
                  <a:latin typeface="Nanum Square Round Bold"/>
                </a:rPr>
                <a:t>위치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를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카카오API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맵으로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연동시켜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공영주차장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찾기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사이트를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  <a:r>
                <a:rPr lang="en-US" sz="3200" dirty="0" err="1">
                  <a:solidFill>
                    <a:srgbClr val="243762"/>
                  </a:solidFill>
                  <a:latin typeface="Nanum Square Round Bold"/>
                </a:rPr>
                <a:t>제작</a:t>
              </a:r>
              <a:r>
                <a:rPr lang="en-US" sz="3200" dirty="0">
                  <a:solidFill>
                    <a:srgbClr val="243762"/>
                  </a:solidFill>
                  <a:latin typeface="Nanum Square Round Bold"/>
                </a:rPr>
                <a:t> </a:t>
              </a:r>
            </a:p>
            <a:p>
              <a:pPr algn="just">
                <a:lnSpc>
                  <a:spcPts val="4480"/>
                </a:lnSpc>
                <a:spcBef>
                  <a:spcPct val="0"/>
                </a:spcBef>
              </a:pPr>
              <a:endParaRPr lang="en-US" sz="3200" dirty="0">
                <a:solidFill>
                  <a:srgbClr val="243762"/>
                </a:solidFill>
                <a:latin typeface="Nanum Square Round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Office PowerPoint</Application>
  <PresentationFormat>사용자 지정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Nanum Square Round Bold Bold</vt:lpstr>
      <vt:lpstr>Nanum Square Round Bold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비즈니스 모델</dc:title>
  <cp:lastModifiedBy>이소미</cp:lastModifiedBy>
  <cp:revision>2</cp:revision>
  <dcterms:created xsi:type="dcterms:W3CDTF">2006-08-16T00:00:00Z</dcterms:created>
  <dcterms:modified xsi:type="dcterms:W3CDTF">2022-07-19T08:45:45Z</dcterms:modified>
  <dc:identifier>DAFG1DrKuhQ</dc:identifier>
</cp:coreProperties>
</file>