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261C993-8DDA-4DE6-A652-5D052CF74FB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7F3DD42-C193-401A-8011-2A9E15817043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009E0CA-6FDD-433F-B2F3-8943E7C23507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9AD81F-FC7E-4D07-A00F-0918E79EAC6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b" anchorCtr="0" compatLnSpc="0">
            <a:noAutofit/>
          </a:bodyPr>
          <a:lstStyle/>
          <a:p>
            <a:pPr marL="0" marR="0" lvl="0" indent="0" algn="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C4BBA18-9D1A-4EEE-81F7-98C53C03AC83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31132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DE1CB8-20F9-4EC3-A550-7FC19FE030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24C8AA-6945-41A8-B5B3-00E8CCA51A12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>
            <a:extLst>
              <a:ext uri="{FF2B5EF4-FFF2-40B4-BE49-F238E27FC236}">
                <a16:creationId xmlns:a16="http://schemas.microsoft.com/office/drawing/2014/main" id="{E0B7E351-7DF8-49C9-9DA1-A12B4B5A4F1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6EA31C-6D18-43FD-A8C7-1CF54F02B75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6C608B3-B196-4EB9-B281-DB02D71B0834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8D7870-2CBB-46F9-93E6-865E2D6AE45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839D429F-B5D4-441B-A58F-964BB32ABE5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58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fr-FR" sz="2000" b="0" i="0" u="none" strike="noStrike" kern="1200">
        <a:ln>
          <a:noFill/>
        </a:ln>
        <a:latin typeface="Arial" pitchFamily="18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B23AD1-67D3-40C2-A0F0-8C6C37D04E7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602B4D9-F87B-4AB2-A9DC-EE570ECB5599}" type="slidenum">
              <a:t>1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688FCF5-FCD9-462B-8FDA-9126AD5A6E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956365F-6717-4898-B18E-03AA6B9B811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F21C70-7C9D-49C6-B31C-FD221AC091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C614877-B6B4-4C50-9122-4AF99D093FB0}" type="slidenum">
              <a:t>2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6A5F8EC-D2A6-4974-8D78-A897F6ACDF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C76C0CD-59CA-4A79-9AFD-A7D070FB4A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2A9BB1F-3EA1-4DDF-B0FE-47B8E1C56CC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5C4CB1D-C7B5-4884-8EA6-1717F8D39EA4}" type="slidenum">
              <a:t>3</a:t>
            </a:fld>
            <a:endParaRPr lang="fr-FR"/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2FE9C50-7001-4242-AB38-86E685D0F75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CFE7F5"/>
          </a:solidFill>
          <a:ln w="25400">
            <a:solidFill>
              <a:srgbClr val="808080"/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695E99-A2F5-4474-931A-E927A7F393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520"/>
            <a:ext cx="6047640" cy="472104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78DA20-0908-4602-9B28-1BCA387CF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9CDAB7-7010-44C8-B1F5-F7A74D85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5A2D8-1181-4CFD-BD4E-F39A273D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BE7604-BDEB-458C-B516-98367F0A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C9D092-5782-4127-98FA-01695E17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6FFBE3C-3C15-494F-B6D2-27B07A19D4AD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9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4C649-7B9E-4972-A7AD-A00901F0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4F8A55B-2539-4F53-8FB0-3AA80159F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D8F161-2F9B-4EB3-98A4-1F6FB2B52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038739-748A-4959-A98D-EB540FC3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58E4DD-0826-42D7-B467-24F930F5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70FC43-6F72-457D-AF43-484DD61F622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889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B37A54D-4953-42E3-AB85-FBBE1649D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93E561-2BC1-4ED0-9B1E-AA98EB77A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7F910B4-0416-4020-A074-E923F6B7A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D2D324-84C1-4357-8A91-5E6A4A40A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A536F9-4A37-4EC5-9D50-AE863D07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530C5B-548E-4E2E-8B49-CCE5FCD6408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53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A8CB85-DDAC-4E58-88D9-6AD56DD8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1BF365-29B9-43BC-A549-DDEAEF83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E569EC-C502-4667-A704-9B58A2A1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235A8D-9660-41F6-8AE3-2D47F6C4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C28379-EC96-46CB-9731-3E354D6C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0728F8-964D-4D9A-98E9-6896455574A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544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6D71B-59D5-497C-8C2D-32FD6C7A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73A9B7-6860-454D-A327-7E198BD0E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2C9A1D-8ABD-4DC6-BF07-E7311809A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B096F1-EDFC-42B4-A05E-B3D80DF4E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7C995F-B8CB-4DDE-987A-9E9B6005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3108F7-60D2-40E8-A40B-3E16DE4ED50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214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DB4899-9D5A-4E87-9F35-589A15099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70C36A-A217-4370-B572-75068332B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3592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A8AEEF-823E-41F5-91D8-6CEFD8AAB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768475"/>
            <a:ext cx="4359275" cy="438467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B0E656-9C56-4D70-996F-9557325A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1FD1F9-2831-4F54-88F9-7EBE4690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1B12CD3-F6BC-493A-BD59-DD80342C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9A4060-A347-43E7-8A91-C90BF28C62B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724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61179B-E9E2-4D0B-8F49-2297C280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64FE3A-6612-4AEB-9EE4-4C6BD7088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4DDD902-0B12-4FDB-9B20-B9ADE6A0F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67A4469-4C01-4361-9482-5A167C47F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FDA648-A99C-4959-94B5-AD13CDD37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81A31BE-C0F1-484C-AF33-5D9BE258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85CD51-6A35-4AAA-AB60-AFBAC8AE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B0E94A-B29E-432E-8005-1D843290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B1AF69-321A-49FF-B66D-E1C7C8AE264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58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5373A-D846-4C7D-81AC-2D533BAC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0B8B48B-BA59-48F1-8CDB-33B31E61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A192060-52B3-4947-87F6-C1F810B3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A3DDE2-2E80-451C-BED5-873E7CEA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FDB2FA-BFA6-4F5B-9449-11613DA05DC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84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76D0404-C0BF-442E-875A-E4AA6900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5577540-8A4C-433A-AD68-9D2EAAC7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0BEDB2-490D-46E4-9592-32EA8AF9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6AB097-FA82-438B-834B-B1C2CB5C5CB2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5783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30FCF-989A-4D22-9ECB-5D63C04C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B37559-961F-4474-ABAC-878E45E8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71A32E-DC8D-4115-A4FD-8B9F037EF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091C81-5660-471A-8DDA-24FB0BB2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878AAC-69ED-401C-B637-22CD027E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78D878-61C8-49E1-BD38-813439D7E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4A1EDA-5E48-450F-89E9-FF3C7D915C3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11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7A12E9-AD72-44E4-AA56-C38303AC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09109B-D72E-41AD-AAD8-7EBD297F0F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80CC89-D887-491A-A7F5-A711C7F72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1275F0-8756-47F9-9046-91A1602D7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045AAA-E13D-4E6F-9770-F3A9D63F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559483-267B-45F5-A675-519A8B9FF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09C9E60-EA75-4EAF-BF52-BA783025D9E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791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E6401F8-A245-4E40-809C-CB6E39DA29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1F286D-AD65-482E-B65E-E18AC2DA3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8870040" cy="438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65FE52-A8A5-4C72-8D26-CCFB6741796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916653-DD23-4A86-9693-06E23A42D320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E9B715-0314-4A9A-8724-F9B54845118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hangingPunct="0">
              <a:buNone/>
              <a:tabLst/>
              <a:defRPr lang="fr-FR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6CBCA695-D46D-4A9E-8F05-3766D7010CE2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fr-FR" sz="4400" b="0" i="0" u="none" strike="noStrike" kern="1200">
          <a:ln>
            <a:noFill/>
          </a:ln>
          <a:latin typeface="Arial" pitchFamily="18"/>
          <a:cs typeface="Mangal" pitchFamily="2"/>
        </a:defRPr>
      </a:lvl1pPr>
    </p:titleStyle>
    <p:bodyStyle>
      <a:lvl1pPr hangingPunct="0">
        <a:spcBef>
          <a:spcPts val="0"/>
        </a:spcBef>
        <a:spcAft>
          <a:spcPts val="1417"/>
        </a:spcAft>
        <a:tabLst/>
        <a:defRPr lang="fr-FR" sz="3200" b="0" i="0" u="none" strike="noStrike" kern="1200">
          <a:ln>
            <a:noFill/>
          </a:ln>
          <a:latin typeface="Arial" pitchFamily="18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59E85B39-45F8-4A17-BA4C-E1B6CEAE7326}"/>
              </a:ext>
            </a:extLst>
          </p:cNvPr>
          <p:cNvSpPr/>
          <p:nvPr/>
        </p:nvSpPr>
        <p:spPr>
          <a:xfrm>
            <a:off x="1296000" y="3924000"/>
            <a:ext cx="126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swSSOCM.dll</a:t>
            </a:r>
          </a:p>
        </p:txBody>
      </p:sp>
      <p:sp>
        <p:nvSpPr>
          <p:cNvPr id="3" name="Forme libre : forme 2">
            <a:extLst>
              <a:ext uri="{FF2B5EF4-FFF2-40B4-BE49-F238E27FC236}">
                <a16:creationId xmlns:a16="http://schemas.microsoft.com/office/drawing/2014/main" id="{BF0E1BCA-ECEA-4AF8-8EF4-BD7CFDF8201B}"/>
              </a:ext>
            </a:extLst>
          </p:cNvPr>
          <p:cNvSpPr/>
          <p:nvPr/>
        </p:nvSpPr>
        <p:spPr>
          <a:xfrm>
            <a:off x="216000" y="2772000"/>
            <a:ext cx="10044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swSSOSVC.exe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B1C4DC7-9ACD-43C1-AA78-5241C4B58F98}"/>
              </a:ext>
            </a:extLst>
          </p:cNvPr>
          <p:cNvSpPr/>
          <p:nvPr/>
        </p:nvSpPr>
        <p:spPr>
          <a:xfrm>
            <a:off x="2772000" y="5148000"/>
            <a:ext cx="7416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swSSO.exe</a:t>
            </a:r>
          </a:p>
        </p:txBody>
      </p:sp>
      <p:sp>
        <p:nvSpPr>
          <p:cNvPr id="5" name="Connecteur droit 4">
            <a:extLst>
              <a:ext uri="{FF2B5EF4-FFF2-40B4-BE49-F238E27FC236}">
                <a16:creationId xmlns:a16="http://schemas.microsoft.com/office/drawing/2014/main" id="{00A05DED-98D2-47AB-91FC-646F08BEE236}"/>
              </a:ext>
            </a:extLst>
          </p:cNvPr>
          <p:cNvSpPr/>
          <p:nvPr/>
        </p:nvSpPr>
        <p:spPr>
          <a:xfrm>
            <a:off x="432000" y="972000"/>
            <a:ext cx="0" cy="1800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62359356-02DF-44E0-899F-E080D7ACF7B8}"/>
              </a:ext>
            </a:extLst>
          </p:cNvPr>
          <p:cNvSpPr/>
          <p:nvPr/>
        </p:nvSpPr>
        <p:spPr>
          <a:xfrm>
            <a:off x="1368000" y="1835999"/>
            <a:ext cx="0" cy="208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7" name="Connecteur droit 6">
            <a:extLst>
              <a:ext uri="{FF2B5EF4-FFF2-40B4-BE49-F238E27FC236}">
                <a16:creationId xmlns:a16="http://schemas.microsoft.com/office/drawing/2014/main" id="{C5BD4BDC-4E34-46DA-9A06-A172E03D114F}"/>
              </a:ext>
            </a:extLst>
          </p:cNvPr>
          <p:cNvSpPr/>
          <p:nvPr/>
        </p:nvSpPr>
        <p:spPr>
          <a:xfrm flipV="1">
            <a:off x="2015999" y="3131999"/>
            <a:ext cx="0" cy="792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8" name="Connecteur droit 7">
            <a:extLst>
              <a:ext uri="{FF2B5EF4-FFF2-40B4-BE49-F238E27FC236}">
                <a16:creationId xmlns:a16="http://schemas.microsoft.com/office/drawing/2014/main" id="{4B0B6D57-FD48-48D9-8442-28562FB32ACF}"/>
              </a:ext>
            </a:extLst>
          </p:cNvPr>
          <p:cNvSpPr/>
          <p:nvPr/>
        </p:nvSpPr>
        <p:spPr>
          <a:xfrm flipV="1">
            <a:off x="3204000" y="320400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E76F2425-1811-470F-9AA0-05FF443FEFFE}"/>
              </a:ext>
            </a:extLst>
          </p:cNvPr>
          <p:cNvSpPr/>
          <p:nvPr/>
        </p:nvSpPr>
        <p:spPr>
          <a:xfrm>
            <a:off x="4428000" y="320400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6A9D26E7-8CA4-484C-BB71-769DAEDBEF70}"/>
              </a:ext>
            </a:extLst>
          </p:cNvPr>
          <p:cNvSpPr/>
          <p:nvPr/>
        </p:nvSpPr>
        <p:spPr>
          <a:xfrm>
            <a:off x="6156000" y="3924000"/>
            <a:ext cx="1512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swSSOCM.dll</a:t>
            </a:r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25BABE58-DC90-4211-BC0C-B0CDB671CBF4}"/>
              </a:ext>
            </a:extLst>
          </p:cNvPr>
          <p:cNvSpPr/>
          <p:nvPr/>
        </p:nvSpPr>
        <p:spPr>
          <a:xfrm>
            <a:off x="-180000" y="540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Démarrage du 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système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67703D29-0808-44DB-A53A-A8EC9740E4A6}"/>
              </a:ext>
            </a:extLst>
          </p:cNvPr>
          <p:cNvSpPr/>
          <p:nvPr/>
        </p:nvSpPr>
        <p:spPr>
          <a:xfrm>
            <a:off x="756000" y="1404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Ouverture de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session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400579FE-5576-45B7-A18B-DEDD2EB86EB6}"/>
              </a:ext>
            </a:extLst>
          </p:cNvPr>
          <p:cNvSpPr/>
          <p:nvPr/>
        </p:nvSpPr>
        <p:spPr>
          <a:xfrm>
            <a:off x="756000" y="2160000"/>
            <a:ext cx="1224000" cy="25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NPLogonNotify</a:t>
            </a: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9D85A7D5-9252-4C01-9263-4FB975A7B1DA}"/>
              </a:ext>
            </a:extLst>
          </p:cNvPr>
          <p:cNvSpPr/>
          <p:nvPr/>
        </p:nvSpPr>
        <p:spPr>
          <a:xfrm>
            <a:off x="1440000" y="3491999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PUTPASS</a:t>
            </a:r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73767FC8-E8D2-4BA6-A9C1-A7B730BA8104}"/>
              </a:ext>
            </a:extLst>
          </p:cNvPr>
          <p:cNvSpPr/>
          <p:nvPr/>
        </p:nvSpPr>
        <p:spPr>
          <a:xfrm>
            <a:off x="2628000" y="399600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PUTPSKS</a:t>
            </a: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9E7528E1-59DD-4BE4-A3BE-92B3B1DCC821}"/>
              </a:ext>
            </a:extLst>
          </p:cNvPr>
          <p:cNvSpPr/>
          <p:nvPr/>
        </p:nvSpPr>
        <p:spPr>
          <a:xfrm flipV="1">
            <a:off x="4212000" y="320400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EC99A99A-5536-4074-85FF-5DBC106E1246}"/>
              </a:ext>
            </a:extLst>
          </p:cNvPr>
          <p:cNvSpPr/>
          <p:nvPr/>
        </p:nvSpPr>
        <p:spPr>
          <a:xfrm>
            <a:off x="3708000" y="399024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GETPHKD</a:t>
            </a:r>
          </a:p>
        </p:txBody>
      </p:sp>
      <p:sp>
        <p:nvSpPr>
          <p:cNvPr id="18" name="Connecteur droit 17">
            <a:extLst>
              <a:ext uri="{FF2B5EF4-FFF2-40B4-BE49-F238E27FC236}">
                <a16:creationId xmlns:a16="http://schemas.microsoft.com/office/drawing/2014/main" id="{6BA24956-73F5-4F4A-A0A2-D936CF66171E}"/>
              </a:ext>
            </a:extLst>
          </p:cNvPr>
          <p:cNvSpPr/>
          <p:nvPr/>
        </p:nvSpPr>
        <p:spPr>
          <a:xfrm>
            <a:off x="6263999" y="1835999"/>
            <a:ext cx="0" cy="2088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736CD85C-0932-42DD-88AD-5B467E291252}"/>
              </a:ext>
            </a:extLst>
          </p:cNvPr>
          <p:cNvSpPr/>
          <p:nvPr/>
        </p:nvSpPr>
        <p:spPr>
          <a:xfrm>
            <a:off x="5688000" y="1404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Changement de 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mot de passe</a:t>
            </a: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A37821A1-74A0-422D-BEB1-DF1F50D34201}"/>
              </a:ext>
            </a:extLst>
          </p:cNvPr>
          <p:cNvSpPr/>
          <p:nvPr/>
        </p:nvSpPr>
        <p:spPr>
          <a:xfrm flipV="1">
            <a:off x="6912000" y="3131999"/>
            <a:ext cx="0" cy="792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FDA417BB-2E2C-4AAF-9B8E-C10AC7749659}"/>
              </a:ext>
            </a:extLst>
          </p:cNvPr>
          <p:cNvSpPr/>
          <p:nvPr/>
        </p:nvSpPr>
        <p:spPr>
          <a:xfrm>
            <a:off x="6336000" y="3491999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PUTPASS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31D05E28-8322-46BE-AC14-1A427225845A}"/>
              </a:ext>
            </a:extLst>
          </p:cNvPr>
          <p:cNvSpPr/>
          <p:nvPr/>
        </p:nvSpPr>
        <p:spPr>
          <a:xfrm>
            <a:off x="7848000" y="3131999"/>
            <a:ext cx="0" cy="201600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75B7EB96-A255-492E-8F9B-C6DF4D03847E}"/>
              </a:ext>
            </a:extLst>
          </p:cNvPr>
          <p:cNvSpPr/>
          <p:nvPr/>
        </p:nvSpPr>
        <p:spPr>
          <a:xfrm>
            <a:off x="7200000" y="450000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SetEvent</a:t>
            </a:r>
          </a:p>
        </p:txBody>
      </p:sp>
      <p:sp>
        <p:nvSpPr>
          <p:cNvPr id="24" name="Connecteur droit 23">
            <a:extLst>
              <a:ext uri="{FF2B5EF4-FFF2-40B4-BE49-F238E27FC236}">
                <a16:creationId xmlns:a16="http://schemas.microsoft.com/office/drawing/2014/main" id="{E79CF435-1DD5-4972-81B4-D4CED4283798}"/>
              </a:ext>
            </a:extLst>
          </p:cNvPr>
          <p:cNvSpPr/>
          <p:nvPr/>
        </p:nvSpPr>
        <p:spPr>
          <a:xfrm>
            <a:off x="8600400" y="320400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25" name="Connecteur droit 24">
            <a:extLst>
              <a:ext uri="{FF2B5EF4-FFF2-40B4-BE49-F238E27FC236}">
                <a16:creationId xmlns:a16="http://schemas.microsoft.com/office/drawing/2014/main" id="{7B7047D5-6D3A-41CA-9A03-A170C62C745A}"/>
              </a:ext>
            </a:extLst>
          </p:cNvPr>
          <p:cNvSpPr/>
          <p:nvPr/>
        </p:nvSpPr>
        <p:spPr>
          <a:xfrm flipV="1">
            <a:off x="8384400" y="320400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26" name="Forme libre : forme 25">
            <a:extLst>
              <a:ext uri="{FF2B5EF4-FFF2-40B4-BE49-F238E27FC236}">
                <a16:creationId xmlns:a16="http://schemas.microsoft.com/office/drawing/2014/main" id="{8FA5E24D-742F-470C-B37E-E1CB19CB3F87}"/>
              </a:ext>
            </a:extLst>
          </p:cNvPr>
          <p:cNvSpPr/>
          <p:nvPr/>
        </p:nvSpPr>
        <p:spPr>
          <a:xfrm>
            <a:off x="7880400" y="399024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GETPHKD</a:t>
            </a:r>
          </a:p>
        </p:txBody>
      </p:sp>
      <p:sp>
        <p:nvSpPr>
          <p:cNvPr id="27" name="Forme libre : forme 26">
            <a:extLst>
              <a:ext uri="{FF2B5EF4-FFF2-40B4-BE49-F238E27FC236}">
                <a16:creationId xmlns:a16="http://schemas.microsoft.com/office/drawing/2014/main" id="{7BF6DFA7-560B-4F32-86CD-5DEAA36D0849}"/>
              </a:ext>
            </a:extLst>
          </p:cNvPr>
          <p:cNvSpPr/>
          <p:nvPr/>
        </p:nvSpPr>
        <p:spPr>
          <a:xfrm>
            <a:off x="5652000" y="2052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NPPasswordChange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Notify</a:t>
            </a:r>
          </a:p>
        </p:txBody>
      </p:sp>
      <p:sp>
        <p:nvSpPr>
          <p:cNvPr id="28" name="Connecteur droit 27">
            <a:extLst>
              <a:ext uri="{FF2B5EF4-FFF2-40B4-BE49-F238E27FC236}">
                <a16:creationId xmlns:a16="http://schemas.microsoft.com/office/drawing/2014/main" id="{93923709-B140-460B-AB66-3D1980D55636}"/>
              </a:ext>
            </a:extLst>
          </p:cNvPr>
          <p:cNvSpPr/>
          <p:nvPr/>
        </p:nvSpPr>
        <p:spPr>
          <a:xfrm>
            <a:off x="5605920" y="319392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29" name="Connecteur droit 28">
            <a:extLst>
              <a:ext uri="{FF2B5EF4-FFF2-40B4-BE49-F238E27FC236}">
                <a16:creationId xmlns:a16="http://schemas.microsoft.com/office/drawing/2014/main" id="{9FF56642-3D6B-48B9-B212-3ACD18C644FC}"/>
              </a:ext>
            </a:extLst>
          </p:cNvPr>
          <p:cNvSpPr/>
          <p:nvPr/>
        </p:nvSpPr>
        <p:spPr>
          <a:xfrm flipV="1">
            <a:off x="5389920" y="319392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1781AAC7-B5EF-4CB3-ABC6-D8EF52758884}"/>
              </a:ext>
            </a:extLst>
          </p:cNvPr>
          <p:cNvSpPr/>
          <p:nvPr/>
        </p:nvSpPr>
        <p:spPr>
          <a:xfrm>
            <a:off x="4885920" y="398016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GETPASS</a:t>
            </a:r>
          </a:p>
        </p:txBody>
      </p:sp>
      <p:sp>
        <p:nvSpPr>
          <p:cNvPr id="31" name="Connecteur droit 30">
            <a:extLst>
              <a:ext uri="{FF2B5EF4-FFF2-40B4-BE49-F238E27FC236}">
                <a16:creationId xmlns:a16="http://schemas.microsoft.com/office/drawing/2014/main" id="{01114620-85DD-4414-B25E-300F063ADE0E}"/>
              </a:ext>
            </a:extLst>
          </p:cNvPr>
          <p:cNvSpPr/>
          <p:nvPr/>
        </p:nvSpPr>
        <p:spPr>
          <a:xfrm>
            <a:off x="9798480" y="320436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32" name="Connecteur droit 31">
            <a:extLst>
              <a:ext uri="{FF2B5EF4-FFF2-40B4-BE49-F238E27FC236}">
                <a16:creationId xmlns:a16="http://schemas.microsoft.com/office/drawing/2014/main" id="{0E1EDF00-4FF4-40B4-92D6-8D51F52F0DA2}"/>
              </a:ext>
            </a:extLst>
          </p:cNvPr>
          <p:cNvSpPr/>
          <p:nvPr/>
        </p:nvSpPr>
        <p:spPr>
          <a:xfrm flipV="1">
            <a:off x="9582480" y="3204360"/>
            <a:ext cx="0" cy="18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33" name="Forme libre : forme 32">
            <a:extLst>
              <a:ext uri="{FF2B5EF4-FFF2-40B4-BE49-F238E27FC236}">
                <a16:creationId xmlns:a16="http://schemas.microsoft.com/office/drawing/2014/main" id="{9636E222-E4FF-4F19-B1CB-334160C0F4E9}"/>
              </a:ext>
            </a:extLst>
          </p:cNvPr>
          <p:cNvSpPr/>
          <p:nvPr/>
        </p:nvSpPr>
        <p:spPr>
          <a:xfrm>
            <a:off x="9078480" y="399060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GETPASS</a:t>
            </a:r>
          </a:p>
        </p:txBody>
      </p:sp>
      <p:sp>
        <p:nvSpPr>
          <p:cNvPr id="34" name="Forme libre : forme 33">
            <a:extLst>
              <a:ext uri="{FF2B5EF4-FFF2-40B4-BE49-F238E27FC236}">
                <a16:creationId xmlns:a16="http://schemas.microsoft.com/office/drawing/2014/main" id="{55537409-9F65-45DA-BA1D-BBBD1EC373FD}"/>
              </a:ext>
            </a:extLst>
          </p:cNvPr>
          <p:cNvSpPr/>
          <p:nvPr/>
        </p:nvSpPr>
        <p:spPr>
          <a:xfrm>
            <a:off x="2268000" y="6480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Lancement 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</a:t>
            </a:r>
          </a:p>
        </p:txBody>
      </p:sp>
      <p:sp>
        <p:nvSpPr>
          <p:cNvPr id="35" name="Connecteur droit 34">
            <a:extLst>
              <a:ext uri="{FF2B5EF4-FFF2-40B4-BE49-F238E27FC236}">
                <a16:creationId xmlns:a16="http://schemas.microsoft.com/office/drawing/2014/main" id="{EA11DA23-607B-4579-880E-1D25FE6AD537}"/>
              </a:ext>
            </a:extLst>
          </p:cNvPr>
          <p:cNvSpPr/>
          <p:nvPr/>
        </p:nvSpPr>
        <p:spPr>
          <a:xfrm flipV="1">
            <a:off x="2916000" y="5508000"/>
            <a:ext cx="0" cy="97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e libre : forme 1">
            <a:extLst>
              <a:ext uri="{FF2B5EF4-FFF2-40B4-BE49-F238E27FC236}">
                <a16:creationId xmlns:a16="http://schemas.microsoft.com/office/drawing/2014/main" id="{6EF975FF-F68F-4746-B4B2-163AB396EF61}"/>
              </a:ext>
            </a:extLst>
          </p:cNvPr>
          <p:cNvSpPr/>
          <p:nvPr/>
        </p:nvSpPr>
        <p:spPr>
          <a:xfrm>
            <a:off x="1332000" y="3816000"/>
            <a:ext cx="6263999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swSSOMigration.exe</a:t>
            </a:r>
          </a:p>
        </p:txBody>
      </p:sp>
      <p:sp>
        <p:nvSpPr>
          <p:cNvPr id="3" name="Connecteur droit 2">
            <a:extLst>
              <a:ext uri="{FF2B5EF4-FFF2-40B4-BE49-F238E27FC236}">
                <a16:creationId xmlns:a16="http://schemas.microsoft.com/office/drawing/2014/main" id="{6A17B4DD-99BB-4CAA-9BC9-8B7EAFB53D3F}"/>
              </a:ext>
            </a:extLst>
          </p:cNvPr>
          <p:cNvSpPr/>
          <p:nvPr/>
        </p:nvSpPr>
        <p:spPr>
          <a:xfrm flipV="1">
            <a:off x="3758400" y="2880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4" name="Connecteur droit 3">
            <a:extLst>
              <a:ext uri="{FF2B5EF4-FFF2-40B4-BE49-F238E27FC236}">
                <a16:creationId xmlns:a16="http://schemas.microsoft.com/office/drawing/2014/main" id="{464D0266-A81F-41CB-ABF2-7D96C650F7CF}"/>
              </a:ext>
            </a:extLst>
          </p:cNvPr>
          <p:cNvSpPr/>
          <p:nvPr/>
        </p:nvSpPr>
        <p:spPr>
          <a:xfrm>
            <a:off x="4068000" y="1728000"/>
            <a:ext cx="0" cy="79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D9298B29-3434-42D4-BB0F-5723FD36D59D}"/>
              </a:ext>
            </a:extLst>
          </p:cNvPr>
          <p:cNvSpPr/>
          <p:nvPr/>
        </p:nvSpPr>
        <p:spPr>
          <a:xfrm>
            <a:off x="612000" y="2520000"/>
            <a:ext cx="3600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swSSOSVC.exe version N</a:t>
            </a:r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0C4D63E8-4D2E-482D-88C2-DBBBF6E6B7B4}"/>
              </a:ext>
            </a:extLst>
          </p:cNvPr>
          <p:cNvSpPr/>
          <p:nvPr/>
        </p:nvSpPr>
        <p:spPr>
          <a:xfrm>
            <a:off x="5508000" y="2520000"/>
            <a:ext cx="3816000" cy="360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swSSOSVC.exe version N+1</a:t>
            </a:r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09933C8A-AFB0-42ED-B7CA-D5E0D30B183D}"/>
              </a:ext>
            </a:extLst>
          </p:cNvPr>
          <p:cNvSpPr/>
          <p:nvPr/>
        </p:nvSpPr>
        <p:spPr>
          <a:xfrm>
            <a:off x="3454200" y="972000"/>
            <a:ext cx="1224000" cy="7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Désinstallation 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de swSSO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version N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887348FF-BE32-4CF0-8AF9-1A1570F1A1E2}"/>
              </a:ext>
            </a:extLst>
          </p:cNvPr>
          <p:cNvSpPr/>
          <p:nvPr/>
        </p:nvSpPr>
        <p:spPr>
          <a:xfrm>
            <a:off x="684000" y="5112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Lancement #1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swSSOMigration</a:t>
            </a:r>
          </a:p>
        </p:txBody>
      </p:sp>
      <p:sp>
        <p:nvSpPr>
          <p:cNvPr id="9" name="Connecteur droit 8">
            <a:extLst>
              <a:ext uri="{FF2B5EF4-FFF2-40B4-BE49-F238E27FC236}">
                <a16:creationId xmlns:a16="http://schemas.microsoft.com/office/drawing/2014/main" id="{4B0F4974-2135-4491-8788-5CC4A5938762}"/>
              </a:ext>
            </a:extLst>
          </p:cNvPr>
          <p:cNvSpPr/>
          <p:nvPr/>
        </p:nvSpPr>
        <p:spPr>
          <a:xfrm flipV="1">
            <a:off x="6094079" y="4176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ECEBF6C-5E07-4771-B425-DF3099F27CEF}"/>
              </a:ext>
            </a:extLst>
          </p:cNvPr>
          <p:cNvSpPr/>
          <p:nvPr/>
        </p:nvSpPr>
        <p:spPr>
          <a:xfrm>
            <a:off x="5472000" y="5112000"/>
            <a:ext cx="1224000" cy="43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Lancement #2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swSSOMigration</a:t>
            </a:r>
          </a:p>
        </p:txBody>
      </p:sp>
      <p:sp>
        <p:nvSpPr>
          <p:cNvPr id="11" name="Connecteur droit 10">
            <a:extLst>
              <a:ext uri="{FF2B5EF4-FFF2-40B4-BE49-F238E27FC236}">
                <a16:creationId xmlns:a16="http://schemas.microsoft.com/office/drawing/2014/main" id="{1CE5A65A-5A74-4323-8C4B-2F62F8654D51}"/>
              </a:ext>
            </a:extLst>
          </p:cNvPr>
          <p:cNvSpPr/>
          <p:nvPr/>
        </p:nvSpPr>
        <p:spPr>
          <a:xfrm>
            <a:off x="3902400" y="2880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9478548B-5426-45A8-8B71-7E552EC17992}"/>
              </a:ext>
            </a:extLst>
          </p:cNvPr>
          <p:cNvSpPr/>
          <p:nvPr/>
        </p:nvSpPr>
        <p:spPr>
          <a:xfrm>
            <a:off x="3207600" y="319752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GETPASS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F564FB38-762C-4DC6-8B44-DAD72614218D}"/>
              </a:ext>
            </a:extLst>
          </p:cNvPr>
          <p:cNvSpPr/>
          <p:nvPr/>
        </p:nvSpPr>
        <p:spPr>
          <a:xfrm>
            <a:off x="4894200" y="972000"/>
            <a:ext cx="1224000" cy="75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Installation 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de swSSO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version N+1</a:t>
            </a:r>
          </a:p>
        </p:txBody>
      </p:sp>
      <p:sp>
        <p:nvSpPr>
          <p:cNvPr id="14" name="Connecteur droit 13">
            <a:extLst>
              <a:ext uri="{FF2B5EF4-FFF2-40B4-BE49-F238E27FC236}">
                <a16:creationId xmlns:a16="http://schemas.microsoft.com/office/drawing/2014/main" id="{7BFF9C0D-5B49-49D9-B5A6-DB284832D412}"/>
              </a:ext>
            </a:extLst>
          </p:cNvPr>
          <p:cNvSpPr/>
          <p:nvPr/>
        </p:nvSpPr>
        <p:spPr>
          <a:xfrm>
            <a:off x="5508000" y="1728000"/>
            <a:ext cx="0" cy="792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5" name="Connecteur droit 14">
            <a:extLst>
              <a:ext uri="{FF2B5EF4-FFF2-40B4-BE49-F238E27FC236}">
                <a16:creationId xmlns:a16="http://schemas.microsoft.com/office/drawing/2014/main" id="{E21B2D3B-EE9B-4518-90D1-C3FD4F44BE0A}"/>
              </a:ext>
            </a:extLst>
          </p:cNvPr>
          <p:cNvSpPr/>
          <p:nvPr/>
        </p:nvSpPr>
        <p:spPr>
          <a:xfrm flipV="1">
            <a:off x="1378080" y="4176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6" name="Connecteur droit 15">
            <a:extLst>
              <a:ext uri="{FF2B5EF4-FFF2-40B4-BE49-F238E27FC236}">
                <a16:creationId xmlns:a16="http://schemas.microsoft.com/office/drawing/2014/main" id="{93A0D372-20B4-4CD7-9446-62FB394053D7}"/>
              </a:ext>
            </a:extLst>
          </p:cNvPr>
          <p:cNvSpPr/>
          <p:nvPr/>
        </p:nvSpPr>
        <p:spPr>
          <a:xfrm flipV="1">
            <a:off x="6552000" y="2880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7" name="Connecteur droit 16">
            <a:extLst>
              <a:ext uri="{FF2B5EF4-FFF2-40B4-BE49-F238E27FC236}">
                <a16:creationId xmlns:a16="http://schemas.microsoft.com/office/drawing/2014/main" id="{E4CE9D77-C07D-4131-A8F0-161BC7BDCBE1}"/>
              </a:ext>
            </a:extLst>
          </p:cNvPr>
          <p:cNvSpPr/>
          <p:nvPr/>
        </p:nvSpPr>
        <p:spPr>
          <a:xfrm flipV="1">
            <a:off x="7488000" y="2880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5BB62F97-CE55-4C9F-A43C-C51314FCFA2F}"/>
              </a:ext>
            </a:extLst>
          </p:cNvPr>
          <p:cNvSpPr/>
          <p:nvPr/>
        </p:nvSpPr>
        <p:spPr>
          <a:xfrm>
            <a:off x="5976000" y="324000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PUTPSKS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CCBE5139-ACBC-49E2-B741-34005D83CE90}"/>
              </a:ext>
            </a:extLst>
          </p:cNvPr>
          <p:cNvSpPr/>
          <p:nvPr/>
        </p:nvSpPr>
        <p:spPr>
          <a:xfrm>
            <a:off x="6840000" y="324000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PUTPASS</a:t>
            </a:r>
          </a:p>
        </p:txBody>
      </p:sp>
      <p:sp>
        <p:nvSpPr>
          <p:cNvPr id="20" name="Connecteur droit 19">
            <a:extLst>
              <a:ext uri="{FF2B5EF4-FFF2-40B4-BE49-F238E27FC236}">
                <a16:creationId xmlns:a16="http://schemas.microsoft.com/office/drawing/2014/main" id="{A45B8B0F-A8A9-41EC-9A2F-0414A1C0A68D}"/>
              </a:ext>
            </a:extLst>
          </p:cNvPr>
          <p:cNvSpPr/>
          <p:nvPr/>
        </p:nvSpPr>
        <p:spPr>
          <a:xfrm flipV="1">
            <a:off x="1594800" y="286704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7D6829F3-3715-4F65-B105-BBCE2D57107F}"/>
              </a:ext>
            </a:extLst>
          </p:cNvPr>
          <p:cNvSpPr/>
          <p:nvPr/>
        </p:nvSpPr>
        <p:spPr>
          <a:xfrm>
            <a:off x="982800" y="319752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PUTPSKS</a:t>
            </a:r>
          </a:p>
        </p:txBody>
      </p:sp>
      <p:sp>
        <p:nvSpPr>
          <p:cNvPr id="22" name="Connecteur droit 21">
            <a:extLst>
              <a:ext uri="{FF2B5EF4-FFF2-40B4-BE49-F238E27FC236}">
                <a16:creationId xmlns:a16="http://schemas.microsoft.com/office/drawing/2014/main" id="{7E4818C3-2A71-47CF-9E1A-2B576390AD5D}"/>
              </a:ext>
            </a:extLst>
          </p:cNvPr>
          <p:cNvSpPr/>
          <p:nvPr/>
        </p:nvSpPr>
        <p:spPr>
          <a:xfrm flipV="1">
            <a:off x="2658600" y="2880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23" name="Connecteur droit 22">
            <a:extLst>
              <a:ext uri="{FF2B5EF4-FFF2-40B4-BE49-F238E27FC236}">
                <a16:creationId xmlns:a16="http://schemas.microsoft.com/office/drawing/2014/main" id="{F994329E-09D1-4FE4-9946-08397987A61D}"/>
              </a:ext>
            </a:extLst>
          </p:cNvPr>
          <p:cNvSpPr/>
          <p:nvPr/>
        </p:nvSpPr>
        <p:spPr>
          <a:xfrm>
            <a:off x="2802600" y="2880000"/>
            <a:ext cx="0" cy="93600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>
              <a:ln>
                <a:noFill/>
              </a:ln>
              <a:latin typeface="Arial" pitchFamily="18"/>
              <a:ea typeface="Arial Unicode MS" pitchFamily="2"/>
              <a:cs typeface="Mangal" pitchFamily="2"/>
            </a:endParaRP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21C2E870-C3B5-4981-ACF9-C5A66E82B3C7}"/>
              </a:ext>
            </a:extLst>
          </p:cNvPr>
          <p:cNvSpPr/>
          <p:nvPr/>
        </p:nvSpPr>
        <p:spPr>
          <a:xfrm>
            <a:off x="2107800" y="3197520"/>
            <a:ext cx="1224000" cy="2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GETPHKD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CF23C2-B0DD-4E53-BDC6-F292E3890011}"/>
              </a:ext>
            </a:extLst>
          </p:cNvPr>
          <p:cNvSpPr/>
          <p:nvPr/>
        </p:nvSpPr>
        <p:spPr>
          <a:xfrm>
            <a:off x="1296000" y="2086020"/>
            <a:ext cx="900000" cy="648000"/>
          </a:xfrm>
          <a:prstGeom prst="rect">
            <a:avLst/>
          </a:prstGeom>
          <a:noFill/>
          <a:ln w="0">
            <a:solidFill>
              <a:srgbClr val="004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Sel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(512 bits)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FBC239-21C3-4728-B728-81570ACD67F6}"/>
              </a:ext>
            </a:extLst>
          </p:cNvPr>
          <p:cNvSpPr/>
          <p:nvPr/>
        </p:nvSpPr>
        <p:spPr>
          <a:xfrm>
            <a:off x="3780000" y="432000"/>
            <a:ext cx="1440000" cy="756000"/>
          </a:xfrm>
          <a:prstGeom prst="rect">
            <a:avLst/>
          </a:prstGeom>
          <a:noFill/>
          <a:ln w="0">
            <a:solidFill>
              <a:srgbClr val="004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Mot de passe maître 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ou mot de passe 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Windows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7898A4-AE7C-4F7D-A099-EFC17CEFE109}"/>
              </a:ext>
            </a:extLst>
          </p:cNvPr>
          <p:cNvSpPr/>
          <p:nvPr/>
        </p:nvSpPr>
        <p:spPr>
          <a:xfrm>
            <a:off x="2448000" y="3744000"/>
            <a:ext cx="1800000" cy="756000"/>
          </a:xfrm>
          <a:prstGeom prst="rect">
            <a:avLst/>
          </a:prstGeom>
          <a:noFill/>
          <a:ln w="0">
            <a:solidFill>
              <a:srgbClr val="004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Mot de passe maître stocké 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→ 64 caractères 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(encodés en hexa)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FED510AD-8D1F-4610-BB18-3C5D053A4D1E}"/>
              </a:ext>
            </a:extLst>
          </p:cNvPr>
          <p:cNvCxnSpPr>
            <a:stCxn id="19" idx="2"/>
            <a:endCxn id="4" idx="0"/>
          </p:cNvCxnSpPr>
          <p:nvPr/>
        </p:nvCxnSpPr>
        <p:spPr>
          <a:xfrm>
            <a:off x="3348000" y="2952000"/>
            <a:ext cx="0" cy="792000"/>
          </a:xfrm>
          <a:prstGeom prst="straightConnector1">
            <a:avLst/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2C40EE2-A99F-4247-8EA7-A897B4579304}"/>
              </a:ext>
            </a:extLst>
          </p:cNvPr>
          <p:cNvSpPr/>
          <p:nvPr/>
        </p:nvSpPr>
        <p:spPr>
          <a:xfrm>
            <a:off x="2015999" y="3096000"/>
            <a:ext cx="1440000" cy="3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Extraction des 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256 premiers bits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(32 octets)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834DD-17AE-4FC6-97C5-A82EE8F518A4}"/>
              </a:ext>
            </a:extLst>
          </p:cNvPr>
          <p:cNvSpPr/>
          <p:nvPr/>
        </p:nvSpPr>
        <p:spPr>
          <a:xfrm>
            <a:off x="4896000" y="3528000"/>
            <a:ext cx="1440000" cy="432000"/>
          </a:xfrm>
          <a:prstGeom prst="rect">
            <a:avLst/>
          </a:prstGeom>
          <a:noFill/>
          <a:ln w="0">
            <a:solidFill>
              <a:srgbClr val="004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Clé AES-256 bits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17D56FA-2CC6-44DA-AB7E-B69577023E16}"/>
              </a:ext>
            </a:extLst>
          </p:cNvPr>
          <p:cNvCxnSpPr>
            <a:stCxn id="20" idx="2"/>
            <a:endCxn id="7" idx="0"/>
          </p:cNvCxnSpPr>
          <p:nvPr/>
        </p:nvCxnSpPr>
        <p:spPr>
          <a:xfrm>
            <a:off x="5616000" y="2952000"/>
            <a:ext cx="0" cy="576000"/>
          </a:xfrm>
          <a:prstGeom prst="straightConnector1">
            <a:avLst/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18863BD-836C-4101-B476-BDD44D36CC4F}"/>
              </a:ext>
            </a:extLst>
          </p:cNvPr>
          <p:cNvSpPr/>
          <p:nvPr/>
        </p:nvSpPr>
        <p:spPr>
          <a:xfrm>
            <a:off x="5544000" y="2988000"/>
            <a:ext cx="1440000" cy="3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Extraction des 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256 premiers bits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F51D77-87F3-49DA-996B-85AA8F12A0F3}"/>
              </a:ext>
            </a:extLst>
          </p:cNvPr>
          <p:cNvSpPr/>
          <p:nvPr/>
        </p:nvSpPr>
        <p:spPr>
          <a:xfrm>
            <a:off x="6732000" y="2088000"/>
            <a:ext cx="900000" cy="648000"/>
          </a:xfrm>
          <a:prstGeom prst="rect">
            <a:avLst/>
          </a:prstGeom>
          <a:noFill/>
          <a:ln w="0">
            <a:solidFill>
              <a:srgbClr val="004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Sel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(512 bits)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B92478F-40D0-493F-A022-F6956444B818}"/>
              </a:ext>
            </a:extLst>
          </p:cNvPr>
          <p:cNvCxnSpPr>
            <a:stCxn id="2" idx="3"/>
            <a:endCxn id="19" idx="3"/>
          </p:cNvCxnSpPr>
          <p:nvPr/>
        </p:nvCxnSpPr>
        <p:spPr>
          <a:xfrm>
            <a:off x="2196000" y="2410020"/>
            <a:ext cx="1692000" cy="1980"/>
          </a:xfrm>
          <a:prstGeom prst="straightConnector1">
            <a:avLst/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8F406FA-1639-4DD2-AF7B-26F92F98F1D4}"/>
              </a:ext>
            </a:extLst>
          </p:cNvPr>
          <p:cNvCxnSpPr>
            <a:stCxn id="10" idx="1"/>
            <a:endCxn id="20" idx="1"/>
          </p:cNvCxnSpPr>
          <p:nvPr/>
        </p:nvCxnSpPr>
        <p:spPr>
          <a:xfrm flipH="1">
            <a:off x="5076000" y="2412000"/>
            <a:ext cx="1656000" cy="0"/>
          </a:xfrm>
          <a:prstGeom prst="straightConnector1">
            <a:avLst/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D3C8E6BC-2B49-4EFB-B2BB-3AFB5EAF0D38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5400000">
            <a:off x="3582000" y="954000"/>
            <a:ext cx="684000" cy="11520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E36C1ADF-8BDF-451A-A24A-46A966489534}"/>
              </a:ext>
            </a:extLst>
          </p:cNvPr>
          <p:cNvCxnSpPr>
            <a:cxnSpLocks/>
            <a:stCxn id="3" idx="2"/>
            <a:endCxn id="20" idx="0"/>
          </p:cNvCxnSpPr>
          <p:nvPr/>
        </p:nvCxnSpPr>
        <p:spPr>
          <a:xfrm rot="16200000" flipH="1">
            <a:off x="4716000" y="972000"/>
            <a:ext cx="684000" cy="111600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ED21A75-CFE9-4605-9710-9901E42D7DE2}"/>
              </a:ext>
            </a:extLst>
          </p:cNvPr>
          <p:cNvSpPr/>
          <p:nvPr/>
        </p:nvSpPr>
        <p:spPr>
          <a:xfrm>
            <a:off x="3302640" y="5832000"/>
            <a:ext cx="4644000" cy="827999"/>
          </a:xfrm>
          <a:prstGeom prst="rect">
            <a:avLst/>
          </a:prstGeom>
          <a:noFill/>
          <a:ln w="0">
            <a:solidFill>
              <a:srgbClr val="004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Identifiants et mots de passe secondaires chiffrés en AES-256 CBC :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16 octets d'iv + 64 octets de données (4 blocs de 128 bits) + 16 octets d'ov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→ 192 caractères (encodage hexa)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B61671-5BFD-41CC-A049-C86654E7CCF6}"/>
              </a:ext>
            </a:extLst>
          </p:cNvPr>
          <p:cNvSpPr/>
          <p:nvPr/>
        </p:nvSpPr>
        <p:spPr>
          <a:xfrm>
            <a:off x="6732000" y="4554720"/>
            <a:ext cx="1440000" cy="684000"/>
          </a:xfrm>
          <a:prstGeom prst="rect">
            <a:avLst/>
          </a:prstGeom>
          <a:noFill/>
          <a:ln w="0">
            <a:solidFill>
              <a:srgbClr val="004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Identifiants et mots de 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passe secondaires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004080"/>
                </a:solidFill>
                <a:latin typeface="Arial" pitchFamily="18"/>
                <a:ea typeface="Arial Unicode MS" pitchFamily="2"/>
                <a:cs typeface="Mangal" pitchFamily="2"/>
              </a:rPr>
              <a:t>(max 50 caractères)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9EF682F-0FEB-4B33-B747-2425F7F27BE4}"/>
              </a:ext>
            </a:extLst>
          </p:cNvPr>
          <p:cNvCxnSpPr>
            <a:stCxn id="16" idx="1"/>
            <a:endCxn id="21" idx="1"/>
          </p:cNvCxnSpPr>
          <p:nvPr/>
        </p:nvCxnSpPr>
        <p:spPr>
          <a:xfrm flipH="1" flipV="1">
            <a:off x="5076000" y="4896000"/>
            <a:ext cx="1656000" cy="720"/>
          </a:xfrm>
          <a:prstGeom prst="straightConnector1">
            <a:avLst/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38D6F3D-6E02-4437-B8F4-5FCC7835699C}"/>
              </a:ext>
            </a:extLst>
          </p:cNvPr>
          <p:cNvCxnSpPr>
            <a:stCxn id="7" idx="2"/>
          </p:cNvCxnSpPr>
          <p:nvPr/>
        </p:nvCxnSpPr>
        <p:spPr>
          <a:xfrm>
            <a:off x="5616000" y="3960000"/>
            <a:ext cx="0" cy="396000"/>
          </a:xfrm>
          <a:prstGeom prst="straightConnector1">
            <a:avLst/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441E7462-6E0F-480B-8AFE-AA907406EE10}"/>
              </a:ext>
            </a:extLst>
          </p:cNvPr>
          <p:cNvSpPr/>
          <p:nvPr/>
        </p:nvSpPr>
        <p:spPr>
          <a:xfrm>
            <a:off x="2808000" y="1872000"/>
            <a:ext cx="1080000" cy="1080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PBKDF2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10.000 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itérations</a:t>
            </a:r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AB0D84DB-C916-4FD2-87C1-2C1EB92C920F}"/>
              </a:ext>
            </a:extLst>
          </p:cNvPr>
          <p:cNvSpPr/>
          <p:nvPr/>
        </p:nvSpPr>
        <p:spPr>
          <a:xfrm>
            <a:off x="5076000" y="1872000"/>
            <a:ext cx="1080000" cy="1080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Arial Unicode MS" pitchFamily="2"/>
                <a:cs typeface="Mangal" pitchFamily="2"/>
              </a:rPr>
              <a:t>PBKDF2</a:t>
            </a:r>
          </a:p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10.000 </a:t>
            </a:r>
            <a:b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itérations</a:t>
            </a:r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30AA226E-C188-42BA-AAA6-55D085D48F8F}"/>
              </a:ext>
            </a:extLst>
          </p:cNvPr>
          <p:cNvSpPr/>
          <p:nvPr/>
        </p:nvSpPr>
        <p:spPr>
          <a:xfrm>
            <a:off x="5076000" y="4356000"/>
            <a:ext cx="1080000" cy="108000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t" r="ir" b="ib"/>
            <a:pathLst>
              <a:path>
                <a:moveTo>
                  <a:pt x="l" y="vc"/>
                </a:moveTo>
                <a:arcTo wR="wd2" hR="hd2" stAng="cd2" swAng="cd4"/>
                <a:arcTo wR="wd2" hR="hd2" stAng="3cd4" swAng="cd4"/>
                <a:arcTo wR="wd2" hR="hd2" stAng="0" swAng="cd4"/>
                <a:arcTo wR="wd2" hR="hd2" stAng="cd4" swAng="cd4"/>
                <a:close/>
              </a:path>
            </a:pathLst>
          </a:custGeom>
          <a:solidFill>
            <a:srgbClr val="CFE7F5"/>
          </a:solidFill>
          <a:ln w="0">
            <a:solidFill>
              <a:srgbClr val="808080"/>
            </a:solidFill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Mangal" pitchFamily="2"/>
              </a:rPr>
              <a:t>AES-256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71A0A20D-AD81-4E5F-8AF6-D705A5165BCF}"/>
              </a:ext>
            </a:extLst>
          </p:cNvPr>
          <p:cNvCxnSpPr>
            <a:stCxn id="21" idx="2"/>
            <a:endCxn id="15" idx="0"/>
          </p:cNvCxnSpPr>
          <p:nvPr/>
        </p:nvCxnSpPr>
        <p:spPr>
          <a:xfrm>
            <a:off x="5616000" y="5436000"/>
            <a:ext cx="8640" cy="396000"/>
          </a:xfrm>
          <a:prstGeom prst="straightConnector1">
            <a:avLst/>
          </a:prstGeom>
          <a:noFill/>
          <a:ln w="0">
            <a:solidFill>
              <a:srgbClr val="004080"/>
            </a:solidFill>
            <a:prstDash val="solid"/>
            <a:tailEnd type="arrow"/>
          </a:ln>
        </p:spPr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295336F9-A7B7-41EF-B96F-854BA5D6925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24000" y="4860000"/>
            <a:ext cx="7200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0F7CCFA-B97C-47ED-AF8E-DF39A110D9FC}"/>
              </a:ext>
            </a:extLst>
          </p:cNvPr>
          <p:cNvSpPr/>
          <p:nvPr/>
        </p:nvSpPr>
        <p:spPr>
          <a:xfrm>
            <a:off x="1655999" y="5040000"/>
            <a:ext cx="900000" cy="3600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none" lIns="90000" tIns="45000" rIns="90000" bIns="45000" anchor="ctr" anchorCtr="1" compatLnSpc="0"/>
          <a:lstStyle/>
          <a:p>
            <a:pPr marL="0" marR="0" lvl="0" indent="0" algn="ctr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050" b="0" i="0" u="none" strike="noStrike" kern="120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 Unicode MS" pitchFamily="2"/>
                <a:cs typeface="Mangal" pitchFamily="2"/>
              </a:rPr>
              <a:t>Fichier</a:t>
            </a:r>
            <a:br>
              <a:rPr lang="fr-FR" sz="1050" b="0" i="0" u="none" strike="noStrike" kern="120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 Unicode MS" pitchFamily="2"/>
                <a:cs typeface="Mangal" pitchFamily="2"/>
              </a:rPr>
            </a:br>
            <a:r>
              <a:rPr lang="fr-FR" sz="1050" b="0" i="0" u="none" strike="noStrike" kern="1200">
                <a:ln>
                  <a:noFill/>
                </a:ln>
                <a:solidFill>
                  <a:srgbClr val="666666"/>
                </a:solidFill>
                <a:latin typeface="Arial" pitchFamily="18"/>
                <a:ea typeface="Arial Unicode MS" pitchFamily="2"/>
                <a:cs typeface="Mangal" pitchFamily="2"/>
              </a:rPr>
              <a:t>swSSO.ini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6850CA8C-1C30-48E0-BD1F-F98067AAC526}"/>
              </a:ext>
            </a:extLst>
          </p:cNvPr>
          <p:cNvCxnSpPr>
            <a:stCxn id="4" idx="1"/>
            <a:endCxn id="23" idx="0"/>
          </p:cNvCxnSpPr>
          <p:nvPr/>
        </p:nvCxnSpPr>
        <p:spPr>
          <a:xfrm rot="10800000" flipV="1">
            <a:off x="1584000" y="4122000"/>
            <a:ext cx="864000" cy="738000"/>
          </a:xfrm>
          <a:prstGeom prst="curvedConnector2">
            <a:avLst/>
          </a:prstGeom>
          <a:noFill/>
          <a:ln w="0">
            <a:solidFill>
              <a:srgbClr val="666666"/>
            </a:solidFill>
            <a:custDash>
              <a:ds d="144567" sp="144567"/>
              <a:ds d="144567" sp="144567"/>
            </a:custDash>
            <a:tailEnd type="arrow"/>
          </a:ln>
        </p:spPr>
      </p:cxn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C7702750-11C8-4968-8F7A-4F36312FF65D}"/>
              </a:ext>
            </a:extLst>
          </p:cNvPr>
          <p:cNvCxnSpPr>
            <a:stCxn id="15" idx="1"/>
            <a:endCxn id="23" idx="2"/>
          </p:cNvCxnSpPr>
          <p:nvPr/>
        </p:nvCxnSpPr>
        <p:spPr>
          <a:xfrm rot="10800000">
            <a:off x="1584000" y="5580000"/>
            <a:ext cx="1718640" cy="666000"/>
          </a:xfrm>
          <a:prstGeom prst="curvedConnector2">
            <a:avLst/>
          </a:prstGeom>
          <a:noFill/>
          <a:ln w="0">
            <a:solidFill>
              <a:srgbClr val="666666"/>
            </a:solidFill>
            <a:custDash>
              <a:ds d="144567" sp="144567"/>
              <a:ds d="144567" sp="144567"/>
            </a:custDash>
            <a:tailEnd type="arrow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107</Words>
  <Application>Microsoft Office PowerPoint</Application>
  <PresentationFormat>Personnalisé</PresentationFormat>
  <Paragraphs>53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0" baseType="lpstr">
      <vt:lpstr>Arial</vt:lpstr>
      <vt:lpstr>Arial Unicode MS</vt:lpstr>
      <vt:lpstr>Calibri</vt:lpstr>
      <vt:lpstr>Mangal</vt:lpstr>
      <vt:lpstr>Tahoma</vt:lpstr>
      <vt:lpstr>Times New Roman</vt:lpstr>
      <vt:lpstr>Standard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Sylvain WERDEFROY</dc:creator>
  <cp:lastModifiedBy>WERDEFROY Sylvain</cp:lastModifiedBy>
  <cp:revision>19</cp:revision>
  <dcterms:created xsi:type="dcterms:W3CDTF">2013-02-06T18:16:16Z</dcterms:created>
  <dcterms:modified xsi:type="dcterms:W3CDTF">2017-11-20T10:08:32Z</dcterms:modified>
</cp:coreProperties>
</file>