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sldIdLst>
    <p:sldId id="256" r:id="rId2"/>
    <p:sldId id="257" r:id="rId3"/>
  </p:sldIdLst>
  <p:sldSz cx="18288000" cy="10287000"/>
  <p:notesSz cx="18288000" cy="10287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0" i="0">
                <a:solidFill>
                  <a:srgbClr val="2D2D2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0" i="0">
                <a:solidFill>
                  <a:srgbClr val="2D2D2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0" i="0">
                <a:solidFill>
                  <a:srgbClr val="2D2D2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4799" y="594266"/>
            <a:ext cx="16898400" cy="814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0" i="0">
                <a:solidFill>
                  <a:srgbClr val="2D2D2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11105" y="4113510"/>
            <a:ext cx="3372153" cy="616652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506161" y="0"/>
            <a:ext cx="518159" cy="1028700"/>
          </a:xfrm>
          <a:custGeom>
            <a:avLst/>
            <a:gdLst/>
            <a:rect l="l" t="t" r="r" b="b"/>
            <a:pathLst>
              <a:path w="518159" h="1028700">
                <a:moveTo>
                  <a:pt x="3339" y="1028699"/>
                </a:moveTo>
                <a:lnTo>
                  <a:pt x="5886" y="1028699"/>
                </a:lnTo>
                <a:lnTo>
                  <a:pt x="6974" y="1028249"/>
                </a:lnTo>
                <a:lnTo>
                  <a:pt x="8775" y="1026447"/>
                </a:lnTo>
                <a:lnTo>
                  <a:pt x="9226" y="1025360"/>
                </a:lnTo>
                <a:lnTo>
                  <a:pt x="9225" y="1024086"/>
                </a:lnTo>
                <a:lnTo>
                  <a:pt x="517925" y="1024086"/>
                </a:lnTo>
                <a:lnTo>
                  <a:pt x="517925" y="4613"/>
                </a:lnTo>
                <a:lnTo>
                  <a:pt x="9225" y="4613"/>
                </a:lnTo>
                <a:lnTo>
                  <a:pt x="9226" y="3339"/>
                </a:lnTo>
                <a:lnTo>
                  <a:pt x="8775" y="2251"/>
                </a:lnTo>
                <a:lnTo>
                  <a:pt x="6974" y="450"/>
                </a:lnTo>
                <a:lnTo>
                  <a:pt x="5886" y="0"/>
                </a:lnTo>
                <a:lnTo>
                  <a:pt x="3339" y="0"/>
                </a:lnTo>
                <a:lnTo>
                  <a:pt x="2251" y="450"/>
                </a:lnTo>
                <a:lnTo>
                  <a:pt x="450" y="2251"/>
                </a:lnTo>
                <a:lnTo>
                  <a:pt x="0" y="3339"/>
                </a:lnTo>
                <a:lnTo>
                  <a:pt x="0" y="1025360"/>
                </a:lnTo>
                <a:lnTo>
                  <a:pt x="450" y="1026447"/>
                </a:lnTo>
                <a:lnTo>
                  <a:pt x="2251" y="102824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261257" y="261257"/>
            <a:ext cx="506730" cy="506730"/>
          </a:xfrm>
          <a:custGeom>
            <a:avLst/>
            <a:gdLst/>
            <a:rect l="l" t="t" r="r" b="b"/>
            <a:pathLst>
              <a:path w="506730" h="506730">
                <a:moveTo>
                  <a:pt x="0" y="506184"/>
                </a:moveTo>
                <a:lnTo>
                  <a:pt x="506184" y="506184"/>
                </a:lnTo>
                <a:lnTo>
                  <a:pt x="506184" y="0"/>
                </a:lnTo>
                <a:lnTo>
                  <a:pt x="0" y="0"/>
                </a:lnTo>
                <a:lnTo>
                  <a:pt x="0" y="506184"/>
                </a:lnTo>
                <a:close/>
              </a:path>
            </a:pathLst>
          </a:custGeom>
          <a:solidFill>
            <a:srgbClr val="dfddaa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537553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547817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537553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537553" y="51444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547817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547817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547817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537553" y="739923"/>
            <a:ext cx="4445" cy="5080"/>
          </a:xfrm>
          <a:custGeom>
            <a:avLst/>
            <a:gdLst/>
            <a:rect l="l" t="t" r="r" b="b"/>
            <a:pathLst>
              <a:path w="4445" h="5079">
                <a:moveTo>
                  <a:pt x="684" y="4476"/>
                </a:moveTo>
                <a:lnTo>
                  <a:pt x="3421" y="4476"/>
                </a:lnTo>
                <a:lnTo>
                  <a:pt x="4105" y="3792"/>
                </a:lnTo>
                <a:lnTo>
                  <a:pt x="4098" y="1859"/>
                </a:lnTo>
                <a:lnTo>
                  <a:pt x="3898" y="1375"/>
                </a:lnTo>
                <a:lnTo>
                  <a:pt x="2537" y="0"/>
                </a:lnTo>
                <a:lnTo>
                  <a:pt x="1568" y="0"/>
                </a:lnTo>
                <a:lnTo>
                  <a:pt x="206" y="1375"/>
                </a:lnTo>
                <a:lnTo>
                  <a:pt x="6" y="1859"/>
                </a:lnTo>
                <a:lnTo>
                  <a:pt x="0" y="379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537553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4" y="4096"/>
                </a:moveTo>
                <a:lnTo>
                  <a:pt x="2965" y="4102"/>
                </a:lnTo>
                <a:lnTo>
                  <a:pt x="3595" y="3680"/>
                </a:lnTo>
                <a:lnTo>
                  <a:pt x="4058" y="2587"/>
                </a:lnTo>
                <a:lnTo>
                  <a:pt x="4112" y="2326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4" y="2324"/>
                </a:lnTo>
                <a:lnTo>
                  <a:pt x="58" y="2585"/>
                </a:lnTo>
                <a:lnTo>
                  <a:pt x="514" y="367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537342" y="657812"/>
            <a:ext cx="5080" cy="5080"/>
          </a:xfrm>
          <a:custGeom>
            <a:avLst/>
            <a:gdLst/>
            <a:rect l="l" t="t" r="r" b="b"/>
            <a:pathLst>
              <a:path w="5079" h="5079">
                <a:moveTo>
                  <a:pt x="3182" y="4470"/>
                </a:moveTo>
                <a:lnTo>
                  <a:pt x="3819" y="4054"/>
                </a:lnTo>
                <a:lnTo>
                  <a:pt x="4526" y="2357"/>
                </a:lnTo>
                <a:lnTo>
                  <a:pt x="4374" y="1612"/>
                </a:lnTo>
                <a:lnTo>
                  <a:pt x="2747" y="0"/>
                </a:lnTo>
                <a:lnTo>
                  <a:pt x="1779" y="0"/>
                </a:lnTo>
                <a:lnTo>
                  <a:pt x="152" y="1612"/>
                </a:lnTo>
                <a:lnTo>
                  <a:pt x="0" y="2357"/>
                </a:lnTo>
                <a:lnTo>
                  <a:pt x="707" y="4054"/>
                </a:lnTo>
                <a:lnTo>
                  <a:pt x="1319" y="4453"/>
                </a:lnTo>
                <a:lnTo>
                  <a:pt x="2263" y="4453"/>
                </a:lnTo>
                <a:lnTo>
                  <a:pt x="3182" y="4470"/>
                </a:lnTo>
                <a:close/>
              </a:path>
              <a:path w="5079" h="5079">
                <a:moveTo>
                  <a:pt x="2263" y="4453"/>
                </a:moveTo>
              </a:path>
              <a:path w="5079" h="5079">
                <a:moveTo>
                  <a:pt x="1344" y="4470"/>
                </a:moveTo>
                <a:lnTo>
                  <a:pt x="2263" y="4453"/>
                </a:lnTo>
                <a:lnTo>
                  <a:pt x="1319" y="445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537553" y="534599"/>
            <a:ext cx="4445" cy="5080"/>
          </a:xfrm>
          <a:custGeom>
            <a:avLst/>
            <a:gdLst/>
            <a:rect l="l" t="t" r="r" b="b"/>
            <a:pathLst>
              <a:path w="4445" h="5079">
                <a:moveTo>
                  <a:pt x="684" y="4476"/>
                </a:moveTo>
                <a:lnTo>
                  <a:pt x="3421" y="4476"/>
                </a:lnTo>
                <a:lnTo>
                  <a:pt x="4105" y="3792"/>
                </a:lnTo>
                <a:lnTo>
                  <a:pt x="4103" y="1857"/>
                </a:lnTo>
                <a:lnTo>
                  <a:pt x="3903" y="1373"/>
                </a:lnTo>
                <a:lnTo>
                  <a:pt x="2537" y="0"/>
                </a:lnTo>
                <a:lnTo>
                  <a:pt x="1568" y="0"/>
                </a:lnTo>
                <a:lnTo>
                  <a:pt x="201" y="1373"/>
                </a:lnTo>
                <a:lnTo>
                  <a:pt x="1" y="1857"/>
                </a:lnTo>
                <a:lnTo>
                  <a:pt x="0" y="379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537497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537553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537553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537553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537553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547817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558081" y="51444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558081" y="49391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558081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/>
          <p:nvPr/>
        </p:nvSpPr>
        <p:spPr>
          <a:xfrm>
            <a:off x="558081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103" y="1490"/>
                </a:lnTo>
                <a:lnTo>
                  <a:pt x="3903" y="1005"/>
                </a:lnTo>
                <a:lnTo>
                  <a:pt x="3105" y="199"/>
                </a:lnTo>
                <a:lnTo>
                  <a:pt x="2621" y="0"/>
                </a:lnTo>
                <a:lnTo>
                  <a:pt x="684" y="3"/>
                </a:lnTo>
                <a:lnTo>
                  <a:pt x="0" y="687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26"/>
          <p:cNvSpPr/>
          <p:nvPr/>
        </p:nvSpPr>
        <p:spPr>
          <a:xfrm>
            <a:off x="558081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object 27"/>
          <p:cNvSpPr/>
          <p:nvPr/>
        </p:nvSpPr>
        <p:spPr>
          <a:xfrm>
            <a:off x="558006" y="57608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200" y="4097"/>
                </a:moveTo>
                <a:lnTo>
                  <a:pt x="2992" y="4044"/>
                </a:lnTo>
                <a:lnTo>
                  <a:pt x="3599" y="3636"/>
                </a:lnTo>
                <a:lnTo>
                  <a:pt x="4063" y="2596"/>
                </a:lnTo>
                <a:lnTo>
                  <a:pt x="4117" y="2334"/>
                </a:lnTo>
                <a:lnTo>
                  <a:pt x="4116" y="686"/>
                </a:lnTo>
                <a:lnTo>
                  <a:pt x="3432" y="0"/>
                </a:lnTo>
                <a:lnTo>
                  <a:pt x="684" y="0"/>
                </a:lnTo>
                <a:lnTo>
                  <a:pt x="0" y="686"/>
                </a:lnTo>
                <a:lnTo>
                  <a:pt x="10" y="2332"/>
                </a:lnTo>
                <a:lnTo>
                  <a:pt x="63" y="2593"/>
                </a:lnTo>
                <a:lnTo>
                  <a:pt x="547" y="369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8"/>
          <p:cNvSpPr/>
          <p:nvPr/>
        </p:nvSpPr>
        <p:spPr>
          <a:xfrm>
            <a:off x="558024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9"/>
          <p:cNvSpPr/>
          <p:nvPr/>
        </p:nvSpPr>
        <p:spPr>
          <a:xfrm>
            <a:off x="547817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0"/>
          <p:cNvSpPr/>
          <p:nvPr/>
        </p:nvSpPr>
        <p:spPr>
          <a:xfrm>
            <a:off x="547817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1"/>
          <p:cNvSpPr/>
          <p:nvPr/>
        </p:nvSpPr>
        <p:spPr>
          <a:xfrm>
            <a:off x="547817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32"/>
          <p:cNvSpPr/>
          <p:nvPr/>
        </p:nvSpPr>
        <p:spPr>
          <a:xfrm>
            <a:off x="547817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object 33"/>
          <p:cNvSpPr/>
          <p:nvPr/>
        </p:nvSpPr>
        <p:spPr>
          <a:xfrm>
            <a:off x="547817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object 34"/>
          <p:cNvSpPr/>
          <p:nvPr/>
        </p:nvSpPr>
        <p:spPr>
          <a:xfrm>
            <a:off x="547817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object 35"/>
          <p:cNvSpPr/>
          <p:nvPr/>
        </p:nvSpPr>
        <p:spPr>
          <a:xfrm>
            <a:off x="547817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object 36"/>
          <p:cNvSpPr/>
          <p:nvPr/>
        </p:nvSpPr>
        <p:spPr>
          <a:xfrm>
            <a:off x="547817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object 37"/>
          <p:cNvSpPr/>
          <p:nvPr/>
        </p:nvSpPr>
        <p:spPr>
          <a:xfrm>
            <a:off x="527289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object 38"/>
          <p:cNvSpPr/>
          <p:nvPr/>
        </p:nvSpPr>
        <p:spPr>
          <a:xfrm>
            <a:off x="506761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object 39"/>
          <p:cNvSpPr/>
          <p:nvPr/>
        </p:nvSpPr>
        <p:spPr>
          <a:xfrm>
            <a:off x="516910" y="534599"/>
            <a:ext cx="4445" cy="5080"/>
          </a:xfrm>
          <a:custGeom>
            <a:avLst/>
            <a:gdLst/>
            <a:rect l="l" t="t" r="r" b="b"/>
            <a:pathLst>
              <a:path w="4445" h="5079">
                <a:moveTo>
                  <a:pt x="684" y="4476"/>
                </a:moveTo>
                <a:lnTo>
                  <a:pt x="3421" y="4476"/>
                </a:lnTo>
                <a:lnTo>
                  <a:pt x="4105" y="3792"/>
                </a:lnTo>
                <a:lnTo>
                  <a:pt x="4103" y="1857"/>
                </a:lnTo>
                <a:lnTo>
                  <a:pt x="3903" y="1373"/>
                </a:lnTo>
                <a:lnTo>
                  <a:pt x="2537" y="0"/>
                </a:lnTo>
                <a:lnTo>
                  <a:pt x="1568" y="0"/>
                </a:lnTo>
                <a:lnTo>
                  <a:pt x="201" y="1373"/>
                </a:lnTo>
                <a:lnTo>
                  <a:pt x="1" y="1857"/>
                </a:lnTo>
                <a:lnTo>
                  <a:pt x="0" y="379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object 40"/>
          <p:cNvSpPr/>
          <p:nvPr/>
        </p:nvSpPr>
        <p:spPr>
          <a:xfrm>
            <a:off x="506761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object 41"/>
          <p:cNvSpPr/>
          <p:nvPr/>
        </p:nvSpPr>
        <p:spPr>
          <a:xfrm>
            <a:off x="516853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bject 42"/>
          <p:cNvSpPr/>
          <p:nvPr/>
        </p:nvSpPr>
        <p:spPr>
          <a:xfrm>
            <a:off x="506761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object 43"/>
          <p:cNvSpPr/>
          <p:nvPr/>
        </p:nvSpPr>
        <p:spPr>
          <a:xfrm>
            <a:off x="516903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7" y="4102"/>
                </a:moveTo>
                <a:lnTo>
                  <a:pt x="4112" y="684"/>
                </a:lnTo>
                <a:lnTo>
                  <a:pt x="3427" y="0"/>
                </a:lnTo>
                <a:lnTo>
                  <a:pt x="690" y="0"/>
                </a:lnTo>
                <a:lnTo>
                  <a:pt x="6" y="684"/>
                </a:lnTo>
                <a:lnTo>
                  <a:pt x="0" y="2326"/>
                </a:lnTo>
                <a:lnTo>
                  <a:pt x="53" y="2588"/>
                </a:lnTo>
                <a:lnTo>
                  <a:pt x="516" y="368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" name="object 44"/>
          <p:cNvSpPr/>
          <p:nvPr/>
        </p:nvSpPr>
        <p:spPr>
          <a:xfrm>
            <a:off x="516910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" name="object 45"/>
          <p:cNvSpPr/>
          <p:nvPr/>
        </p:nvSpPr>
        <p:spPr>
          <a:xfrm>
            <a:off x="516910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object 46"/>
          <p:cNvSpPr/>
          <p:nvPr/>
        </p:nvSpPr>
        <p:spPr>
          <a:xfrm>
            <a:off x="506761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object 47"/>
          <p:cNvSpPr/>
          <p:nvPr/>
        </p:nvSpPr>
        <p:spPr>
          <a:xfrm>
            <a:off x="506761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" name="object 48"/>
          <p:cNvSpPr/>
          <p:nvPr/>
        </p:nvSpPr>
        <p:spPr>
          <a:xfrm>
            <a:off x="506761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" name="object 49"/>
          <p:cNvSpPr/>
          <p:nvPr/>
        </p:nvSpPr>
        <p:spPr>
          <a:xfrm>
            <a:off x="506761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object 50"/>
          <p:cNvSpPr/>
          <p:nvPr/>
        </p:nvSpPr>
        <p:spPr>
          <a:xfrm>
            <a:off x="506761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object 51"/>
          <p:cNvSpPr/>
          <p:nvPr/>
        </p:nvSpPr>
        <p:spPr>
          <a:xfrm>
            <a:off x="527289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object 52"/>
          <p:cNvSpPr/>
          <p:nvPr/>
        </p:nvSpPr>
        <p:spPr>
          <a:xfrm>
            <a:off x="506761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" name="object 53"/>
          <p:cNvSpPr/>
          <p:nvPr/>
        </p:nvSpPr>
        <p:spPr>
          <a:xfrm>
            <a:off x="506761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4" name="object 54"/>
          <p:cNvSpPr/>
          <p:nvPr/>
        </p:nvSpPr>
        <p:spPr>
          <a:xfrm>
            <a:off x="516910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5" name="object 55"/>
          <p:cNvSpPr/>
          <p:nvPr/>
        </p:nvSpPr>
        <p:spPr>
          <a:xfrm>
            <a:off x="527289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6" name="object 56"/>
          <p:cNvSpPr/>
          <p:nvPr/>
        </p:nvSpPr>
        <p:spPr>
          <a:xfrm>
            <a:off x="516699" y="657812"/>
            <a:ext cx="5080" cy="5080"/>
          </a:xfrm>
          <a:custGeom>
            <a:avLst/>
            <a:gdLst/>
            <a:rect l="l" t="t" r="r" b="b"/>
            <a:pathLst>
              <a:path w="5079" h="5079">
                <a:moveTo>
                  <a:pt x="3182" y="4470"/>
                </a:moveTo>
                <a:lnTo>
                  <a:pt x="3819" y="4054"/>
                </a:lnTo>
                <a:lnTo>
                  <a:pt x="4526" y="2357"/>
                </a:lnTo>
                <a:lnTo>
                  <a:pt x="4374" y="1612"/>
                </a:lnTo>
                <a:lnTo>
                  <a:pt x="2747" y="0"/>
                </a:lnTo>
                <a:lnTo>
                  <a:pt x="1779" y="0"/>
                </a:lnTo>
                <a:lnTo>
                  <a:pt x="152" y="1612"/>
                </a:lnTo>
                <a:lnTo>
                  <a:pt x="0" y="2357"/>
                </a:lnTo>
                <a:lnTo>
                  <a:pt x="707" y="4054"/>
                </a:lnTo>
                <a:lnTo>
                  <a:pt x="1319" y="4453"/>
                </a:lnTo>
                <a:lnTo>
                  <a:pt x="2263" y="4453"/>
                </a:lnTo>
                <a:lnTo>
                  <a:pt x="3182" y="4470"/>
                </a:lnTo>
                <a:close/>
              </a:path>
              <a:path w="5079" h="5079">
                <a:moveTo>
                  <a:pt x="2263" y="4453"/>
                </a:moveTo>
              </a:path>
              <a:path w="5079" h="5079">
                <a:moveTo>
                  <a:pt x="1344" y="4470"/>
                </a:moveTo>
                <a:lnTo>
                  <a:pt x="2263" y="4453"/>
                </a:lnTo>
                <a:lnTo>
                  <a:pt x="1319" y="445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7" name="object 57"/>
          <p:cNvSpPr/>
          <p:nvPr/>
        </p:nvSpPr>
        <p:spPr>
          <a:xfrm>
            <a:off x="527289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object 58"/>
          <p:cNvSpPr/>
          <p:nvPr/>
        </p:nvSpPr>
        <p:spPr>
          <a:xfrm>
            <a:off x="527289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9" name="object 59"/>
          <p:cNvSpPr/>
          <p:nvPr/>
        </p:nvSpPr>
        <p:spPr>
          <a:xfrm>
            <a:off x="527289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object 60"/>
          <p:cNvSpPr/>
          <p:nvPr/>
        </p:nvSpPr>
        <p:spPr>
          <a:xfrm>
            <a:off x="527289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1" name="object 61"/>
          <p:cNvSpPr/>
          <p:nvPr/>
        </p:nvSpPr>
        <p:spPr>
          <a:xfrm>
            <a:off x="527289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2" name="object 62"/>
          <p:cNvSpPr/>
          <p:nvPr/>
        </p:nvSpPr>
        <p:spPr>
          <a:xfrm>
            <a:off x="527289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3" name="object 63"/>
          <p:cNvSpPr/>
          <p:nvPr/>
        </p:nvSpPr>
        <p:spPr>
          <a:xfrm>
            <a:off x="516910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object 64"/>
          <p:cNvSpPr/>
          <p:nvPr/>
        </p:nvSpPr>
        <p:spPr>
          <a:xfrm>
            <a:off x="516910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5" name="object 65"/>
          <p:cNvSpPr/>
          <p:nvPr/>
        </p:nvSpPr>
        <p:spPr>
          <a:xfrm>
            <a:off x="516910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6" name="object 66"/>
          <p:cNvSpPr/>
          <p:nvPr/>
        </p:nvSpPr>
        <p:spPr>
          <a:xfrm>
            <a:off x="516910" y="739923"/>
            <a:ext cx="4445" cy="5080"/>
          </a:xfrm>
          <a:custGeom>
            <a:avLst/>
            <a:gdLst/>
            <a:rect l="l" t="t" r="r" b="b"/>
            <a:pathLst>
              <a:path w="4445" h="5079">
                <a:moveTo>
                  <a:pt x="684" y="4476"/>
                </a:moveTo>
                <a:lnTo>
                  <a:pt x="3421" y="4476"/>
                </a:lnTo>
                <a:lnTo>
                  <a:pt x="4105" y="3792"/>
                </a:lnTo>
                <a:lnTo>
                  <a:pt x="4098" y="1859"/>
                </a:lnTo>
                <a:lnTo>
                  <a:pt x="3898" y="1375"/>
                </a:lnTo>
                <a:lnTo>
                  <a:pt x="2537" y="0"/>
                </a:lnTo>
                <a:lnTo>
                  <a:pt x="1568" y="0"/>
                </a:lnTo>
                <a:lnTo>
                  <a:pt x="206" y="1375"/>
                </a:lnTo>
                <a:lnTo>
                  <a:pt x="6" y="1859"/>
                </a:lnTo>
                <a:lnTo>
                  <a:pt x="0" y="379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7" name="object 67"/>
          <p:cNvSpPr/>
          <p:nvPr/>
        </p:nvSpPr>
        <p:spPr>
          <a:xfrm>
            <a:off x="527289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object 68"/>
          <p:cNvSpPr/>
          <p:nvPr/>
        </p:nvSpPr>
        <p:spPr>
          <a:xfrm>
            <a:off x="527289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9" name="object 69"/>
          <p:cNvSpPr/>
          <p:nvPr/>
        </p:nvSpPr>
        <p:spPr>
          <a:xfrm>
            <a:off x="527289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0" name="object 70"/>
          <p:cNvSpPr/>
          <p:nvPr/>
        </p:nvSpPr>
        <p:spPr>
          <a:xfrm>
            <a:off x="588896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1" name="object 71"/>
          <p:cNvSpPr/>
          <p:nvPr/>
        </p:nvSpPr>
        <p:spPr>
          <a:xfrm>
            <a:off x="588896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2" name="object 72"/>
          <p:cNvSpPr/>
          <p:nvPr/>
        </p:nvSpPr>
        <p:spPr>
          <a:xfrm>
            <a:off x="588896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3" name="object 73"/>
          <p:cNvSpPr/>
          <p:nvPr/>
        </p:nvSpPr>
        <p:spPr>
          <a:xfrm>
            <a:off x="588896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4" name="object 74"/>
          <p:cNvSpPr/>
          <p:nvPr/>
        </p:nvSpPr>
        <p:spPr>
          <a:xfrm>
            <a:off x="588896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5" name="object 75"/>
          <p:cNvSpPr/>
          <p:nvPr/>
        </p:nvSpPr>
        <p:spPr>
          <a:xfrm>
            <a:off x="588896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6" name="object 76"/>
          <p:cNvSpPr/>
          <p:nvPr/>
        </p:nvSpPr>
        <p:spPr>
          <a:xfrm>
            <a:off x="506761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7" name="object 77"/>
          <p:cNvSpPr/>
          <p:nvPr/>
        </p:nvSpPr>
        <p:spPr>
          <a:xfrm>
            <a:off x="588896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object 78"/>
          <p:cNvSpPr/>
          <p:nvPr/>
        </p:nvSpPr>
        <p:spPr>
          <a:xfrm>
            <a:off x="588896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9" name="object 79"/>
          <p:cNvSpPr/>
          <p:nvPr/>
        </p:nvSpPr>
        <p:spPr>
          <a:xfrm>
            <a:off x="599153" y="45283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50" y="4114"/>
                </a:moveTo>
                <a:lnTo>
                  <a:pt x="4112" y="684"/>
                </a:lnTo>
                <a:lnTo>
                  <a:pt x="3428" y="0"/>
                </a:lnTo>
                <a:lnTo>
                  <a:pt x="691" y="0"/>
                </a:lnTo>
                <a:lnTo>
                  <a:pt x="6" y="684"/>
                </a:lnTo>
                <a:lnTo>
                  <a:pt x="0" y="2334"/>
                </a:lnTo>
                <a:lnTo>
                  <a:pt x="53" y="2603"/>
                </a:lnTo>
                <a:lnTo>
                  <a:pt x="519" y="3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0" name="object 80"/>
          <p:cNvSpPr/>
          <p:nvPr/>
        </p:nvSpPr>
        <p:spPr>
          <a:xfrm>
            <a:off x="588896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1" name="object 81"/>
          <p:cNvSpPr/>
          <p:nvPr/>
        </p:nvSpPr>
        <p:spPr>
          <a:xfrm>
            <a:off x="588896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2" name="object 82"/>
          <p:cNvSpPr/>
          <p:nvPr/>
        </p:nvSpPr>
        <p:spPr>
          <a:xfrm>
            <a:off x="588896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object 83"/>
          <p:cNvSpPr/>
          <p:nvPr/>
        </p:nvSpPr>
        <p:spPr>
          <a:xfrm>
            <a:off x="588896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4" name="object 84"/>
          <p:cNvSpPr/>
          <p:nvPr/>
        </p:nvSpPr>
        <p:spPr>
          <a:xfrm>
            <a:off x="588896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5" name="object 85"/>
          <p:cNvSpPr/>
          <p:nvPr/>
        </p:nvSpPr>
        <p:spPr>
          <a:xfrm>
            <a:off x="588896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6" name="object 86"/>
          <p:cNvSpPr/>
          <p:nvPr/>
        </p:nvSpPr>
        <p:spPr>
          <a:xfrm>
            <a:off x="588896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7" name="object 87"/>
          <p:cNvSpPr/>
          <p:nvPr/>
        </p:nvSpPr>
        <p:spPr>
          <a:xfrm>
            <a:off x="599103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8" name="object 88"/>
          <p:cNvSpPr/>
          <p:nvPr/>
        </p:nvSpPr>
        <p:spPr>
          <a:xfrm>
            <a:off x="599160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9" name="object 89"/>
          <p:cNvSpPr/>
          <p:nvPr/>
        </p:nvSpPr>
        <p:spPr>
          <a:xfrm>
            <a:off x="599160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0" name="object 90"/>
          <p:cNvSpPr/>
          <p:nvPr/>
        </p:nvSpPr>
        <p:spPr>
          <a:xfrm>
            <a:off x="599160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1" name="object 91"/>
          <p:cNvSpPr/>
          <p:nvPr/>
        </p:nvSpPr>
        <p:spPr>
          <a:xfrm>
            <a:off x="598949" y="658022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3776" y="4404"/>
                </a:moveTo>
                <a:lnTo>
                  <a:pt x="4533" y="3724"/>
                </a:lnTo>
                <a:lnTo>
                  <a:pt x="4533" y="680"/>
                </a:lnTo>
                <a:lnTo>
                  <a:pt x="3776" y="0"/>
                </a:lnTo>
                <a:lnTo>
                  <a:pt x="2263" y="161"/>
                </a:lnTo>
                <a:lnTo>
                  <a:pt x="1690" y="145"/>
                </a:lnTo>
                <a:lnTo>
                  <a:pt x="1205" y="345"/>
                </a:lnTo>
                <a:lnTo>
                  <a:pt x="152" y="1402"/>
                </a:lnTo>
                <a:lnTo>
                  <a:pt x="0" y="2147"/>
                </a:lnTo>
                <a:lnTo>
                  <a:pt x="707" y="3844"/>
                </a:lnTo>
                <a:lnTo>
                  <a:pt x="1344" y="4260"/>
                </a:lnTo>
                <a:lnTo>
                  <a:pt x="2263" y="4243"/>
                </a:lnTo>
                <a:lnTo>
                  <a:pt x="3776" y="440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2" name="object 92"/>
          <p:cNvSpPr/>
          <p:nvPr/>
        </p:nvSpPr>
        <p:spPr>
          <a:xfrm>
            <a:off x="609423" y="44257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3" name="object 93"/>
          <p:cNvSpPr/>
          <p:nvPr/>
        </p:nvSpPr>
        <p:spPr>
          <a:xfrm>
            <a:off x="609423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4" name="object 94"/>
          <p:cNvSpPr/>
          <p:nvPr/>
        </p:nvSpPr>
        <p:spPr>
          <a:xfrm>
            <a:off x="599160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105" y="687"/>
                </a:lnTo>
                <a:lnTo>
                  <a:pt x="3421" y="3"/>
                </a:lnTo>
                <a:lnTo>
                  <a:pt x="1484" y="0"/>
                </a:lnTo>
                <a:lnTo>
                  <a:pt x="1000" y="199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5" name="object 95"/>
          <p:cNvSpPr/>
          <p:nvPr/>
        </p:nvSpPr>
        <p:spPr>
          <a:xfrm>
            <a:off x="599160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6" name="object 96"/>
          <p:cNvSpPr/>
          <p:nvPr/>
        </p:nvSpPr>
        <p:spPr>
          <a:xfrm>
            <a:off x="599160" y="49391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7" name="object 97"/>
          <p:cNvSpPr/>
          <p:nvPr/>
        </p:nvSpPr>
        <p:spPr>
          <a:xfrm>
            <a:off x="599160" y="51444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8" name="object 98"/>
          <p:cNvSpPr/>
          <p:nvPr/>
        </p:nvSpPr>
        <p:spPr>
          <a:xfrm>
            <a:off x="599160" y="4733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9" name="object 99"/>
          <p:cNvSpPr/>
          <p:nvPr/>
        </p:nvSpPr>
        <p:spPr>
          <a:xfrm>
            <a:off x="599160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0" name="object 100"/>
          <p:cNvSpPr/>
          <p:nvPr/>
        </p:nvSpPr>
        <p:spPr>
          <a:xfrm>
            <a:off x="599153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7" y="4102"/>
                </a:moveTo>
                <a:lnTo>
                  <a:pt x="4112" y="684"/>
                </a:lnTo>
                <a:lnTo>
                  <a:pt x="3427" y="0"/>
                </a:lnTo>
                <a:lnTo>
                  <a:pt x="690" y="0"/>
                </a:lnTo>
                <a:lnTo>
                  <a:pt x="6" y="684"/>
                </a:lnTo>
                <a:lnTo>
                  <a:pt x="0" y="2326"/>
                </a:lnTo>
                <a:lnTo>
                  <a:pt x="53" y="2588"/>
                </a:lnTo>
                <a:lnTo>
                  <a:pt x="516" y="368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1" name="object 101"/>
          <p:cNvSpPr/>
          <p:nvPr/>
        </p:nvSpPr>
        <p:spPr>
          <a:xfrm>
            <a:off x="599160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2" name="object 102"/>
          <p:cNvSpPr/>
          <p:nvPr/>
        </p:nvSpPr>
        <p:spPr>
          <a:xfrm>
            <a:off x="599160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3" name="object 103"/>
          <p:cNvSpPr/>
          <p:nvPr/>
        </p:nvSpPr>
        <p:spPr>
          <a:xfrm>
            <a:off x="578605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102"/>
                </a:moveTo>
                <a:lnTo>
                  <a:pt x="3424" y="4109"/>
                </a:lnTo>
                <a:lnTo>
                  <a:pt x="4109" y="3424"/>
                </a:lnTo>
                <a:lnTo>
                  <a:pt x="4102" y="1492"/>
                </a:lnTo>
                <a:lnTo>
                  <a:pt x="3902" y="1007"/>
                </a:lnTo>
                <a:lnTo>
                  <a:pt x="3109" y="199"/>
                </a:lnTo>
                <a:lnTo>
                  <a:pt x="2624" y="0"/>
                </a:lnTo>
                <a:lnTo>
                  <a:pt x="687" y="3"/>
                </a:lnTo>
                <a:lnTo>
                  <a:pt x="3" y="687"/>
                </a:lnTo>
                <a:lnTo>
                  <a:pt x="0" y="2624"/>
                </a:lnTo>
                <a:lnTo>
                  <a:pt x="199" y="3109"/>
                </a:lnTo>
                <a:lnTo>
                  <a:pt x="1007" y="390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4" name="object 104"/>
          <p:cNvSpPr/>
          <p:nvPr/>
        </p:nvSpPr>
        <p:spPr>
          <a:xfrm>
            <a:off x="558081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5" name="object 105"/>
          <p:cNvSpPr/>
          <p:nvPr/>
        </p:nvSpPr>
        <p:spPr>
          <a:xfrm>
            <a:off x="568345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6" name="object 106"/>
          <p:cNvSpPr/>
          <p:nvPr/>
        </p:nvSpPr>
        <p:spPr>
          <a:xfrm>
            <a:off x="568345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7" name="object 107"/>
          <p:cNvSpPr/>
          <p:nvPr/>
        </p:nvSpPr>
        <p:spPr>
          <a:xfrm>
            <a:off x="568345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8" name="object 108"/>
          <p:cNvSpPr/>
          <p:nvPr/>
        </p:nvSpPr>
        <p:spPr>
          <a:xfrm>
            <a:off x="568345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9" name="object 109"/>
          <p:cNvSpPr/>
          <p:nvPr/>
        </p:nvSpPr>
        <p:spPr>
          <a:xfrm>
            <a:off x="568345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0" name="object 110"/>
          <p:cNvSpPr/>
          <p:nvPr/>
        </p:nvSpPr>
        <p:spPr>
          <a:xfrm>
            <a:off x="568345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1" name="object 111"/>
          <p:cNvSpPr/>
          <p:nvPr/>
        </p:nvSpPr>
        <p:spPr>
          <a:xfrm>
            <a:off x="568345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2" name="object 112"/>
          <p:cNvSpPr/>
          <p:nvPr/>
        </p:nvSpPr>
        <p:spPr>
          <a:xfrm>
            <a:off x="568345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3" name="object 113"/>
          <p:cNvSpPr/>
          <p:nvPr/>
        </p:nvSpPr>
        <p:spPr>
          <a:xfrm>
            <a:off x="568345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4" name="object 114"/>
          <p:cNvSpPr/>
          <p:nvPr/>
        </p:nvSpPr>
        <p:spPr>
          <a:xfrm>
            <a:off x="558081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5" name="object 115"/>
          <p:cNvSpPr/>
          <p:nvPr/>
        </p:nvSpPr>
        <p:spPr>
          <a:xfrm>
            <a:off x="568345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6" name="object 116"/>
          <p:cNvSpPr/>
          <p:nvPr/>
        </p:nvSpPr>
        <p:spPr>
          <a:xfrm>
            <a:off x="557870" y="65816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344" y="4114"/>
                </a:moveTo>
                <a:lnTo>
                  <a:pt x="3182" y="4114"/>
                </a:lnTo>
                <a:lnTo>
                  <a:pt x="3819" y="3698"/>
                </a:lnTo>
                <a:lnTo>
                  <a:pt x="4526" y="2001"/>
                </a:lnTo>
                <a:lnTo>
                  <a:pt x="4374" y="1256"/>
                </a:lnTo>
                <a:lnTo>
                  <a:pt x="3320" y="199"/>
                </a:lnTo>
                <a:lnTo>
                  <a:pt x="2836" y="0"/>
                </a:lnTo>
                <a:lnTo>
                  <a:pt x="1692" y="5"/>
                </a:lnTo>
                <a:lnTo>
                  <a:pt x="1208" y="205"/>
                </a:lnTo>
                <a:lnTo>
                  <a:pt x="152" y="1256"/>
                </a:lnTo>
                <a:lnTo>
                  <a:pt x="0" y="2001"/>
                </a:lnTo>
                <a:lnTo>
                  <a:pt x="707" y="36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7" name="object 117"/>
          <p:cNvSpPr/>
          <p:nvPr/>
        </p:nvSpPr>
        <p:spPr>
          <a:xfrm>
            <a:off x="558081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8" name="object 118"/>
          <p:cNvSpPr/>
          <p:nvPr/>
        </p:nvSpPr>
        <p:spPr>
          <a:xfrm>
            <a:off x="568345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9" name="object 119"/>
          <p:cNvSpPr/>
          <p:nvPr/>
        </p:nvSpPr>
        <p:spPr>
          <a:xfrm>
            <a:off x="558081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0" name="object 120"/>
          <p:cNvSpPr/>
          <p:nvPr/>
        </p:nvSpPr>
        <p:spPr>
          <a:xfrm>
            <a:off x="558081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098" y="1492"/>
                </a:lnTo>
                <a:lnTo>
                  <a:pt x="3898" y="1007"/>
                </a:lnTo>
                <a:lnTo>
                  <a:pt x="3105" y="199"/>
                </a:lnTo>
                <a:lnTo>
                  <a:pt x="2621" y="0"/>
                </a:lnTo>
                <a:lnTo>
                  <a:pt x="1486" y="5"/>
                </a:lnTo>
                <a:lnTo>
                  <a:pt x="1002" y="205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1" name="object 121"/>
          <p:cNvSpPr/>
          <p:nvPr/>
        </p:nvSpPr>
        <p:spPr>
          <a:xfrm>
            <a:off x="578605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102"/>
                </a:moveTo>
                <a:lnTo>
                  <a:pt x="3424" y="4109"/>
                </a:lnTo>
                <a:lnTo>
                  <a:pt x="4109" y="3424"/>
                </a:lnTo>
                <a:lnTo>
                  <a:pt x="4107" y="1490"/>
                </a:lnTo>
                <a:lnTo>
                  <a:pt x="3907" y="1005"/>
                </a:lnTo>
                <a:lnTo>
                  <a:pt x="3109" y="199"/>
                </a:lnTo>
                <a:lnTo>
                  <a:pt x="2624" y="0"/>
                </a:lnTo>
                <a:lnTo>
                  <a:pt x="1492" y="10"/>
                </a:lnTo>
                <a:lnTo>
                  <a:pt x="1007" y="210"/>
                </a:lnTo>
                <a:lnTo>
                  <a:pt x="205" y="1005"/>
                </a:lnTo>
                <a:lnTo>
                  <a:pt x="5" y="1490"/>
                </a:lnTo>
                <a:lnTo>
                  <a:pt x="0" y="2624"/>
                </a:lnTo>
                <a:lnTo>
                  <a:pt x="199" y="3109"/>
                </a:lnTo>
                <a:lnTo>
                  <a:pt x="1007" y="390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2" name="object 122"/>
          <p:cNvSpPr/>
          <p:nvPr/>
        </p:nvSpPr>
        <p:spPr>
          <a:xfrm>
            <a:off x="578605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8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205" y="1002"/>
                </a:lnTo>
                <a:lnTo>
                  <a:pt x="5" y="1486"/>
                </a:lnTo>
                <a:lnTo>
                  <a:pt x="0" y="2621"/>
                </a:lnTo>
                <a:lnTo>
                  <a:pt x="199" y="3105"/>
                </a:lnTo>
                <a:lnTo>
                  <a:pt x="1007" y="38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3" name="object 123"/>
          <p:cNvSpPr/>
          <p:nvPr/>
        </p:nvSpPr>
        <p:spPr>
          <a:xfrm>
            <a:off x="578605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8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205" y="1002"/>
                </a:lnTo>
                <a:lnTo>
                  <a:pt x="5" y="1486"/>
                </a:lnTo>
                <a:lnTo>
                  <a:pt x="0" y="2621"/>
                </a:lnTo>
                <a:lnTo>
                  <a:pt x="199" y="3105"/>
                </a:lnTo>
                <a:lnTo>
                  <a:pt x="1007" y="38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4" name="object 124"/>
          <p:cNvSpPr/>
          <p:nvPr/>
        </p:nvSpPr>
        <p:spPr>
          <a:xfrm>
            <a:off x="578605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9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199" y="1000"/>
                </a:lnTo>
                <a:lnTo>
                  <a:pt x="0" y="1484"/>
                </a:lnTo>
                <a:lnTo>
                  <a:pt x="5" y="2619"/>
                </a:lnTo>
                <a:lnTo>
                  <a:pt x="205" y="3103"/>
                </a:lnTo>
                <a:lnTo>
                  <a:pt x="1007" y="38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5" name="object 125"/>
          <p:cNvSpPr/>
          <p:nvPr/>
        </p:nvSpPr>
        <p:spPr>
          <a:xfrm>
            <a:off x="578605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8"/>
                </a:moveTo>
                <a:lnTo>
                  <a:pt x="2968" y="4102"/>
                </a:lnTo>
                <a:lnTo>
                  <a:pt x="3599" y="3680"/>
                </a:lnTo>
                <a:lnTo>
                  <a:pt x="4062" y="2588"/>
                </a:lnTo>
                <a:lnTo>
                  <a:pt x="4115" y="2326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199" y="1000"/>
                </a:lnTo>
                <a:lnTo>
                  <a:pt x="0" y="1484"/>
                </a:lnTo>
                <a:lnTo>
                  <a:pt x="8" y="2324"/>
                </a:lnTo>
                <a:lnTo>
                  <a:pt x="62" y="2585"/>
                </a:lnTo>
                <a:lnTo>
                  <a:pt x="271" y="3085"/>
                </a:lnTo>
                <a:lnTo>
                  <a:pt x="417" y="3308"/>
                </a:lnTo>
                <a:lnTo>
                  <a:pt x="1007" y="38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object 126"/>
          <p:cNvSpPr/>
          <p:nvPr/>
        </p:nvSpPr>
        <p:spPr>
          <a:xfrm>
            <a:off x="578391" y="658022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756" y="4404"/>
                </a:moveTo>
                <a:lnTo>
                  <a:pt x="2270" y="4243"/>
                </a:lnTo>
                <a:lnTo>
                  <a:pt x="3189" y="4260"/>
                </a:lnTo>
                <a:lnTo>
                  <a:pt x="3825" y="3844"/>
                </a:lnTo>
                <a:lnTo>
                  <a:pt x="4533" y="2147"/>
                </a:lnTo>
                <a:lnTo>
                  <a:pt x="4381" y="1402"/>
                </a:lnTo>
                <a:lnTo>
                  <a:pt x="3327" y="345"/>
                </a:lnTo>
                <a:lnTo>
                  <a:pt x="2843" y="145"/>
                </a:lnTo>
                <a:lnTo>
                  <a:pt x="2270" y="161"/>
                </a:lnTo>
                <a:lnTo>
                  <a:pt x="756" y="0"/>
                </a:lnTo>
                <a:lnTo>
                  <a:pt x="0" y="680"/>
                </a:lnTo>
                <a:lnTo>
                  <a:pt x="0" y="3724"/>
                </a:lnTo>
                <a:lnTo>
                  <a:pt x="756" y="440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object 127"/>
          <p:cNvSpPr/>
          <p:nvPr/>
        </p:nvSpPr>
        <p:spPr>
          <a:xfrm>
            <a:off x="578605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8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199" y="1000"/>
                </a:lnTo>
                <a:lnTo>
                  <a:pt x="0" y="1484"/>
                </a:lnTo>
                <a:lnTo>
                  <a:pt x="5" y="2618"/>
                </a:lnTo>
                <a:lnTo>
                  <a:pt x="205" y="3103"/>
                </a:lnTo>
                <a:lnTo>
                  <a:pt x="1007" y="38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8" name="object 128"/>
          <p:cNvSpPr/>
          <p:nvPr/>
        </p:nvSpPr>
        <p:spPr>
          <a:xfrm>
            <a:off x="578605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8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199" y="1000"/>
                </a:lnTo>
                <a:lnTo>
                  <a:pt x="0" y="1484"/>
                </a:lnTo>
                <a:lnTo>
                  <a:pt x="5" y="2618"/>
                </a:lnTo>
                <a:lnTo>
                  <a:pt x="205" y="3103"/>
                </a:lnTo>
                <a:lnTo>
                  <a:pt x="1007" y="38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9" name="object 129"/>
          <p:cNvSpPr/>
          <p:nvPr/>
        </p:nvSpPr>
        <p:spPr>
          <a:xfrm>
            <a:off x="568345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0" name="object 130"/>
          <p:cNvSpPr/>
          <p:nvPr/>
        </p:nvSpPr>
        <p:spPr>
          <a:xfrm>
            <a:off x="578605" y="4733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8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199" y="1000"/>
                </a:lnTo>
                <a:lnTo>
                  <a:pt x="0" y="1484"/>
                </a:lnTo>
                <a:lnTo>
                  <a:pt x="5" y="2618"/>
                </a:lnTo>
                <a:lnTo>
                  <a:pt x="205" y="3103"/>
                </a:lnTo>
                <a:lnTo>
                  <a:pt x="1007" y="38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1" name="object 131"/>
          <p:cNvSpPr/>
          <p:nvPr/>
        </p:nvSpPr>
        <p:spPr>
          <a:xfrm>
            <a:off x="568345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2" name="object 132"/>
          <p:cNvSpPr/>
          <p:nvPr/>
        </p:nvSpPr>
        <p:spPr>
          <a:xfrm>
            <a:off x="578609" y="55541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93"/>
                </a:moveTo>
                <a:lnTo>
                  <a:pt x="2783" y="4207"/>
                </a:lnTo>
                <a:lnTo>
                  <a:pt x="3351" y="3903"/>
                </a:lnTo>
                <a:lnTo>
                  <a:pt x="4163" y="2686"/>
                </a:lnTo>
                <a:lnTo>
                  <a:pt x="4225" y="2045"/>
                </a:lnTo>
                <a:lnTo>
                  <a:pt x="3666" y="694"/>
                </a:lnTo>
                <a:lnTo>
                  <a:pt x="3167" y="285"/>
                </a:lnTo>
                <a:lnTo>
                  <a:pt x="1734" y="0"/>
                </a:lnTo>
                <a:lnTo>
                  <a:pt x="1117" y="186"/>
                </a:lnTo>
                <a:lnTo>
                  <a:pt x="202" y="1097"/>
                </a:lnTo>
                <a:lnTo>
                  <a:pt x="2" y="1573"/>
                </a:lnTo>
                <a:lnTo>
                  <a:pt x="0" y="350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3" name="object 133"/>
          <p:cNvSpPr/>
          <p:nvPr/>
        </p:nvSpPr>
        <p:spPr>
          <a:xfrm>
            <a:off x="568345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4" name="object 134"/>
          <p:cNvSpPr/>
          <p:nvPr/>
        </p:nvSpPr>
        <p:spPr>
          <a:xfrm>
            <a:off x="578605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8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205" y="1002"/>
                </a:lnTo>
                <a:lnTo>
                  <a:pt x="5" y="1486"/>
                </a:lnTo>
                <a:lnTo>
                  <a:pt x="0" y="2621"/>
                </a:lnTo>
                <a:lnTo>
                  <a:pt x="199" y="3105"/>
                </a:lnTo>
                <a:lnTo>
                  <a:pt x="1007" y="38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5" name="object 135"/>
          <p:cNvSpPr/>
          <p:nvPr/>
        </p:nvSpPr>
        <p:spPr>
          <a:xfrm>
            <a:off x="578238" y="514442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859" y="4098"/>
                </a:moveTo>
                <a:lnTo>
                  <a:pt x="3792" y="4105"/>
                </a:lnTo>
                <a:lnTo>
                  <a:pt x="4476" y="3421"/>
                </a:lnTo>
                <a:lnTo>
                  <a:pt x="4476" y="684"/>
                </a:lnTo>
                <a:lnTo>
                  <a:pt x="3792" y="0"/>
                </a:lnTo>
                <a:lnTo>
                  <a:pt x="1859" y="6"/>
                </a:lnTo>
                <a:lnTo>
                  <a:pt x="1375" y="206"/>
                </a:lnTo>
                <a:lnTo>
                  <a:pt x="0" y="1568"/>
                </a:lnTo>
                <a:lnTo>
                  <a:pt x="0" y="2537"/>
                </a:lnTo>
                <a:lnTo>
                  <a:pt x="1375" y="38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6" name="object 136"/>
          <p:cNvSpPr/>
          <p:nvPr/>
        </p:nvSpPr>
        <p:spPr>
          <a:xfrm>
            <a:off x="578605" y="49391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2" y="4098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2" y="6"/>
                </a:lnTo>
                <a:lnTo>
                  <a:pt x="1007" y="206"/>
                </a:lnTo>
                <a:lnTo>
                  <a:pt x="199" y="1000"/>
                </a:lnTo>
                <a:lnTo>
                  <a:pt x="0" y="1484"/>
                </a:lnTo>
                <a:lnTo>
                  <a:pt x="5" y="2618"/>
                </a:lnTo>
                <a:lnTo>
                  <a:pt x="205" y="3103"/>
                </a:lnTo>
                <a:lnTo>
                  <a:pt x="1007" y="38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7" name="object 137"/>
          <p:cNvSpPr/>
          <p:nvPr/>
        </p:nvSpPr>
        <p:spPr>
          <a:xfrm>
            <a:off x="486233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8" name="object 138"/>
          <p:cNvSpPr/>
          <p:nvPr/>
        </p:nvSpPr>
        <p:spPr>
          <a:xfrm>
            <a:off x="383571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9" name="object 139"/>
          <p:cNvSpPr/>
          <p:nvPr/>
        </p:nvSpPr>
        <p:spPr>
          <a:xfrm>
            <a:off x="383571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0" name="object 140"/>
          <p:cNvSpPr/>
          <p:nvPr/>
        </p:nvSpPr>
        <p:spPr>
          <a:xfrm>
            <a:off x="383571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1" name="object 141"/>
          <p:cNvSpPr/>
          <p:nvPr/>
        </p:nvSpPr>
        <p:spPr>
          <a:xfrm>
            <a:off x="373307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2" name="object 142"/>
          <p:cNvSpPr/>
          <p:nvPr/>
        </p:nvSpPr>
        <p:spPr>
          <a:xfrm>
            <a:off x="373307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1484" y="0"/>
                </a:lnTo>
                <a:lnTo>
                  <a:pt x="1000" y="199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3" name="object 143"/>
          <p:cNvSpPr/>
          <p:nvPr/>
        </p:nvSpPr>
        <p:spPr>
          <a:xfrm>
            <a:off x="352779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4" name="object 144"/>
          <p:cNvSpPr/>
          <p:nvPr/>
        </p:nvSpPr>
        <p:spPr>
          <a:xfrm>
            <a:off x="383571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5" name="object 145"/>
          <p:cNvSpPr/>
          <p:nvPr/>
        </p:nvSpPr>
        <p:spPr>
          <a:xfrm>
            <a:off x="383571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6" name="object 146"/>
          <p:cNvSpPr/>
          <p:nvPr/>
        </p:nvSpPr>
        <p:spPr>
          <a:xfrm>
            <a:off x="373307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7" name="object 147"/>
          <p:cNvSpPr/>
          <p:nvPr/>
        </p:nvSpPr>
        <p:spPr>
          <a:xfrm>
            <a:off x="363043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8" name="object 148"/>
          <p:cNvSpPr/>
          <p:nvPr/>
        </p:nvSpPr>
        <p:spPr>
          <a:xfrm>
            <a:off x="352538" y="740191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360" y="4236"/>
                </a:moveTo>
                <a:lnTo>
                  <a:pt x="3024" y="4207"/>
                </a:lnTo>
                <a:lnTo>
                  <a:pt x="3592" y="3903"/>
                </a:lnTo>
                <a:lnTo>
                  <a:pt x="4403" y="2686"/>
                </a:lnTo>
                <a:lnTo>
                  <a:pt x="4466" y="2045"/>
                </a:lnTo>
                <a:lnTo>
                  <a:pt x="3907" y="694"/>
                </a:lnTo>
                <a:lnTo>
                  <a:pt x="3408" y="285"/>
                </a:lnTo>
                <a:lnTo>
                  <a:pt x="1974" y="0"/>
                </a:lnTo>
                <a:lnTo>
                  <a:pt x="1357" y="186"/>
                </a:lnTo>
                <a:lnTo>
                  <a:pt x="160" y="1343"/>
                </a:lnTo>
                <a:lnTo>
                  <a:pt x="0" y="2094"/>
                </a:lnTo>
                <a:lnTo>
                  <a:pt x="715" y="381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9" name="object 149"/>
          <p:cNvSpPr/>
          <p:nvPr/>
        </p:nvSpPr>
        <p:spPr>
          <a:xfrm>
            <a:off x="393835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0" name="object 150"/>
          <p:cNvSpPr/>
          <p:nvPr/>
        </p:nvSpPr>
        <p:spPr>
          <a:xfrm>
            <a:off x="363043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1" name="object 151"/>
          <p:cNvSpPr/>
          <p:nvPr/>
        </p:nvSpPr>
        <p:spPr>
          <a:xfrm>
            <a:off x="373307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2" name="object 152"/>
          <p:cNvSpPr/>
          <p:nvPr/>
        </p:nvSpPr>
        <p:spPr>
          <a:xfrm>
            <a:off x="363043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3" name="object 153"/>
          <p:cNvSpPr/>
          <p:nvPr/>
        </p:nvSpPr>
        <p:spPr>
          <a:xfrm>
            <a:off x="363043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4" name="object 154"/>
          <p:cNvSpPr/>
          <p:nvPr/>
        </p:nvSpPr>
        <p:spPr>
          <a:xfrm>
            <a:off x="393624" y="65816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344" y="4114"/>
                </a:moveTo>
                <a:lnTo>
                  <a:pt x="3182" y="4114"/>
                </a:lnTo>
                <a:lnTo>
                  <a:pt x="3819" y="3698"/>
                </a:lnTo>
                <a:lnTo>
                  <a:pt x="4526" y="2001"/>
                </a:lnTo>
                <a:lnTo>
                  <a:pt x="4374" y="1256"/>
                </a:lnTo>
                <a:lnTo>
                  <a:pt x="3318" y="205"/>
                </a:lnTo>
                <a:lnTo>
                  <a:pt x="2834" y="5"/>
                </a:lnTo>
                <a:lnTo>
                  <a:pt x="1690" y="0"/>
                </a:lnTo>
                <a:lnTo>
                  <a:pt x="1206" y="199"/>
                </a:lnTo>
                <a:lnTo>
                  <a:pt x="152" y="1256"/>
                </a:lnTo>
                <a:lnTo>
                  <a:pt x="0" y="2001"/>
                </a:lnTo>
                <a:lnTo>
                  <a:pt x="707" y="36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object 155"/>
          <p:cNvSpPr/>
          <p:nvPr/>
        </p:nvSpPr>
        <p:spPr>
          <a:xfrm>
            <a:off x="414363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6" name="object 156"/>
          <p:cNvSpPr/>
          <p:nvPr/>
        </p:nvSpPr>
        <p:spPr>
          <a:xfrm>
            <a:off x="414152" y="657812"/>
            <a:ext cx="5080" cy="5080"/>
          </a:xfrm>
          <a:custGeom>
            <a:avLst/>
            <a:gdLst/>
            <a:rect l="l" t="t" r="r" b="b"/>
            <a:pathLst>
              <a:path w="5079" h="5079">
                <a:moveTo>
                  <a:pt x="1344" y="4470"/>
                </a:moveTo>
                <a:lnTo>
                  <a:pt x="2836" y="4468"/>
                </a:lnTo>
                <a:lnTo>
                  <a:pt x="3320" y="4268"/>
                </a:lnTo>
                <a:lnTo>
                  <a:pt x="4686" y="2892"/>
                </a:lnTo>
                <a:lnTo>
                  <a:pt x="4686" y="1931"/>
                </a:lnTo>
                <a:lnTo>
                  <a:pt x="2747" y="0"/>
                </a:lnTo>
                <a:lnTo>
                  <a:pt x="1779" y="0"/>
                </a:lnTo>
                <a:lnTo>
                  <a:pt x="152" y="1612"/>
                </a:lnTo>
                <a:lnTo>
                  <a:pt x="0" y="2357"/>
                </a:lnTo>
                <a:lnTo>
                  <a:pt x="707" y="405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7" name="object 157"/>
          <p:cNvSpPr/>
          <p:nvPr/>
        </p:nvSpPr>
        <p:spPr>
          <a:xfrm>
            <a:off x="414242" y="63752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3541" y="4208"/>
                </a:lnTo>
                <a:lnTo>
                  <a:pt x="4225" y="3524"/>
                </a:lnTo>
                <a:lnTo>
                  <a:pt x="4224" y="1589"/>
                </a:lnTo>
                <a:lnTo>
                  <a:pt x="4024" y="1105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4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8" name="object 158"/>
          <p:cNvSpPr/>
          <p:nvPr/>
        </p:nvSpPr>
        <p:spPr>
          <a:xfrm>
            <a:off x="414363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9" name="object 159"/>
          <p:cNvSpPr/>
          <p:nvPr/>
        </p:nvSpPr>
        <p:spPr>
          <a:xfrm>
            <a:off x="424650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0" name="object 160"/>
          <p:cNvSpPr/>
          <p:nvPr/>
        </p:nvSpPr>
        <p:spPr>
          <a:xfrm>
            <a:off x="404099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1" name="object 161"/>
          <p:cNvSpPr/>
          <p:nvPr/>
        </p:nvSpPr>
        <p:spPr>
          <a:xfrm>
            <a:off x="414242" y="71966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3541" y="4208"/>
                </a:lnTo>
                <a:lnTo>
                  <a:pt x="4225" y="3524"/>
                </a:lnTo>
                <a:lnTo>
                  <a:pt x="4224" y="1589"/>
                </a:lnTo>
                <a:lnTo>
                  <a:pt x="4024" y="1105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4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2" name="object 162"/>
          <p:cNvSpPr/>
          <p:nvPr/>
        </p:nvSpPr>
        <p:spPr>
          <a:xfrm>
            <a:off x="404099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3" name="object 163"/>
          <p:cNvSpPr/>
          <p:nvPr/>
        </p:nvSpPr>
        <p:spPr>
          <a:xfrm>
            <a:off x="393835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1484" y="0"/>
                </a:lnTo>
                <a:lnTo>
                  <a:pt x="1000" y="199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4" name="object 164"/>
          <p:cNvSpPr/>
          <p:nvPr/>
        </p:nvSpPr>
        <p:spPr>
          <a:xfrm>
            <a:off x="393835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5" name="object 165"/>
          <p:cNvSpPr/>
          <p:nvPr/>
        </p:nvSpPr>
        <p:spPr>
          <a:xfrm>
            <a:off x="404099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6" name="object 166"/>
          <p:cNvSpPr/>
          <p:nvPr/>
        </p:nvSpPr>
        <p:spPr>
          <a:xfrm>
            <a:off x="404099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7" name="object 167"/>
          <p:cNvSpPr/>
          <p:nvPr/>
        </p:nvSpPr>
        <p:spPr>
          <a:xfrm>
            <a:off x="393835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8" name="object 168"/>
          <p:cNvSpPr/>
          <p:nvPr/>
        </p:nvSpPr>
        <p:spPr>
          <a:xfrm>
            <a:off x="404099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9" name="object 169"/>
          <p:cNvSpPr/>
          <p:nvPr/>
        </p:nvSpPr>
        <p:spPr>
          <a:xfrm>
            <a:off x="404099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0" name="object 170"/>
          <p:cNvSpPr/>
          <p:nvPr/>
        </p:nvSpPr>
        <p:spPr>
          <a:xfrm>
            <a:off x="414363" y="739923"/>
            <a:ext cx="4445" cy="5080"/>
          </a:xfrm>
          <a:custGeom>
            <a:avLst/>
            <a:gdLst/>
            <a:rect l="l" t="t" r="r" b="b"/>
            <a:pathLst>
              <a:path w="4445" h="5079">
                <a:moveTo>
                  <a:pt x="684" y="4476"/>
                </a:moveTo>
                <a:lnTo>
                  <a:pt x="3421" y="4476"/>
                </a:lnTo>
                <a:lnTo>
                  <a:pt x="4105" y="3792"/>
                </a:lnTo>
                <a:lnTo>
                  <a:pt x="4098" y="1859"/>
                </a:lnTo>
                <a:lnTo>
                  <a:pt x="3898" y="1375"/>
                </a:lnTo>
                <a:lnTo>
                  <a:pt x="2537" y="0"/>
                </a:lnTo>
                <a:lnTo>
                  <a:pt x="1568" y="0"/>
                </a:lnTo>
                <a:lnTo>
                  <a:pt x="206" y="1375"/>
                </a:lnTo>
                <a:lnTo>
                  <a:pt x="6" y="1859"/>
                </a:lnTo>
                <a:lnTo>
                  <a:pt x="0" y="379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1" name="object 171"/>
          <p:cNvSpPr/>
          <p:nvPr/>
        </p:nvSpPr>
        <p:spPr>
          <a:xfrm>
            <a:off x="753142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2" name="object 172"/>
          <p:cNvSpPr/>
          <p:nvPr/>
        </p:nvSpPr>
        <p:spPr>
          <a:xfrm>
            <a:off x="753142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3" name="object 173"/>
          <p:cNvSpPr/>
          <p:nvPr/>
        </p:nvSpPr>
        <p:spPr>
          <a:xfrm>
            <a:off x="753142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4" name="object 174"/>
          <p:cNvSpPr/>
          <p:nvPr/>
        </p:nvSpPr>
        <p:spPr>
          <a:xfrm>
            <a:off x="753142" y="58631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5" name="object 175"/>
          <p:cNvSpPr/>
          <p:nvPr/>
        </p:nvSpPr>
        <p:spPr>
          <a:xfrm>
            <a:off x="753142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6" name="object 176"/>
          <p:cNvSpPr/>
          <p:nvPr/>
        </p:nvSpPr>
        <p:spPr>
          <a:xfrm>
            <a:off x="753142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7" name="object 177"/>
          <p:cNvSpPr/>
          <p:nvPr/>
        </p:nvSpPr>
        <p:spPr>
          <a:xfrm>
            <a:off x="753142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8" name="object 178"/>
          <p:cNvSpPr/>
          <p:nvPr/>
        </p:nvSpPr>
        <p:spPr>
          <a:xfrm>
            <a:off x="753142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9" name="object 179"/>
          <p:cNvSpPr/>
          <p:nvPr/>
        </p:nvSpPr>
        <p:spPr>
          <a:xfrm>
            <a:off x="753142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0" name="object 180"/>
          <p:cNvSpPr/>
          <p:nvPr/>
        </p:nvSpPr>
        <p:spPr>
          <a:xfrm>
            <a:off x="753142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1" name="object 181"/>
          <p:cNvSpPr/>
          <p:nvPr/>
        </p:nvSpPr>
        <p:spPr>
          <a:xfrm>
            <a:off x="753142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2" name="object 182"/>
          <p:cNvSpPr/>
          <p:nvPr/>
        </p:nvSpPr>
        <p:spPr>
          <a:xfrm>
            <a:off x="753142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3" name="object 183"/>
          <p:cNvSpPr/>
          <p:nvPr/>
        </p:nvSpPr>
        <p:spPr>
          <a:xfrm>
            <a:off x="753142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4" name="object 184"/>
          <p:cNvSpPr/>
          <p:nvPr/>
        </p:nvSpPr>
        <p:spPr>
          <a:xfrm>
            <a:off x="753142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5" name="object 185"/>
          <p:cNvSpPr/>
          <p:nvPr/>
        </p:nvSpPr>
        <p:spPr>
          <a:xfrm>
            <a:off x="753142" y="44257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6" name="object 186"/>
          <p:cNvSpPr/>
          <p:nvPr/>
        </p:nvSpPr>
        <p:spPr>
          <a:xfrm>
            <a:off x="753142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7" name="object 187"/>
          <p:cNvSpPr/>
          <p:nvPr/>
        </p:nvSpPr>
        <p:spPr>
          <a:xfrm>
            <a:off x="753142" y="40151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8" name="object 188"/>
          <p:cNvSpPr/>
          <p:nvPr/>
        </p:nvSpPr>
        <p:spPr>
          <a:xfrm>
            <a:off x="332108" y="71966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3541" y="4208"/>
                </a:lnTo>
                <a:lnTo>
                  <a:pt x="4225" y="3524"/>
                </a:lnTo>
                <a:lnTo>
                  <a:pt x="4224" y="1590"/>
                </a:lnTo>
                <a:lnTo>
                  <a:pt x="4024" y="1105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9" name="object 189"/>
          <p:cNvSpPr/>
          <p:nvPr/>
        </p:nvSpPr>
        <p:spPr>
          <a:xfrm>
            <a:off x="332228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098" y="1492"/>
                </a:lnTo>
                <a:lnTo>
                  <a:pt x="3898" y="1007"/>
                </a:lnTo>
                <a:lnTo>
                  <a:pt x="3105" y="199"/>
                </a:lnTo>
                <a:lnTo>
                  <a:pt x="2621" y="0"/>
                </a:lnTo>
                <a:lnTo>
                  <a:pt x="1486" y="5"/>
                </a:lnTo>
                <a:lnTo>
                  <a:pt x="1002" y="205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0" name="object 190"/>
          <p:cNvSpPr/>
          <p:nvPr/>
        </p:nvSpPr>
        <p:spPr>
          <a:xfrm>
            <a:off x="321964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1" name="object 191"/>
          <p:cNvSpPr/>
          <p:nvPr/>
        </p:nvSpPr>
        <p:spPr>
          <a:xfrm>
            <a:off x="753142" y="42208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2" name="object 192"/>
          <p:cNvSpPr/>
          <p:nvPr/>
        </p:nvSpPr>
        <p:spPr>
          <a:xfrm>
            <a:off x="321964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3" name="object 193"/>
          <p:cNvSpPr/>
          <p:nvPr/>
        </p:nvSpPr>
        <p:spPr>
          <a:xfrm>
            <a:off x="342492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4" name="object 194"/>
          <p:cNvSpPr/>
          <p:nvPr/>
        </p:nvSpPr>
        <p:spPr>
          <a:xfrm>
            <a:off x="342492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5" name="object 195"/>
          <p:cNvSpPr/>
          <p:nvPr/>
        </p:nvSpPr>
        <p:spPr>
          <a:xfrm>
            <a:off x="342492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6" name="object 196"/>
          <p:cNvSpPr/>
          <p:nvPr/>
        </p:nvSpPr>
        <p:spPr>
          <a:xfrm>
            <a:off x="753142" y="38098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7" name="object 197"/>
          <p:cNvSpPr/>
          <p:nvPr/>
        </p:nvSpPr>
        <p:spPr>
          <a:xfrm>
            <a:off x="753126" y="36042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10" y="4172"/>
                </a:moveTo>
                <a:lnTo>
                  <a:pt x="3488" y="4161"/>
                </a:lnTo>
                <a:lnTo>
                  <a:pt x="4177" y="3464"/>
                </a:lnTo>
                <a:lnTo>
                  <a:pt x="4156" y="686"/>
                </a:lnTo>
                <a:lnTo>
                  <a:pt x="3457" y="0"/>
                </a:lnTo>
                <a:lnTo>
                  <a:pt x="684" y="15"/>
                </a:lnTo>
                <a:lnTo>
                  <a:pt x="0" y="707"/>
                </a:lnTo>
                <a:lnTo>
                  <a:pt x="15" y="348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8" name="object 198"/>
          <p:cNvSpPr/>
          <p:nvPr/>
        </p:nvSpPr>
        <p:spPr>
          <a:xfrm>
            <a:off x="352779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9" name="object 199"/>
          <p:cNvSpPr/>
          <p:nvPr/>
        </p:nvSpPr>
        <p:spPr>
          <a:xfrm>
            <a:off x="753142" y="31938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0" name="object 200"/>
          <p:cNvSpPr/>
          <p:nvPr/>
        </p:nvSpPr>
        <p:spPr>
          <a:xfrm>
            <a:off x="753142" y="33990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1" name="object 201"/>
          <p:cNvSpPr/>
          <p:nvPr/>
        </p:nvSpPr>
        <p:spPr>
          <a:xfrm>
            <a:off x="301436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2" name="object 202"/>
          <p:cNvSpPr/>
          <p:nvPr/>
        </p:nvSpPr>
        <p:spPr>
          <a:xfrm>
            <a:off x="311631" y="74036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037"/>
                </a:moveTo>
                <a:lnTo>
                  <a:pt x="3362" y="4038"/>
                </a:lnTo>
                <a:lnTo>
                  <a:pt x="4046" y="3385"/>
                </a:lnTo>
                <a:lnTo>
                  <a:pt x="4098" y="1512"/>
                </a:lnTo>
                <a:lnTo>
                  <a:pt x="3898" y="1028"/>
                </a:lnTo>
                <a:lnTo>
                  <a:pt x="3105" y="220"/>
                </a:lnTo>
                <a:lnTo>
                  <a:pt x="2620" y="20"/>
                </a:lnTo>
                <a:lnTo>
                  <a:pt x="1500" y="0"/>
                </a:lnTo>
                <a:lnTo>
                  <a:pt x="1016" y="169"/>
                </a:lnTo>
                <a:lnTo>
                  <a:pt x="599" y="531"/>
                </a:lnTo>
                <a:lnTo>
                  <a:pt x="206" y="936"/>
                </a:lnTo>
                <a:lnTo>
                  <a:pt x="6" y="1420"/>
                </a:lnTo>
                <a:lnTo>
                  <a:pt x="0" y="335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3" name="object 203"/>
          <p:cNvSpPr/>
          <p:nvPr/>
        </p:nvSpPr>
        <p:spPr>
          <a:xfrm>
            <a:off x="475969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4" name="object 204"/>
          <p:cNvSpPr/>
          <p:nvPr/>
        </p:nvSpPr>
        <p:spPr>
          <a:xfrm>
            <a:off x="475969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5" name="object 205"/>
          <p:cNvSpPr/>
          <p:nvPr/>
        </p:nvSpPr>
        <p:spPr>
          <a:xfrm>
            <a:off x="475969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6" name="object 206"/>
          <p:cNvSpPr/>
          <p:nvPr/>
        </p:nvSpPr>
        <p:spPr>
          <a:xfrm>
            <a:off x="486233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7" name="object 207"/>
          <p:cNvSpPr/>
          <p:nvPr/>
        </p:nvSpPr>
        <p:spPr>
          <a:xfrm>
            <a:off x="475969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8" name="object 208"/>
          <p:cNvSpPr/>
          <p:nvPr/>
        </p:nvSpPr>
        <p:spPr>
          <a:xfrm>
            <a:off x="475969" y="6580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3566" y="4404"/>
                </a:moveTo>
                <a:lnTo>
                  <a:pt x="4322" y="3724"/>
                </a:lnTo>
                <a:lnTo>
                  <a:pt x="4322" y="680"/>
                </a:lnTo>
                <a:lnTo>
                  <a:pt x="3566" y="0"/>
                </a:lnTo>
                <a:lnTo>
                  <a:pt x="2052" y="161"/>
                </a:lnTo>
                <a:lnTo>
                  <a:pt x="684" y="161"/>
                </a:lnTo>
                <a:lnTo>
                  <a:pt x="0" y="845"/>
                </a:lnTo>
                <a:lnTo>
                  <a:pt x="0" y="3582"/>
                </a:lnTo>
                <a:lnTo>
                  <a:pt x="684" y="4259"/>
                </a:lnTo>
                <a:lnTo>
                  <a:pt x="2052" y="4243"/>
                </a:lnTo>
                <a:lnTo>
                  <a:pt x="3566" y="440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9" name="object 209"/>
          <p:cNvSpPr/>
          <p:nvPr/>
        </p:nvSpPr>
        <p:spPr>
          <a:xfrm>
            <a:off x="486233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0" name="object 210"/>
          <p:cNvSpPr/>
          <p:nvPr/>
        </p:nvSpPr>
        <p:spPr>
          <a:xfrm>
            <a:off x="486233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1" name="object 211"/>
          <p:cNvSpPr/>
          <p:nvPr/>
        </p:nvSpPr>
        <p:spPr>
          <a:xfrm>
            <a:off x="486233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2" name="object 212"/>
          <p:cNvSpPr/>
          <p:nvPr/>
        </p:nvSpPr>
        <p:spPr>
          <a:xfrm>
            <a:off x="475969" y="74029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3" name="object 213"/>
          <p:cNvSpPr/>
          <p:nvPr/>
        </p:nvSpPr>
        <p:spPr>
          <a:xfrm>
            <a:off x="465682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4" name="object 214"/>
          <p:cNvSpPr/>
          <p:nvPr/>
        </p:nvSpPr>
        <p:spPr>
          <a:xfrm>
            <a:off x="465682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5" name="object 215"/>
          <p:cNvSpPr/>
          <p:nvPr/>
        </p:nvSpPr>
        <p:spPr>
          <a:xfrm>
            <a:off x="475969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6" name="object 216"/>
          <p:cNvSpPr/>
          <p:nvPr/>
        </p:nvSpPr>
        <p:spPr>
          <a:xfrm>
            <a:off x="465682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7" name="object 217"/>
          <p:cNvSpPr/>
          <p:nvPr/>
        </p:nvSpPr>
        <p:spPr>
          <a:xfrm>
            <a:off x="475969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8" name="object 218"/>
          <p:cNvSpPr/>
          <p:nvPr/>
        </p:nvSpPr>
        <p:spPr>
          <a:xfrm>
            <a:off x="496497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4100" y="1784"/>
                </a:lnTo>
                <a:lnTo>
                  <a:pt x="4047" y="1523"/>
                </a:lnTo>
                <a:lnTo>
                  <a:pt x="1484" y="0"/>
                </a:lnTo>
                <a:lnTo>
                  <a:pt x="1000" y="199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9" name="object 219"/>
          <p:cNvSpPr/>
          <p:nvPr/>
        </p:nvSpPr>
        <p:spPr>
          <a:xfrm>
            <a:off x="475963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7" y="4102"/>
                </a:moveTo>
                <a:lnTo>
                  <a:pt x="4112" y="684"/>
                </a:lnTo>
                <a:lnTo>
                  <a:pt x="3428" y="0"/>
                </a:lnTo>
                <a:lnTo>
                  <a:pt x="690" y="0"/>
                </a:lnTo>
                <a:lnTo>
                  <a:pt x="6" y="684"/>
                </a:lnTo>
                <a:lnTo>
                  <a:pt x="0" y="2326"/>
                </a:lnTo>
                <a:lnTo>
                  <a:pt x="53" y="2588"/>
                </a:lnTo>
                <a:lnTo>
                  <a:pt x="516" y="368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0" name="object 220"/>
          <p:cNvSpPr/>
          <p:nvPr/>
        </p:nvSpPr>
        <p:spPr>
          <a:xfrm>
            <a:off x="486233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1" name="object 221"/>
          <p:cNvSpPr/>
          <p:nvPr/>
        </p:nvSpPr>
        <p:spPr>
          <a:xfrm>
            <a:off x="496497" y="63762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4100" y="1784"/>
                </a:lnTo>
                <a:lnTo>
                  <a:pt x="4047" y="1523"/>
                </a:lnTo>
                <a:lnTo>
                  <a:pt x="3591" y="435"/>
                </a:lnTo>
                <a:lnTo>
                  <a:pt x="2960" y="12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2" name="object 222"/>
          <p:cNvSpPr/>
          <p:nvPr/>
        </p:nvSpPr>
        <p:spPr>
          <a:xfrm>
            <a:off x="496497" y="61710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2957" y="4110"/>
                </a:lnTo>
                <a:lnTo>
                  <a:pt x="3588" y="3695"/>
                </a:lnTo>
                <a:lnTo>
                  <a:pt x="4168" y="2325"/>
                </a:lnTo>
                <a:lnTo>
                  <a:pt x="4168" y="1787"/>
                </a:lnTo>
                <a:lnTo>
                  <a:pt x="3579" y="430"/>
                </a:lnTo>
                <a:lnTo>
                  <a:pt x="2949" y="14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3" name="object 223"/>
          <p:cNvSpPr/>
          <p:nvPr/>
        </p:nvSpPr>
        <p:spPr>
          <a:xfrm>
            <a:off x="496492" y="5963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89" y="4301"/>
                </a:moveTo>
                <a:lnTo>
                  <a:pt x="2962" y="4300"/>
                </a:lnTo>
                <a:lnTo>
                  <a:pt x="3593" y="3884"/>
                </a:lnTo>
                <a:lnTo>
                  <a:pt x="4173" y="2514"/>
                </a:lnTo>
                <a:lnTo>
                  <a:pt x="4173" y="1976"/>
                </a:lnTo>
                <a:lnTo>
                  <a:pt x="3513" y="404"/>
                </a:lnTo>
                <a:lnTo>
                  <a:pt x="2745" y="0"/>
                </a:lnTo>
                <a:lnTo>
                  <a:pt x="547" y="449"/>
                </a:lnTo>
                <a:lnTo>
                  <a:pt x="0" y="1123"/>
                </a:lnTo>
                <a:lnTo>
                  <a:pt x="6" y="2811"/>
                </a:lnTo>
                <a:lnTo>
                  <a:pt x="206" y="3296"/>
                </a:lnTo>
                <a:lnTo>
                  <a:pt x="1005" y="410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4" name="object 224"/>
          <p:cNvSpPr/>
          <p:nvPr/>
        </p:nvSpPr>
        <p:spPr>
          <a:xfrm>
            <a:off x="424650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5" name="object 225"/>
          <p:cNvSpPr/>
          <p:nvPr/>
        </p:nvSpPr>
        <p:spPr>
          <a:xfrm>
            <a:off x="486233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6" name="object 226"/>
          <p:cNvSpPr/>
          <p:nvPr/>
        </p:nvSpPr>
        <p:spPr>
          <a:xfrm>
            <a:off x="496492" y="67842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89" y="4301"/>
                </a:moveTo>
                <a:lnTo>
                  <a:pt x="2965" y="4289"/>
                </a:lnTo>
                <a:lnTo>
                  <a:pt x="3596" y="3866"/>
                </a:lnTo>
                <a:lnTo>
                  <a:pt x="4052" y="2778"/>
                </a:lnTo>
                <a:lnTo>
                  <a:pt x="4105" y="2517"/>
                </a:lnTo>
                <a:lnTo>
                  <a:pt x="4105" y="1966"/>
                </a:lnTo>
                <a:lnTo>
                  <a:pt x="4051" y="1697"/>
                </a:lnTo>
                <a:lnTo>
                  <a:pt x="3513" y="404"/>
                </a:lnTo>
                <a:lnTo>
                  <a:pt x="2745" y="0"/>
                </a:lnTo>
                <a:lnTo>
                  <a:pt x="547" y="449"/>
                </a:lnTo>
                <a:lnTo>
                  <a:pt x="0" y="1123"/>
                </a:lnTo>
                <a:lnTo>
                  <a:pt x="6" y="2811"/>
                </a:lnTo>
                <a:lnTo>
                  <a:pt x="206" y="3295"/>
                </a:lnTo>
                <a:lnTo>
                  <a:pt x="1005" y="410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7" name="object 227"/>
          <p:cNvSpPr/>
          <p:nvPr/>
        </p:nvSpPr>
        <p:spPr>
          <a:xfrm>
            <a:off x="496492" y="69904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89" y="4301"/>
                </a:moveTo>
                <a:lnTo>
                  <a:pt x="2954" y="4287"/>
                </a:lnTo>
                <a:lnTo>
                  <a:pt x="3584" y="3871"/>
                </a:lnTo>
                <a:lnTo>
                  <a:pt x="4173" y="2514"/>
                </a:lnTo>
                <a:lnTo>
                  <a:pt x="4173" y="1976"/>
                </a:lnTo>
                <a:lnTo>
                  <a:pt x="3513" y="404"/>
                </a:lnTo>
                <a:lnTo>
                  <a:pt x="2745" y="0"/>
                </a:lnTo>
                <a:lnTo>
                  <a:pt x="547" y="449"/>
                </a:lnTo>
                <a:lnTo>
                  <a:pt x="0" y="1123"/>
                </a:lnTo>
                <a:lnTo>
                  <a:pt x="6" y="2811"/>
                </a:lnTo>
                <a:lnTo>
                  <a:pt x="206" y="3296"/>
                </a:lnTo>
                <a:lnTo>
                  <a:pt x="1005" y="410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8" name="object 228"/>
          <p:cNvSpPr/>
          <p:nvPr/>
        </p:nvSpPr>
        <p:spPr>
          <a:xfrm>
            <a:off x="496497" y="71976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2957" y="4110"/>
                </a:lnTo>
                <a:lnTo>
                  <a:pt x="3588" y="3695"/>
                </a:lnTo>
                <a:lnTo>
                  <a:pt x="4168" y="2325"/>
                </a:lnTo>
                <a:lnTo>
                  <a:pt x="4168" y="1787"/>
                </a:lnTo>
                <a:lnTo>
                  <a:pt x="3579" y="430"/>
                </a:lnTo>
                <a:lnTo>
                  <a:pt x="2949" y="14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9" name="object 229"/>
          <p:cNvSpPr/>
          <p:nvPr/>
        </p:nvSpPr>
        <p:spPr>
          <a:xfrm>
            <a:off x="486233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0" name="object 230"/>
          <p:cNvSpPr/>
          <p:nvPr/>
        </p:nvSpPr>
        <p:spPr>
          <a:xfrm>
            <a:off x="486233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1" name="object 231"/>
          <p:cNvSpPr/>
          <p:nvPr/>
        </p:nvSpPr>
        <p:spPr>
          <a:xfrm>
            <a:off x="496491" y="57585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1" y="4301"/>
                </a:moveTo>
                <a:lnTo>
                  <a:pt x="2967" y="4288"/>
                </a:lnTo>
                <a:lnTo>
                  <a:pt x="3597" y="3866"/>
                </a:lnTo>
                <a:lnTo>
                  <a:pt x="4053" y="2778"/>
                </a:lnTo>
                <a:lnTo>
                  <a:pt x="4107" y="2517"/>
                </a:lnTo>
                <a:lnTo>
                  <a:pt x="4107" y="1966"/>
                </a:lnTo>
                <a:lnTo>
                  <a:pt x="4053" y="1697"/>
                </a:lnTo>
                <a:lnTo>
                  <a:pt x="3514" y="404"/>
                </a:lnTo>
                <a:lnTo>
                  <a:pt x="2746" y="0"/>
                </a:lnTo>
                <a:lnTo>
                  <a:pt x="548" y="449"/>
                </a:lnTo>
                <a:lnTo>
                  <a:pt x="1" y="1123"/>
                </a:lnTo>
                <a:lnTo>
                  <a:pt x="0" y="2519"/>
                </a:lnTo>
                <a:lnTo>
                  <a:pt x="53" y="2780"/>
                </a:lnTo>
                <a:lnTo>
                  <a:pt x="265" y="3284"/>
                </a:lnTo>
                <a:lnTo>
                  <a:pt x="411" y="3507"/>
                </a:lnTo>
                <a:lnTo>
                  <a:pt x="1006" y="410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2" name="object 232"/>
          <p:cNvSpPr/>
          <p:nvPr/>
        </p:nvSpPr>
        <p:spPr>
          <a:xfrm>
            <a:off x="609423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3" name="object 233"/>
          <p:cNvSpPr/>
          <p:nvPr/>
        </p:nvSpPr>
        <p:spPr>
          <a:xfrm>
            <a:off x="486233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4" name="object 234"/>
          <p:cNvSpPr/>
          <p:nvPr/>
        </p:nvSpPr>
        <p:spPr>
          <a:xfrm>
            <a:off x="496127" y="555492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846" y="4140"/>
                </a:moveTo>
                <a:lnTo>
                  <a:pt x="4470" y="1787"/>
                </a:lnTo>
                <a:lnTo>
                  <a:pt x="4416" y="1525"/>
                </a:lnTo>
                <a:lnTo>
                  <a:pt x="3961" y="437"/>
                </a:lnTo>
                <a:lnTo>
                  <a:pt x="3330" y="15"/>
                </a:lnTo>
                <a:lnTo>
                  <a:pt x="1846" y="0"/>
                </a:lnTo>
                <a:lnTo>
                  <a:pt x="1362" y="207"/>
                </a:lnTo>
                <a:lnTo>
                  <a:pt x="0" y="1589"/>
                </a:lnTo>
                <a:lnTo>
                  <a:pt x="0" y="2550"/>
                </a:lnTo>
                <a:lnTo>
                  <a:pt x="1362" y="393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5" name="object 235"/>
          <p:cNvSpPr/>
          <p:nvPr/>
        </p:nvSpPr>
        <p:spPr>
          <a:xfrm>
            <a:off x="465682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6" name="object 236"/>
          <p:cNvSpPr/>
          <p:nvPr/>
        </p:nvSpPr>
        <p:spPr>
          <a:xfrm>
            <a:off x="496127" y="65816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849" y="4112"/>
                </a:moveTo>
                <a:lnTo>
                  <a:pt x="3327" y="4099"/>
                </a:lnTo>
                <a:lnTo>
                  <a:pt x="3958" y="3684"/>
                </a:lnTo>
                <a:lnTo>
                  <a:pt x="4537" y="2321"/>
                </a:lnTo>
                <a:lnTo>
                  <a:pt x="4537" y="1791"/>
                </a:lnTo>
                <a:lnTo>
                  <a:pt x="1849" y="0"/>
                </a:lnTo>
                <a:lnTo>
                  <a:pt x="1365" y="199"/>
                </a:lnTo>
                <a:lnTo>
                  <a:pt x="0" y="1575"/>
                </a:lnTo>
                <a:lnTo>
                  <a:pt x="0" y="2536"/>
                </a:lnTo>
                <a:lnTo>
                  <a:pt x="1365" y="391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7" name="object 237"/>
          <p:cNvSpPr/>
          <p:nvPr/>
        </p:nvSpPr>
        <p:spPr>
          <a:xfrm>
            <a:off x="434891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8" name="object 238"/>
          <p:cNvSpPr/>
          <p:nvPr/>
        </p:nvSpPr>
        <p:spPr>
          <a:xfrm>
            <a:off x="434891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9" name="object 239"/>
          <p:cNvSpPr/>
          <p:nvPr/>
        </p:nvSpPr>
        <p:spPr>
          <a:xfrm>
            <a:off x="445154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0" name="object 240"/>
          <p:cNvSpPr/>
          <p:nvPr/>
        </p:nvSpPr>
        <p:spPr>
          <a:xfrm>
            <a:off x="434891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1" name="object 241"/>
          <p:cNvSpPr/>
          <p:nvPr/>
        </p:nvSpPr>
        <p:spPr>
          <a:xfrm>
            <a:off x="434891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098" y="1492"/>
                </a:lnTo>
                <a:lnTo>
                  <a:pt x="3898" y="1007"/>
                </a:lnTo>
                <a:lnTo>
                  <a:pt x="3105" y="199"/>
                </a:lnTo>
                <a:lnTo>
                  <a:pt x="2621" y="0"/>
                </a:lnTo>
                <a:lnTo>
                  <a:pt x="1486" y="5"/>
                </a:lnTo>
                <a:lnTo>
                  <a:pt x="1002" y="205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2" name="object 242"/>
          <p:cNvSpPr/>
          <p:nvPr/>
        </p:nvSpPr>
        <p:spPr>
          <a:xfrm>
            <a:off x="445154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3" name="object 243"/>
          <p:cNvSpPr/>
          <p:nvPr/>
        </p:nvSpPr>
        <p:spPr>
          <a:xfrm>
            <a:off x="465682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4" name="object 244"/>
          <p:cNvSpPr/>
          <p:nvPr/>
        </p:nvSpPr>
        <p:spPr>
          <a:xfrm>
            <a:off x="445154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5" name="object 245"/>
          <p:cNvSpPr/>
          <p:nvPr/>
        </p:nvSpPr>
        <p:spPr>
          <a:xfrm>
            <a:off x="445154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6" name="object 246"/>
          <p:cNvSpPr/>
          <p:nvPr/>
        </p:nvSpPr>
        <p:spPr>
          <a:xfrm>
            <a:off x="424650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7" name="object 247"/>
          <p:cNvSpPr/>
          <p:nvPr/>
        </p:nvSpPr>
        <p:spPr>
          <a:xfrm>
            <a:off x="424650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8" name="object 248"/>
          <p:cNvSpPr/>
          <p:nvPr/>
        </p:nvSpPr>
        <p:spPr>
          <a:xfrm>
            <a:off x="424650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9" name="object 249"/>
          <p:cNvSpPr/>
          <p:nvPr/>
        </p:nvSpPr>
        <p:spPr>
          <a:xfrm>
            <a:off x="424650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0" name="object 250"/>
          <p:cNvSpPr/>
          <p:nvPr/>
        </p:nvSpPr>
        <p:spPr>
          <a:xfrm>
            <a:off x="424650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1" name="object 251"/>
          <p:cNvSpPr/>
          <p:nvPr/>
        </p:nvSpPr>
        <p:spPr>
          <a:xfrm>
            <a:off x="434891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2" name="object 252"/>
          <p:cNvSpPr/>
          <p:nvPr/>
        </p:nvSpPr>
        <p:spPr>
          <a:xfrm>
            <a:off x="434891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3" name="object 253"/>
          <p:cNvSpPr/>
          <p:nvPr/>
        </p:nvSpPr>
        <p:spPr>
          <a:xfrm>
            <a:off x="445154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4" name="object 254"/>
          <p:cNvSpPr/>
          <p:nvPr/>
        </p:nvSpPr>
        <p:spPr>
          <a:xfrm>
            <a:off x="465682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5" name="object 255"/>
          <p:cNvSpPr/>
          <p:nvPr/>
        </p:nvSpPr>
        <p:spPr>
          <a:xfrm>
            <a:off x="455418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098" y="1492"/>
                </a:lnTo>
                <a:lnTo>
                  <a:pt x="3898" y="1007"/>
                </a:lnTo>
                <a:lnTo>
                  <a:pt x="3105" y="199"/>
                </a:lnTo>
                <a:lnTo>
                  <a:pt x="2621" y="0"/>
                </a:lnTo>
                <a:lnTo>
                  <a:pt x="684" y="3"/>
                </a:lnTo>
                <a:lnTo>
                  <a:pt x="0" y="687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6" name="object 256"/>
          <p:cNvSpPr/>
          <p:nvPr/>
        </p:nvSpPr>
        <p:spPr>
          <a:xfrm>
            <a:off x="455418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7" name="object 257"/>
          <p:cNvSpPr/>
          <p:nvPr/>
        </p:nvSpPr>
        <p:spPr>
          <a:xfrm>
            <a:off x="465682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8" name="object 258"/>
          <p:cNvSpPr/>
          <p:nvPr/>
        </p:nvSpPr>
        <p:spPr>
          <a:xfrm>
            <a:off x="465682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9" name="object 259"/>
          <p:cNvSpPr/>
          <p:nvPr/>
        </p:nvSpPr>
        <p:spPr>
          <a:xfrm>
            <a:off x="465682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0" name="object 260"/>
          <p:cNvSpPr/>
          <p:nvPr/>
        </p:nvSpPr>
        <p:spPr>
          <a:xfrm>
            <a:off x="455418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1" name="object 261"/>
          <p:cNvSpPr/>
          <p:nvPr/>
        </p:nvSpPr>
        <p:spPr>
          <a:xfrm>
            <a:off x="445154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2" name="object 262"/>
          <p:cNvSpPr/>
          <p:nvPr/>
        </p:nvSpPr>
        <p:spPr>
          <a:xfrm>
            <a:off x="445154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3" name="object 263"/>
          <p:cNvSpPr/>
          <p:nvPr/>
        </p:nvSpPr>
        <p:spPr>
          <a:xfrm>
            <a:off x="455418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4" name="object 264"/>
          <p:cNvSpPr/>
          <p:nvPr/>
        </p:nvSpPr>
        <p:spPr>
          <a:xfrm>
            <a:off x="445154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5" name="object 265"/>
          <p:cNvSpPr/>
          <p:nvPr/>
        </p:nvSpPr>
        <p:spPr>
          <a:xfrm>
            <a:off x="455418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6" name="object 266"/>
          <p:cNvSpPr/>
          <p:nvPr/>
        </p:nvSpPr>
        <p:spPr>
          <a:xfrm>
            <a:off x="455201" y="658022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756" y="4404"/>
                </a:moveTo>
                <a:lnTo>
                  <a:pt x="2270" y="4243"/>
                </a:lnTo>
                <a:lnTo>
                  <a:pt x="3189" y="4260"/>
                </a:lnTo>
                <a:lnTo>
                  <a:pt x="3825" y="3844"/>
                </a:lnTo>
                <a:lnTo>
                  <a:pt x="4533" y="2147"/>
                </a:lnTo>
                <a:lnTo>
                  <a:pt x="4381" y="1402"/>
                </a:lnTo>
                <a:lnTo>
                  <a:pt x="3327" y="345"/>
                </a:lnTo>
                <a:lnTo>
                  <a:pt x="2843" y="146"/>
                </a:lnTo>
                <a:lnTo>
                  <a:pt x="2270" y="161"/>
                </a:lnTo>
                <a:lnTo>
                  <a:pt x="756" y="0"/>
                </a:lnTo>
                <a:lnTo>
                  <a:pt x="0" y="680"/>
                </a:lnTo>
                <a:lnTo>
                  <a:pt x="0" y="3724"/>
                </a:lnTo>
                <a:lnTo>
                  <a:pt x="756" y="440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7" name="object 267"/>
          <p:cNvSpPr/>
          <p:nvPr/>
        </p:nvSpPr>
        <p:spPr>
          <a:xfrm>
            <a:off x="455418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8" name="object 268"/>
          <p:cNvSpPr/>
          <p:nvPr/>
        </p:nvSpPr>
        <p:spPr>
          <a:xfrm>
            <a:off x="455418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9" name="object 269"/>
          <p:cNvSpPr/>
          <p:nvPr/>
        </p:nvSpPr>
        <p:spPr>
          <a:xfrm>
            <a:off x="434680" y="65816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344" y="4114"/>
                </a:moveTo>
                <a:lnTo>
                  <a:pt x="3182" y="4114"/>
                </a:lnTo>
                <a:lnTo>
                  <a:pt x="3819" y="3698"/>
                </a:lnTo>
                <a:lnTo>
                  <a:pt x="4527" y="2001"/>
                </a:lnTo>
                <a:lnTo>
                  <a:pt x="4374" y="1256"/>
                </a:lnTo>
                <a:lnTo>
                  <a:pt x="3320" y="199"/>
                </a:lnTo>
                <a:lnTo>
                  <a:pt x="2836" y="0"/>
                </a:lnTo>
                <a:lnTo>
                  <a:pt x="1692" y="5"/>
                </a:lnTo>
                <a:lnTo>
                  <a:pt x="1208" y="205"/>
                </a:lnTo>
                <a:lnTo>
                  <a:pt x="152" y="1256"/>
                </a:lnTo>
                <a:lnTo>
                  <a:pt x="0" y="2001"/>
                </a:lnTo>
                <a:lnTo>
                  <a:pt x="707" y="36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0" name="object 270"/>
          <p:cNvSpPr/>
          <p:nvPr/>
        </p:nvSpPr>
        <p:spPr>
          <a:xfrm>
            <a:off x="701799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2621" y="4112"/>
                </a:lnTo>
                <a:lnTo>
                  <a:pt x="3105" y="3912"/>
                </a:lnTo>
                <a:lnTo>
                  <a:pt x="3920" y="3113"/>
                </a:lnTo>
                <a:lnTo>
                  <a:pt x="4120" y="2629"/>
                </a:lnTo>
                <a:lnTo>
                  <a:pt x="4114" y="1485"/>
                </a:lnTo>
                <a:lnTo>
                  <a:pt x="3914" y="1001"/>
                </a:lnTo>
                <a:lnTo>
                  <a:pt x="3105" y="199"/>
                </a:lnTo>
                <a:lnTo>
                  <a:pt x="2621" y="0"/>
                </a:lnTo>
                <a:lnTo>
                  <a:pt x="713" y="32"/>
                </a:lnTo>
                <a:lnTo>
                  <a:pt x="29" y="716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1" name="object 271"/>
          <p:cNvSpPr/>
          <p:nvPr/>
        </p:nvSpPr>
        <p:spPr>
          <a:xfrm>
            <a:off x="712086" y="44257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2" name="object 272"/>
          <p:cNvSpPr/>
          <p:nvPr/>
        </p:nvSpPr>
        <p:spPr>
          <a:xfrm>
            <a:off x="701679" y="69913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4240" y="1582"/>
                </a:lnTo>
                <a:lnTo>
                  <a:pt x="4041" y="1098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3" name="object 273"/>
          <p:cNvSpPr/>
          <p:nvPr/>
        </p:nvSpPr>
        <p:spPr>
          <a:xfrm>
            <a:off x="701679" y="71966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2741" y="4212"/>
                </a:lnTo>
                <a:lnTo>
                  <a:pt x="3225" y="4012"/>
                </a:lnTo>
                <a:lnTo>
                  <a:pt x="4041" y="3213"/>
                </a:lnTo>
                <a:lnTo>
                  <a:pt x="4240" y="2729"/>
                </a:lnTo>
                <a:lnTo>
                  <a:pt x="4235" y="1585"/>
                </a:lnTo>
                <a:lnTo>
                  <a:pt x="4035" y="1101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4" name="object 274"/>
          <p:cNvSpPr/>
          <p:nvPr/>
        </p:nvSpPr>
        <p:spPr>
          <a:xfrm>
            <a:off x="701585" y="74012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339" y="4292"/>
                </a:moveTo>
                <a:lnTo>
                  <a:pt x="2835" y="4278"/>
                </a:lnTo>
                <a:lnTo>
                  <a:pt x="3319" y="4078"/>
                </a:lnTo>
                <a:lnTo>
                  <a:pt x="4134" y="3279"/>
                </a:lnTo>
                <a:lnTo>
                  <a:pt x="4334" y="2795"/>
                </a:lnTo>
                <a:lnTo>
                  <a:pt x="4311" y="1320"/>
                </a:lnTo>
                <a:lnTo>
                  <a:pt x="3890" y="695"/>
                </a:lnTo>
                <a:lnTo>
                  <a:pt x="2224" y="0"/>
                </a:lnTo>
                <a:lnTo>
                  <a:pt x="1484" y="140"/>
                </a:lnTo>
                <a:lnTo>
                  <a:pt x="162" y="1405"/>
                </a:lnTo>
                <a:lnTo>
                  <a:pt x="0" y="2153"/>
                </a:lnTo>
                <a:lnTo>
                  <a:pt x="700" y="387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5" name="object 275"/>
          <p:cNvSpPr/>
          <p:nvPr/>
        </p:nvSpPr>
        <p:spPr>
          <a:xfrm>
            <a:off x="712086" y="38108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6" name="object 276"/>
          <p:cNvSpPr/>
          <p:nvPr/>
        </p:nvSpPr>
        <p:spPr>
          <a:xfrm>
            <a:off x="712086" y="42204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7" name="object 277"/>
          <p:cNvSpPr/>
          <p:nvPr/>
        </p:nvSpPr>
        <p:spPr>
          <a:xfrm>
            <a:off x="712086" y="40151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8" name="object 278"/>
          <p:cNvSpPr/>
          <p:nvPr/>
        </p:nvSpPr>
        <p:spPr>
          <a:xfrm>
            <a:off x="712086" y="33990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9" name="object 279"/>
          <p:cNvSpPr/>
          <p:nvPr/>
        </p:nvSpPr>
        <p:spPr>
          <a:xfrm>
            <a:off x="701679" y="59647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4240" y="1582"/>
                </a:lnTo>
                <a:lnTo>
                  <a:pt x="4041" y="1098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0" name="object 280"/>
          <p:cNvSpPr/>
          <p:nvPr/>
        </p:nvSpPr>
        <p:spPr>
          <a:xfrm>
            <a:off x="701797" y="57585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50" y="4287"/>
                </a:moveTo>
                <a:lnTo>
                  <a:pt x="4122" y="1677"/>
                </a:lnTo>
                <a:lnTo>
                  <a:pt x="3922" y="1192"/>
                </a:lnTo>
                <a:lnTo>
                  <a:pt x="2860" y="148"/>
                </a:lnTo>
                <a:lnTo>
                  <a:pt x="2114" y="0"/>
                </a:lnTo>
                <a:lnTo>
                  <a:pt x="422" y="701"/>
                </a:lnTo>
                <a:lnTo>
                  <a:pt x="0" y="1334"/>
                </a:lnTo>
                <a:lnTo>
                  <a:pt x="6" y="2521"/>
                </a:lnTo>
                <a:lnTo>
                  <a:pt x="59" y="2783"/>
                </a:lnTo>
                <a:lnTo>
                  <a:pt x="520" y="386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1" name="object 281"/>
          <p:cNvSpPr/>
          <p:nvPr/>
        </p:nvSpPr>
        <p:spPr>
          <a:xfrm>
            <a:off x="701995" y="55549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857" y="4134"/>
                </a:moveTo>
                <a:lnTo>
                  <a:pt x="2432" y="4140"/>
                </a:lnTo>
                <a:lnTo>
                  <a:pt x="2917" y="3932"/>
                </a:lnTo>
                <a:lnTo>
                  <a:pt x="4279" y="2550"/>
                </a:lnTo>
                <a:lnTo>
                  <a:pt x="4279" y="1589"/>
                </a:lnTo>
                <a:lnTo>
                  <a:pt x="2917" y="207"/>
                </a:lnTo>
                <a:lnTo>
                  <a:pt x="2432" y="0"/>
                </a:lnTo>
                <a:lnTo>
                  <a:pt x="1857" y="5"/>
                </a:lnTo>
                <a:lnTo>
                  <a:pt x="619" y="136"/>
                </a:lnTo>
                <a:lnTo>
                  <a:pt x="0" y="825"/>
                </a:lnTo>
                <a:lnTo>
                  <a:pt x="0" y="3315"/>
                </a:lnTo>
                <a:lnTo>
                  <a:pt x="619" y="4003"/>
                </a:lnTo>
                <a:lnTo>
                  <a:pt x="1857" y="413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2" name="object 282"/>
          <p:cNvSpPr/>
          <p:nvPr/>
        </p:nvSpPr>
        <p:spPr>
          <a:xfrm>
            <a:off x="722293" y="35014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3" name="object 283"/>
          <p:cNvSpPr/>
          <p:nvPr/>
        </p:nvSpPr>
        <p:spPr>
          <a:xfrm>
            <a:off x="701793" y="65810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90" y="4178"/>
                </a:moveTo>
                <a:lnTo>
                  <a:pt x="2777" y="4158"/>
                </a:lnTo>
                <a:lnTo>
                  <a:pt x="3336" y="3856"/>
                </a:lnTo>
                <a:lnTo>
                  <a:pt x="4133" y="2659"/>
                </a:lnTo>
                <a:lnTo>
                  <a:pt x="4196" y="2027"/>
                </a:lnTo>
                <a:lnTo>
                  <a:pt x="3650" y="697"/>
                </a:lnTo>
                <a:lnTo>
                  <a:pt x="3161" y="291"/>
                </a:lnTo>
                <a:lnTo>
                  <a:pt x="1753" y="0"/>
                </a:lnTo>
                <a:lnTo>
                  <a:pt x="1143" y="178"/>
                </a:lnTo>
                <a:lnTo>
                  <a:pt x="207" y="1073"/>
                </a:lnTo>
                <a:lnTo>
                  <a:pt x="0" y="1557"/>
                </a:lnTo>
                <a:lnTo>
                  <a:pt x="5" y="350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4" name="object 284"/>
          <p:cNvSpPr/>
          <p:nvPr/>
        </p:nvSpPr>
        <p:spPr>
          <a:xfrm>
            <a:off x="701679" y="61700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2741" y="4212"/>
                </a:lnTo>
                <a:lnTo>
                  <a:pt x="3225" y="4012"/>
                </a:lnTo>
                <a:lnTo>
                  <a:pt x="4041" y="3213"/>
                </a:lnTo>
                <a:lnTo>
                  <a:pt x="4240" y="2729"/>
                </a:lnTo>
                <a:lnTo>
                  <a:pt x="4235" y="1585"/>
                </a:lnTo>
                <a:lnTo>
                  <a:pt x="4035" y="1101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5" name="object 285"/>
          <p:cNvSpPr/>
          <p:nvPr/>
        </p:nvSpPr>
        <p:spPr>
          <a:xfrm>
            <a:off x="701679" y="67851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4240" y="1583"/>
                </a:lnTo>
                <a:lnTo>
                  <a:pt x="4041" y="1098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7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6" name="object 286"/>
          <p:cNvSpPr/>
          <p:nvPr/>
        </p:nvSpPr>
        <p:spPr>
          <a:xfrm>
            <a:off x="712035" y="36040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09" y="4172"/>
                </a:moveTo>
                <a:lnTo>
                  <a:pt x="3472" y="4156"/>
                </a:lnTo>
                <a:lnTo>
                  <a:pt x="4156" y="3472"/>
                </a:lnTo>
                <a:lnTo>
                  <a:pt x="4172" y="709"/>
                </a:lnTo>
                <a:lnTo>
                  <a:pt x="3482" y="10"/>
                </a:lnTo>
                <a:lnTo>
                  <a:pt x="694" y="0"/>
                </a:lnTo>
                <a:lnTo>
                  <a:pt x="0" y="694"/>
                </a:lnTo>
                <a:lnTo>
                  <a:pt x="10" y="348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7" name="object 287"/>
          <p:cNvSpPr/>
          <p:nvPr/>
        </p:nvSpPr>
        <p:spPr>
          <a:xfrm>
            <a:off x="712086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8" name="object 288"/>
          <p:cNvSpPr/>
          <p:nvPr/>
        </p:nvSpPr>
        <p:spPr>
          <a:xfrm>
            <a:off x="712086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9" name="object 289"/>
          <p:cNvSpPr/>
          <p:nvPr/>
        </p:nvSpPr>
        <p:spPr>
          <a:xfrm>
            <a:off x="712086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0" name="object 290"/>
          <p:cNvSpPr/>
          <p:nvPr/>
        </p:nvSpPr>
        <p:spPr>
          <a:xfrm>
            <a:off x="712086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1" name="object 291"/>
          <p:cNvSpPr/>
          <p:nvPr/>
        </p:nvSpPr>
        <p:spPr>
          <a:xfrm>
            <a:off x="712086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2" name="object 292"/>
          <p:cNvSpPr/>
          <p:nvPr/>
        </p:nvSpPr>
        <p:spPr>
          <a:xfrm>
            <a:off x="722350" y="32964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3" name="object 293"/>
          <p:cNvSpPr/>
          <p:nvPr/>
        </p:nvSpPr>
        <p:spPr>
          <a:xfrm>
            <a:off x="712086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4" name="object 294"/>
          <p:cNvSpPr/>
          <p:nvPr/>
        </p:nvSpPr>
        <p:spPr>
          <a:xfrm>
            <a:off x="712086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5" name="object 295"/>
          <p:cNvSpPr/>
          <p:nvPr/>
        </p:nvSpPr>
        <p:spPr>
          <a:xfrm>
            <a:off x="712086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6" name="object 296"/>
          <p:cNvSpPr/>
          <p:nvPr/>
        </p:nvSpPr>
        <p:spPr>
          <a:xfrm>
            <a:off x="712086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7" name="object 297"/>
          <p:cNvSpPr/>
          <p:nvPr/>
        </p:nvSpPr>
        <p:spPr>
          <a:xfrm>
            <a:off x="681271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8" name="object 298"/>
          <p:cNvSpPr/>
          <p:nvPr/>
        </p:nvSpPr>
        <p:spPr>
          <a:xfrm>
            <a:off x="712086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9" name="object 299"/>
          <p:cNvSpPr/>
          <p:nvPr/>
        </p:nvSpPr>
        <p:spPr>
          <a:xfrm>
            <a:off x="712086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0" name="object 300"/>
          <p:cNvSpPr/>
          <p:nvPr/>
        </p:nvSpPr>
        <p:spPr>
          <a:xfrm>
            <a:off x="712086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1" name="object 301"/>
          <p:cNvSpPr/>
          <p:nvPr/>
        </p:nvSpPr>
        <p:spPr>
          <a:xfrm>
            <a:off x="712086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2" name="object 302"/>
          <p:cNvSpPr/>
          <p:nvPr/>
        </p:nvSpPr>
        <p:spPr>
          <a:xfrm>
            <a:off x="712086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3" name="object 303"/>
          <p:cNvSpPr/>
          <p:nvPr/>
        </p:nvSpPr>
        <p:spPr>
          <a:xfrm>
            <a:off x="701679" y="63752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2741" y="4212"/>
                </a:lnTo>
                <a:lnTo>
                  <a:pt x="3225" y="4012"/>
                </a:lnTo>
                <a:lnTo>
                  <a:pt x="4041" y="3213"/>
                </a:lnTo>
                <a:lnTo>
                  <a:pt x="4240" y="2729"/>
                </a:lnTo>
                <a:lnTo>
                  <a:pt x="4235" y="1585"/>
                </a:lnTo>
                <a:lnTo>
                  <a:pt x="4035" y="1101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4" name="object 304"/>
          <p:cNvSpPr/>
          <p:nvPr/>
        </p:nvSpPr>
        <p:spPr>
          <a:xfrm>
            <a:off x="691535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5" name="object 305"/>
          <p:cNvSpPr/>
          <p:nvPr/>
        </p:nvSpPr>
        <p:spPr>
          <a:xfrm>
            <a:off x="691535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6" name="object 306"/>
          <p:cNvSpPr/>
          <p:nvPr/>
        </p:nvSpPr>
        <p:spPr>
          <a:xfrm>
            <a:off x="691535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7" name="object 307"/>
          <p:cNvSpPr/>
          <p:nvPr/>
        </p:nvSpPr>
        <p:spPr>
          <a:xfrm>
            <a:off x="691535" y="44257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8" name="object 308"/>
          <p:cNvSpPr/>
          <p:nvPr/>
        </p:nvSpPr>
        <p:spPr>
          <a:xfrm>
            <a:off x="691535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9" name="object 309"/>
          <p:cNvSpPr/>
          <p:nvPr/>
        </p:nvSpPr>
        <p:spPr>
          <a:xfrm>
            <a:off x="691535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0" name="object 310"/>
          <p:cNvSpPr/>
          <p:nvPr/>
        </p:nvSpPr>
        <p:spPr>
          <a:xfrm>
            <a:off x="691535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1" name="object 311"/>
          <p:cNvSpPr/>
          <p:nvPr/>
        </p:nvSpPr>
        <p:spPr>
          <a:xfrm>
            <a:off x="691535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2" name="object 312"/>
          <p:cNvSpPr/>
          <p:nvPr/>
        </p:nvSpPr>
        <p:spPr>
          <a:xfrm>
            <a:off x="691535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3" name="object 313"/>
          <p:cNvSpPr/>
          <p:nvPr/>
        </p:nvSpPr>
        <p:spPr>
          <a:xfrm>
            <a:off x="681271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4" name="object 314"/>
          <p:cNvSpPr/>
          <p:nvPr/>
        </p:nvSpPr>
        <p:spPr>
          <a:xfrm>
            <a:off x="691535" y="42204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5" name="object 315"/>
          <p:cNvSpPr/>
          <p:nvPr/>
        </p:nvSpPr>
        <p:spPr>
          <a:xfrm>
            <a:off x="681271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6" name="object 316"/>
          <p:cNvSpPr/>
          <p:nvPr/>
        </p:nvSpPr>
        <p:spPr>
          <a:xfrm>
            <a:off x="681271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098" y="1492"/>
                </a:lnTo>
                <a:lnTo>
                  <a:pt x="3898" y="1007"/>
                </a:lnTo>
                <a:lnTo>
                  <a:pt x="3105" y="199"/>
                </a:lnTo>
                <a:lnTo>
                  <a:pt x="2621" y="0"/>
                </a:lnTo>
                <a:lnTo>
                  <a:pt x="1486" y="5"/>
                </a:lnTo>
                <a:lnTo>
                  <a:pt x="1002" y="205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7" name="object 317"/>
          <p:cNvSpPr/>
          <p:nvPr/>
        </p:nvSpPr>
        <p:spPr>
          <a:xfrm>
            <a:off x="691484" y="36040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09" y="4172"/>
                </a:moveTo>
                <a:lnTo>
                  <a:pt x="3472" y="4156"/>
                </a:lnTo>
                <a:lnTo>
                  <a:pt x="4156" y="3472"/>
                </a:lnTo>
                <a:lnTo>
                  <a:pt x="4172" y="709"/>
                </a:lnTo>
                <a:lnTo>
                  <a:pt x="3482" y="10"/>
                </a:lnTo>
                <a:lnTo>
                  <a:pt x="694" y="0"/>
                </a:lnTo>
                <a:lnTo>
                  <a:pt x="0" y="694"/>
                </a:lnTo>
                <a:lnTo>
                  <a:pt x="10" y="348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8" name="object 318"/>
          <p:cNvSpPr/>
          <p:nvPr/>
        </p:nvSpPr>
        <p:spPr>
          <a:xfrm>
            <a:off x="691535" y="40151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9" name="object 319"/>
          <p:cNvSpPr/>
          <p:nvPr/>
        </p:nvSpPr>
        <p:spPr>
          <a:xfrm>
            <a:off x="691535" y="38108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0" name="object 320"/>
          <p:cNvSpPr/>
          <p:nvPr/>
        </p:nvSpPr>
        <p:spPr>
          <a:xfrm>
            <a:off x="701799" y="45282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52" y="4106"/>
                </a:moveTo>
                <a:lnTo>
                  <a:pt x="4113" y="1494"/>
                </a:lnTo>
                <a:lnTo>
                  <a:pt x="3913" y="1017"/>
                </a:lnTo>
                <a:lnTo>
                  <a:pt x="3112" y="207"/>
                </a:lnTo>
                <a:lnTo>
                  <a:pt x="2628" y="0"/>
                </a:lnTo>
                <a:lnTo>
                  <a:pt x="684" y="5"/>
                </a:lnTo>
                <a:lnTo>
                  <a:pt x="0" y="690"/>
                </a:lnTo>
                <a:lnTo>
                  <a:pt x="5" y="2337"/>
                </a:lnTo>
                <a:lnTo>
                  <a:pt x="58" y="2606"/>
                </a:lnTo>
                <a:lnTo>
                  <a:pt x="521" y="369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1" name="object 321"/>
          <p:cNvSpPr/>
          <p:nvPr/>
        </p:nvSpPr>
        <p:spPr>
          <a:xfrm>
            <a:off x="701679" y="37062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3541" y="4208"/>
                </a:lnTo>
                <a:lnTo>
                  <a:pt x="4225" y="3524"/>
                </a:lnTo>
                <a:lnTo>
                  <a:pt x="4240" y="1583"/>
                </a:lnTo>
                <a:lnTo>
                  <a:pt x="4041" y="1098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2" name="object 322"/>
          <p:cNvSpPr/>
          <p:nvPr/>
        </p:nvSpPr>
        <p:spPr>
          <a:xfrm>
            <a:off x="701679" y="3911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4240" y="1583"/>
                </a:lnTo>
                <a:lnTo>
                  <a:pt x="4041" y="1098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3" name="object 323"/>
          <p:cNvSpPr/>
          <p:nvPr/>
        </p:nvSpPr>
        <p:spPr>
          <a:xfrm>
            <a:off x="701679" y="4322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2741" y="4212"/>
                </a:lnTo>
                <a:lnTo>
                  <a:pt x="3225" y="4012"/>
                </a:lnTo>
                <a:lnTo>
                  <a:pt x="4041" y="3213"/>
                </a:lnTo>
                <a:lnTo>
                  <a:pt x="4240" y="2729"/>
                </a:lnTo>
                <a:lnTo>
                  <a:pt x="4235" y="1585"/>
                </a:lnTo>
                <a:lnTo>
                  <a:pt x="4035" y="1101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4" name="object 324"/>
          <p:cNvSpPr/>
          <p:nvPr/>
        </p:nvSpPr>
        <p:spPr>
          <a:xfrm>
            <a:off x="701793" y="411409"/>
            <a:ext cx="5080" cy="5080"/>
          </a:xfrm>
          <a:custGeom>
            <a:avLst/>
            <a:gdLst/>
            <a:rect l="l" t="t" r="r" b="b"/>
            <a:pathLst>
              <a:path w="5079" h="5079">
                <a:moveTo>
                  <a:pt x="690" y="4475"/>
                </a:moveTo>
                <a:lnTo>
                  <a:pt x="2626" y="4479"/>
                </a:lnTo>
                <a:lnTo>
                  <a:pt x="3111" y="4279"/>
                </a:lnTo>
                <a:lnTo>
                  <a:pt x="4482" y="2907"/>
                </a:lnTo>
                <a:lnTo>
                  <a:pt x="4482" y="1938"/>
                </a:lnTo>
                <a:lnTo>
                  <a:pt x="2550" y="0"/>
                </a:lnTo>
                <a:lnTo>
                  <a:pt x="1589" y="0"/>
                </a:lnTo>
                <a:lnTo>
                  <a:pt x="207" y="1362"/>
                </a:lnTo>
                <a:lnTo>
                  <a:pt x="0" y="1846"/>
                </a:lnTo>
                <a:lnTo>
                  <a:pt x="5" y="379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5" name="object 325"/>
          <p:cNvSpPr/>
          <p:nvPr/>
        </p:nvSpPr>
        <p:spPr>
          <a:xfrm>
            <a:off x="701679" y="49381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4240" y="1582"/>
                </a:lnTo>
                <a:lnTo>
                  <a:pt x="4041" y="1098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6" name="object 326"/>
          <p:cNvSpPr/>
          <p:nvPr/>
        </p:nvSpPr>
        <p:spPr>
          <a:xfrm>
            <a:off x="701679" y="47323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42" y="4207"/>
                </a:moveTo>
                <a:lnTo>
                  <a:pt x="4240" y="1583"/>
                </a:lnTo>
                <a:lnTo>
                  <a:pt x="4041" y="1098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7" name="object 327"/>
          <p:cNvSpPr/>
          <p:nvPr/>
        </p:nvSpPr>
        <p:spPr>
          <a:xfrm>
            <a:off x="701679" y="51433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442" y="4207"/>
                </a:moveTo>
                <a:lnTo>
                  <a:pt x="2741" y="4212"/>
                </a:lnTo>
                <a:lnTo>
                  <a:pt x="3225" y="4012"/>
                </a:lnTo>
                <a:lnTo>
                  <a:pt x="4596" y="2640"/>
                </a:lnTo>
                <a:lnTo>
                  <a:pt x="4596" y="1671"/>
                </a:lnTo>
                <a:lnTo>
                  <a:pt x="3108" y="186"/>
                </a:lnTo>
                <a:lnTo>
                  <a:pt x="2491" y="0"/>
                </a:lnTo>
                <a:lnTo>
                  <a:pt x="1058" y="285"/>
                </a:lnTo>
                <a:lnTo>
                  <a:pt x="559" y="694"/>
                </a:lnTo>
                <a:lnTo>
                  <a:pt x="0" y="2045"/>
                </a:lnTo>
                <a:lnTo>
                  <a:pt x="62" y="2686"/>
                </a:lnTo>
                <a:lnTo>
                  <a:pt x="8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8" name="object 328"/>
          <p:cNvSpPr/>
          <p:nvPr/>
        </p:nvSpPr>
        <p:spPr>
          <a:xfrm>
            <a:off x="691535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9" name="object 329"/>
          <p:cNvSpPr/>
          <p:nvPr/>
        </p:nvSpPr>
        <p:spPr>
          <a:xfrm>
            <a:off x="691535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0" name="object 330"/>
          <p:cNvSpPr/>
          <p:nvPr/>
        </p:nvSpPr>
        <p:spPr>
          <a:xfrm>
            <a:off x="691535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1" name="object 331"/>
          <p:cNvSpPr/>
          <p:nvPr/>
        </p:nvSpPr>
        <p:spPr>
          <a:xfrm>
            <a:off x="691535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2" name="object 332"/>
          <p:cNvSpPr/>
          <p:nvPr/>
        </p:nvSpPr>
        <p:spPr>
          <a:xfrm>
            <a:off x="691535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3" name="object 333"/>
          <p:cNvSpPr/>
          <p:nvPr/>
        </p:nvSpPr>
        <p:spPr>
          <a:xfrm>
            <a:off x="691535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4" name="object 334"/>
          <p:cNvSpPr/>
          <p:nvPr/>
        </p:nvSpPr>
        <p:spPr>
          <a:xfrm>
            <a:off x="701994" y="3501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857" y="4134"/>
                </a:moveTo>
                <a:lnTo>
                  <a:pt x="2433" y="4140"/>
                </a:lnTo>
                <a:lnTo>
                  <a:pt x="2917" y="3932"/>
                </a:lnTo>
                <a:lnTo>
                  <a:pt x="4279" y="2550"/>
                </a:lnTo>
                <a:lnTo>
                  <a:pt x="4279" y="1589"/>
                </a:lnTo>
                <a:lnTo>
                  <a:pt x="2917" y="207"/>
                </a:lnTo>
                <a:lnTo>
                  <a:pt x="2433" y="0"/>
                </a:lnTo>
                <a:lnTo>
                  <a:pt x="1857" y="5"/>
                </a:lnTo>
                <a:lnTo>
                  <a:pt x="619" y="136"/>
                </a:lnTo>
                <a:lnTo>
                  <a:pt x="0" y="825"/>
                </a:lnTo>
                <a:lnTo>
                  <a:pt x="0" y="3315"/>
                </a:lnTo>
                <a:lnTo>
                  <a:pt x="619" y="4003"/>
                </a:lnTo>
                <a:lnTo>
                  <a:pt x="1857" y="413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5" name="object 335"/>
          <p:cNvSpPr/>
          <p:nvPr/>
        </p:nvSpPr>
        <p:spPr>
          <a:xfrm>
            <a:off x="691535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6" name="object 336"/>
          <p:cNvSpPr/>
          <p:nvPr/>
        </p:nvSpPr>
        <p:spPr>
          <a:xfrm>
            <a:off x="712086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7" name="object 337"/>
          <p:cNvSpPr/>
          <p:nvPr/>
        </p:nvSpPr>
        <p:spPr>
          <a:xfrm>
            <a:off x="742947" y="37072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8" name="object 338"/>
          <p:cNvSpPr/>
          <p:nvPr/>
        </p:nvSpPr>
        <p:spPr>
          <a:xfrm>
            <a:off x="742947" y="39125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9" name="object 339"/>
          <p:cNvSpPr/>
          <p:nvPr/>
        </p:nvSpPr>
        <p:spPr>
          <a:xfrm>
            <a:off x="742891" y="35014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0" name="object 340"/>
          <p:cNvSpPr/>
          <p:nvPr/>
        </p:nvSpPr>
        <p:spPr>
          <a:xfrm>
            <a:off x="742947" y="4733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1" name="object 341"/>
          <p:cNvSpPr/>
          <p:nvPr/>
        </p:nvSpPr>
        <p:spPr>
          <a:xfrm>
            <a:off x="742947" y="30911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2" name="object 342"/>
          <p:cNvSpPr/>
          <p:nvPr/>
        </p:nvSpPr>
        <p:spPr>
          <a:xfrm>
            <a:off x="742947" y="41177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2968" y="4106"/>
                </a:lnTo>
                <a:lnTo>
                  <a:pt x="3601" y="3684"/>
                </a:lnTo>
                <a:lnTo>
                  <a:pt x="4302" y="1992"/>
                </a:lnTo>
                <a:lnTo>
                  <a:pt x="4154" y="1246"/>
                </a:lnTo>
                <a:lnTo>
                  <a:pt x="3103" y="201"/>
                </a:lnTo>
                <a:lnTo>
                  <a:pt x="2618" y="1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3" name="object 343"/>
          <p:cNvSpPr/>
          <p:nvPr/>
        </p:nvSpPr>
        <p:spPr>
          <a:xfrm>
            <a:off x="742940" y="45283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50" y="4114"/>
                </a:moveTo>
                <a:lnTo>
                  <a:pt x="4112" y="684"/>
                </a:lnTo>
                <a:lnTo>
                  <a:pt x="3428" y="0"/>
                </a:lnTo>
                <a:lnTo>
                  <a:pt x="691" y="0"/>
                </a:lnTo>
                <a:lnTo>
                  <a:pt x="7" y="684"/>
                </a:lnTo>
                <a:lnTo>
                  <a:pt x="0" y="2334"/>
                </a:lnTo>
                <a:lnTo>
                  <a:pt x="53" y="2603"/>
                </a:lnTo>
                <a:lnTo>
                  <a:pt x="519" y="3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4" name="object 344"/>
          <p:cNvSpPr/>
          <p:nvPr/>
        </p:nvSpPr>
        <p:spPr>
          <a:xfrm>
            <a:off x="742947" y="43230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5" name="object 345"/>
          <p:cNvSpPr/>
          <p:nvPr/>
        </p:nvSpPr>
        <p:spPr>
          <a:xfrm>
            <a:off x="742947" y="32964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105" y="687"/>
                </a:lnTo>
                <a:lnTo>
                  <a:pt x="3421" y="3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6" name="object 346"/>
          <p:cNvSpPr/>
          <p:nvPr/>
        </p:nvSpPr>
        <p:spPr>
          <a:xfrm>
            <a:off x="732614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7" name="object 347"/>
          <p:cNvSpPr/>
          <p:nvPr/>
        </p:nvSpPr>
        <p:spPr>
          <a:xfrm>
            <a:off x="732614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8" name="object 348"/>
          <p:cNvSpPr/>
          <p:nvPr/>
        </p:nvSpPr>
        <p:spPr>
          <a:xfrm>
            <a:off x="732614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9" name="object 349"/>
          <p:cNvSpPr/>
          <p:nvPr/>
        </p:nvSpPr>
        <p:spPr>
          <a:xfrm>
            <a:off x="732614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0" name="object 350"/>
          <p:cNvSpPr/>
          <p:nvPr/>
        </p:nvSpPr>
        <p:spPr>
          <a:xfrm>
            <a:off x="732614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1" name="object 351"/>
          <p:cNvSpPr/>
          <p:nvPr/>
        </p:nvSpPr>
        <p:spPr>
          <a:xfrm>
            <a:off x="732614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2" name="object 352"/>
          <p:cNvSpPr/>
          <p:nvPr/>
        </p:nvSpPr>
        <p:spPr>
          <a:xfrm>
            <a:off x="732614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3" name="object 353"/>
          <p:cNvSpPr/>
          <p:nvPr/>
        </p:nvSpPr>
        <p:spPr>
          <a:xfrm>
            <a:off x="742947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4" name="object 354"/>
          <p:cNvSpPr/>
          <p:nvPr/>
        </p:nvSpPr>
        <p:spPr>
          <a:xfrm>
            <a:off x="722350" y="37072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5" name="object 355"/>
          <p:cNvSpPr/>
          <p:nvPr/>
        </p:nvSpPr>
        <p:spPr>
          <a:xfrm>
            <a:off x="732614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6" name="object 356"/>
          <p:cNvSpPr/>
          <p:nvPr/>
        </p:nvSpPr>
        <p:spPr>
          <a:xfrm>
            <a:off x="742947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7" name="object 357"/>
          <p:cNvSpPr/>
          <p:nvPr/>
        </p:nvSpPr>
        <p:spPr>
          <a:xfrm>
            <a:off x="742736" y="65816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344" y="4114"/>
                </a:moveTo>
                <a:lnTo>
                  <a:pt x="3182" y="4114"/>
                </a:lnTo>
                <a:lnTo>
                  <a:pt x="3819" y="3698"/>
                </a:lnTo>
                <a:lnTo>
                  <a:pt x="4526" y="2001"/>
                </a:lnTo>
                <a:lnTo>
                  <a:pt x="4374" y="1256"/>
                </a:lnTo>
                <a:lnTo>
                  <a:pt x="3318" y="205"/>
                </a:lnTo>
                <a:lnTo>
                  <a:pt x="2834" y="5"/>
                </a:lnTo>
                <a:lnTo>
                  <a:pt x="1690" y="0"/>
                </a:lnTo>
                <a:lnTo>
                  <a:pt x="1205" y="199"/>
                </a:lnTo>
                <a:lnTo>
                  <a:pt x="152" y="1256"/>
                </a:lnTo>
                <a:lnTo>
                  <a:pt x="0" y="2001"/>
                </a:lnTo>
                <a:lnTo>
                  <a:pt x="707" y="36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8" name="object 358"/>
          <p:cNvSpPr/>
          <p:nvPr/>
        </p:nvSpPr>
        <p:spPr>
          <a:xfrm>
            <a:off x="742947" y="74035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042"/>
                </a:moveTo>
                <a:lnTo>
                  <a:pt x="3362" y="4043"/>
                </a:lnTo>
                <a:lnTo>
                  <a:pt x="4046" y="3390"/>
                </a:lnTo>
                <a:lnTo>
                  <a:pt x="4098" y="1518"/>
                </a:lnTo>
                <a:lnTo>
                  <a:pt x="3898" y="1033"/>
                </a:lnTo>
                <a:lnTo>
                  <a:pt x="3103" y="231"/>
                </a:lnTo>
                <a:lnTo>
                  <a:pt x="2618" y="31"/>
                </a:lnTo>
                <a:lnTo>
                  <a:pt x="1499" y="0"/>
                </a:lnTo>
                <a:lnTo>
                  <a:pt x="1014" y="169"/>
                </a:lnTo>
                <a:lnTo>
                  <a:pt x="206" y="941"/>
                </a:lnTo>
                <a:lnTo>
                  <a:pt x="6" y="1425"/>
                </a:lnTo>
                <a:lnTo>
                  <a:pt x="0" y="335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9" name="object 359"/>
          <p:cNvSpPr/>
          <p:nvPr/>
        </p:nvSpPr>
        <p:spPr>
          <a:xfrm>
            <a:off x="0" y="0"/>
            <a:ext cx="1028700" cy="1027430"/>
          </a:xfrm>
          <a:custGeom>
            <a:avLst/>
            <a:gdLst/>
            <a:rect l="l" t="t" r="r" b="b"/>
            <a:pathLst>
              <a:path w="1028700" h="1027430">
                <a:moveTo>
                  <a:pt x="2251" y="1027429"/>
                </a:moveTo>
                <a:lnTo>
                  <a:pt x="1026448" y="1027429"/>
                </a:lnTo>
                <a:lnTo>
                  <a:pt x="1028249" y="1026159"/>
                </a:lnTo>
                <a:lnTo>
                  <a:pt x="1028699" y="1024889"/>
                </a:lnTo>
                <a:lnTo>
                  <a:pt x="1028699" y="2539"/>
                </a:lnTo>
                <a:lnTo>
                  <a:pt x="1028249" y="1269"/>
                </a:lnTo>
                <a:lnTo>
                  <a:pt x="1026448" y="0"/>
                </a:lnTo>
                <a:lnTo>
                  <a:pt x="2251" y="0"/>
                </a:lnTo>
                <a:lnTo>
                  <a:pt x="450" y="1269"/>
                </a:lnTo>
                <a:lnTo>
                  <a:pt x="0" y="2539"/>
                </a:lnTo>
                <a:lnTo>
                  <a:pt x="0" y="8889"/>
                </a:lnTo>
                <a:lnTo>
                  <a:pt x="1019473" y="8889"/>
                </a:lnTo>
                <a:lnTo>
                  <a:pt x="1019473" y="1018539"/>
                </a:lnTo>
                <a:lnTo>
                  <a:pt x="0" y="1018539"/>
                </a:lnTo>
                <a:lnTo>
                  <a:pt x="0" y="1024889"/>
                </a:lnTo>
                <a:lnTo>
                  <a:pt x="450" y="1026159"/>
                </a:lnTo>
                <a:lnTo>
                  <a:pt x="2251" y="1027429"/>
                </a:lnTo>
                <a:close/>
              </a:path>
              <a:path w="1028700" h="1027430">
                <a:moveTo>
                  <a:pt x="256229" y="256539"/>
                </a:moveTo>
                <a:lnTo>
                  <a:pt x="265455" y="256539"/>
                </a:lnTo>
                <a:lnTo>
                  <a:pt x="265870" y="8889"/>
                </a:lnTo>
                <a:lnTo>
                  <a:pt x="256644" y="8889"/>
                </a:lnTo>
                <a:lnTo>
                  <a:pt x="256229" y="256539"/>
                </a:lnTo>
                <a:close/>
              </a:path>
              <a:path w="1028700" h="1027430">
                <a:moveTo>
                  <a:pt x="0" y="1018539"/>
                </a:moveTo>
                <a:lnTo>
                  <a:pt x="9225" y="1018539"/>
                </a:lnTo>
                <a:lnTo>
                  <a:pt x="9225" y="770889"/>
                </a:lnTo>
                <a:lnTo>
                  <a:pt x="769595" y="770889"/>
                </a:lnTo>
                <a:lnTo>
                  <a:pt x="771397" y="769619"/>
                </a:lnTo>
                <a:lnTo>
                  <a:pt x="771847" y="768349"/>
                </a:lnTo>
                <a:lnTo>
                  <a:pt x="771847" y="260349"/>
                </a:lnTo>
                <a:lnTo>
                  <a:pt x="771847" y="259079"/>
                </a:lnTo>
                <a:lnTo>
                  <a:pt x="771555" y="257809"/>
                </a:lnTo>
                <a:lnTo>
                  <a:pt x="770929" y="257809"/>
                </a:lnTo>
                <a:lnTo>
                  <a:pt x="770506" y="256539"/>
                </a:lnTo>
                <a:lnTo>
                  <a:pt x="9225" y="256539"/>
                </a:lnTo>
                <a:lnTo>
                  <a:pt x="9225" y="8889"/>
                </a:lnTo>
                <a:lnTo>
                  <a:pt x="0" y="8889"/>
                </a:lnTo>
                <a:lnTo>
                  <a:pt x="0" y="265429"/>
                </a:lnTo>
                <a:lnTo>
                  <a:pt x="756301" y="265429"/>
                </a:lnTo>
                <a:lnTo>
                  <a:pt x="749949" y="271779"/>
                </a:lnTo>
                <a:lnTo>
                  <a:pt x="762898" y="271779"/>
                </a:lnTo>
                <a:lnTo>
                  <a:pt x="762898" y="761999"/>
                </a:lnTo>
                <a:lnTo>
                  <a:pt x="0" y="761999"/>
                </a:lnTo>
                <a:lnTo>
                  <a:pt x="0" y="1018539"/>
                </a:lnTo>
                <a:close/>
              </a:path>
              <a:path w="1028700" h="1027430">
                <a:moveTo>
                  <a:pt x="255407" y="756919"/>
                </a:moveTo>
                <a:lnTo>
                  <a:pt x="264624" y="756919"/>
                </a:lnTo>
                <a:lnTo>
                  <a:pt x="265455" y="265429"/>
                </a:lnTo>
                <a:lnTo>
                  <a:pt x="256229" y="265429"/>
                </a:lnTo>
                <a:lnTo>
                  <a:pt x="255837" y="502919"/>
                </a:lnTo>
                <a:lnTo>
                  <a:pt x="0" y="502919"/>
                </a:lnTo>
                <a:lnTo>
                  <a:pt x="0" y="513079"/>
                </a:lnTo>
                <a:lnTo>
                  <a:pt x="255814" y="513079"/>
                </a:lnTo>
                <a:lnTo>
                  <a:pt x="255407" y="756919"/>
                </a:lnTo>
                <a:close/>
              </a:path>
              <a:path w="1028700" h="1027430">
                <a:moveTo>
                  <a:pt x="0" y="502919"/>
                </a:moveTo>
                <a:lnTo>
                  <a:pt x="9225" y="502919"/>
                </a:lnTo>
                <a:lnTo>
                  <a:pt x="9225" y="265429"/>
                </a:lnTo>
                <a:lnTo>
                  <a:pt x="0" y="265429"/>
                </a:lnTo>
                <a:lnTo>
                  <a:pt x="0" y="502919"/>
                </a:lnTo>
                <a:close/>
              </a:path>
              <a:path w="1028700" h="1027430">
                <a:moveTo>
                  <a:pt x="753998" y="281939"/>
                </a:moveTo>
                <a:lnTo>
                  <a:pt x="756610" y="281939"/>
                </a:lnTo>
                <a:lnTo>
                  <a:pt x="757317" y="280669"/>
                </a:lnTo>
                <a:lnTo>
                  <a:pt x="757315" y="279399"/>
                </a:lnTo>
                <a:lnTo>
                  <a:pt x="757045" y="278129"/>
                </a:lnTo>
                <a:lnTo>
                  <a:pt x="756509" y="278129"/>
                </a:lnTo>
                <a:lnTo>
                  <a:pt x="762898" y="271779"/>
                </a:lnTo>
                <a:lnTo>
                  <a:pt x="749949" y="271779"/>
                </a:lnTo>
                <a:lnTo>
                  <a:pt x="741056" y="280669"/>
                </a:lnTo>
                <a:lnTo>
                  <a:pt x="753603" y="280669"/>
                </a:lnTo>
                <a:lnTo>
                  <a:pt x="753998" y="281939"/>
                </a:lnTo>
                <a:close/>
              </a:path>
              <a:path w="1028700" h="1027430">
                <a:moveTo>
                  <a:pt x="743734" y="292099"/>
                </a:moveTo>
                <a:lnTo>
                  <a:pt x="746299" y="292099"/>
                </a:lnTo>
                <a:lnTo>
                  <a:pt x="746983" y="290829"/>
                </a:lnTo>
                <a:lnTo>
                  <a:pt x="746983" y="289559"/>
                </a:lnTo>
                <a:lnTo>
                  <a:pt x="746712" y="288289"/>
                </a:lnTo>
                <a:lnTo>
                  <a:pt x="746176" y="288289"/>
                </a:lnTo>
                <a:lnTo>
                  <a:pt x="753603" y="280669"/>
                </a:lnTo>
                <a:lnTo>
                  <a:pt x="741056" y="280669"/>
                </a:lnTo>
                <a:lnTo>
                  <a:pt x="730892" y="290829"/>
                </a:lnTo>
                <a:lnTo>
                  <a:pt x="743339" y="290829"/>
                </a:lnTo>
                <a:lnTo>
                  <a:pt x="743734" y="292099"/>
                </a:lnTo>
                <a:close/>
              </a:path>
              <a:path w="1028700" h="1027430">
                <a:moveTo>
                  <a:pt x="733470" y="302259"/>
                </a:moveTo>
                <a:lnTo>
                  <a:pt x="736035" y="302259"/>
                </a:lnTo>
                <a:lnTo>
                  <a:pt x="736719" y="300989"/>
                </a:lnTo>
                <a:lnTo>
                  <a:pt x="736714" y="299719"/>
                </a:lnTo>
                <a:lnTo>
                  <a:pt x="736444" y="298449"/>
                </a:lnTo>
                <a:lnTo>
                  <a:pt x="735912" y="298449"/>
                </a:lnTo>
                <a:lnTo>
                  <a:pt x="743339" y="290829"/>
                </a:lnTo>
                <a:lnTo>
                  <a:pt x="730892" y="290829"/>
                </a:lnTo>
                <a:lnTo>
                  <a:pt x="720728" y="300989"/>
                </a:lnTo>
                <a:lnTo>
                  <a:pt x="733075" y="300989"/>
                </a:lnTo>
                <a:lnTo>
                  <a:pt x="733470" y="302259"/>
                </a:lnTo>
                <a:close/>
              </a:path>
              <a:path w="1028700" h="1027430">
                <a:moveTo>
                  <a:pt x="723206" y="312419"/>
                </a:moveTo>
                <a:lnTo>
                  <a:pt x="726455" y="312419"/>
                </a:lnTo>
                <a:lnTo>
                  <a:pt x="726455" y="309879"/>
                </a:lnTo>
                <a:lnTo>
                  <a:pt x="726170" y="309879"/>
                </a:lnTo>
                <a:lnTo>
                  <a:pt x="725648" y="308609"/>
                </a:lnTo>
                <a:lnTo>
                  <a:pt x="733075" y="300989"/>
                </a:lnTo>
                <a:lnTo>
                  <a:pt x="720728" y="300989"/>
                </a:lnTo>
                <a:lnTo>
                  <a:pt x="710564" y="311149"/>
                </a:lnTo>
                <a:lnTo>
                  <a:pt x="722811" y="311149"/>
                </a:lnTo>
                <a:lnTo>
                  <a:pt x="723206" y="312419"/>
                </a:lnTo>
                <a:close/>
              </a:path>
              <a:path w="1028700" h="1027430">
                <a:moveTo>
                  <a:pt x="692903" y="344169"/>
                </a:moveTo>
                <a:lnTo>
                  <a:pt x="693861" y="344169"/>
                </a:lnTo>
                <a:lnTo>
                  <a:pt x="695787" y="341629"/>
                </a:lnTo>
                <a:lnTo>
                  <a:pt x="695790" y="340359"/>
                </a:lnTo>
                <a:lnTo>
                  <a:pt x="694833" y="339089"/>
                </a:lnTo>
                <a:lnTo>
                  <a:pt x="702283" y="332739"/>
                </a:lnTo>
                <a:lnTo>
                  <a:pt x="704904" y="332739"/>
                </a:lnTo>
                <a:lnTo>
                  <a:pt x="705720" y="331469"/>
                </a:lnTo>
                <a:lnTo>
                  <a:pt x="705920" y="331469"/>
                </a:lnTo>
                <a:lnTo>
                  <a:pt x="705914" y="330199"/>
                </a:lnTo>
                <a:lnTo>
                  <a:pt x="705305" y="330199"/>
                </a:lnTo>
                <a:lnTo>
                  <a:pt x="705259" y="328929"/>
                </a:lnTo>
                <a:lnTo>
                  <a:pt x="705120" y="328929"/>
                </a:lnTo>
                <a:lnTo>
                  <a:pt x="712547" y="322579"/>
                </a:lnTo>
                <a:lnTo>
                  <a:pt x="716191" y="322579"/>
                </a:lnTo>
                <a:lnTo>
                  <a:pt x="716175" y="320039"/>
                </a:lnTo>
                <a:lnTo>
                  <a:pt x="715906" y="320039"/>
                </a:lnTo>
                <a:lnTo>
                  <a:pt x="715384" y="318769"/>
                </a:lnTo>
                <a:lnTo>
                  <a:pt x="722811" y="311149"/>
                </a:lnTo>
                <a:lnTo>
                  <a:pt x="710564" y="311149"/>
                </a:lnTo>
                <a:lnTo>
                  <a:pt x="678802" y="342899"/>
                </a:lnTo>
                <a:lnTo>
                  <a:pt x="691950" y="342899"/>
                </a:lnTo>
                <a:lnTo>
                  <a:pt x="692903" y="344169"/>
                </a:lnTo>
                <a:close/>
              </a:path>
              <a:path w="1028700" h="1027430">
                <a:moveTo>
                  <a:pt x="673060" y="364489"/>
                </a:moveTo>
                <a:lnTo>
                  <a:pt x="674428" y="364489"/>
                </a:lnTo>
                <a:lnTo>
                  <a:pt x="675113" y="363219"/>
                </a:lnTo>
                <a:lnTo>
                  <a:pt x="675111" y="360679"/>
                </a:lnTo>
                <a:lnTo>
                  <a:pt x="674305" y="360679"/>
                </a:lnTo>
                <a:lnTo>
                  <a:pt x="681732" y="353059"/>
                </a:lnTo>
                <a:lnTo>
                  <a:pt x="685392" y="353059"/>
                </a:lnTo>
                <a:lnTo>
                  <a:pt x="685371" y="350519"/>
                </a:lnTo>
                <a:lnTo>
                  <a:pt x="684569" y="350519"/>
                </a:lnTo>
                <a:lnTo>
                  <a:pt x="691950" y="342899"/>
                </a:lnTo>
                <a:lnTo>
                  <a:pt x="678802" y="342899"/>
                </a:lnTo>
                <a:lnTo>
                  <a:pt x="658474" y="363219"/>
                </a:lnTo>
                <a:lnTo>
                  <a:pt x="672405" y="363219"/>
                </a:lnTo>
                <a:lnTo>
                  <a:pt x="673060" y="364489"/>
                </a:lnTo>
                <a:close/>
              </a:path>
              <a:path w="1028700" h="1027430">
                <a:moveTo>
                  <a:pt x="662230" y="374649"/>
                </a:moveTo>
                <a:lnTo>
                  <a:pt x="664164" y="374649"/>
                </a:lnTo>
                <a:lnTo>
                  <a:pt x="664849" y="373379"/>
                </a:lnTo>
                <a:lnTo>
                  <a:pt x="664847" y="370839"/>
                </a:lnTo>
                <a:lnTo>
                  <a:pt x="664041" y="370839"/>
                </a:lnTo>
                <a:lnTo>
                  <a:pt x="671468" y="363219"/>
                </a:lnTo>
                <a:lnTo>
                  <a:pt x="658474" y="363219"/>
                </a:lnTo>
                <a:lnTo>
                  <a:pt x="648310" y="373379"/>
                </a:lnTo>
                <a:lnTo>
                  <a:pt x="661745" y="373379"/>
                </a:lnTo>
                <a:lnTo>
                  <a:pt x="662230" y="374649"/>
                </a:lnTo>
                <a:close/>
              </a:path>
              <a:path w="1028700" h="1027430">
                <a:moveTo>
                  <a:pt x="651868" y="384809"/>
                </a:moveTo>
                <a:lnTo>
                  <a:pt x="653901" y="384809"/>
                </a:lnTo>
                <a:lnTo>
                  <a:pt x="654585" y="383539"/>
                </a:lnTo>
                <a:lnTo>
                  <a:pt x="654583" y="382269"/>
                </a:lnTo>
                <a:lnTo>
                  <a:pt x="654314" y="380999"/>
                </a:lnTo>
                <a:lnTo>
                  <a:pt x="653777" y="380999"/>
                </a:lnTo>
                <a:lnTo>
                  <a:pt x="661204" y="373379"/>
                </a:lnTo>
                <a:lnTo>
                  <a:pt x="648310" y="373379"/>
                </a:lnTo>
                <a:lnTo>
                  <a:pt x="638147" y="383539"/>
                </a:lnTo>
                <a:lnTo>
                  <a:pt x="651337" y="383539"/>
                </a:lnTo>
                <a:lnTo>
                  <a:pt x="651868" y="384809"/>
                </a:lnTo>
                <a:close/>
              </a:path>
              <a:path w="1028700" h="1027430">
                <a:moveTo>
                  <a:pt x="641072" y="394969"/>
                </a:moveTo>
                <a:lnTo>
                  <a:pt x="643637" y="394969"/>
                </a:lnTo>
                <a:lnTo>
                  <a:pt x="644321" y="393699"/>
                </a:lnTo>
                <a:lnTo>
                  <a:pt x="644321" y="392429"/>
                </a:lnTo>
                <a:lnTo>
                  <a:pt x="644050" y="391159"/>
                </a:lnTo>
                <a:lnTo>
                  <a:pt x="643514" y="391159"/>
                </a:lnTo>
                <a:lnTo>
                  <a:pt x="650940" y="383539"/>
                </a:lnTo>
                <a:lnTo>
                  <a:pt x="638147" y="383539"/>
                </a:lnTo>
                <a:lnTo>
                  <a:pt x="627983" y="393699"/>
                </a:lnTo>
                <a:lnTo>
                  <a:pt x="640677" y="393699"/>
                </a:lnTo>
                <a:lnTo>
                  <a:pt x="641072" y="394969"/>
                </a:lnTo>
                <a:close/>
              </a:path>
              <a:path w="1028700" h="1027430">
                <a:moveTo>
                  <a:pt x="630808" y="405129"/>
                </a:moveTo>
                <a:lnTo>
                  <a:pt x="633373" y="405129"/>
                </a:lnTo>
                <a:lnTo>
                  <a:pt x="634057" y="403859"/>
                </a:lnTo>
                <a:lnTo>
                  <a:pt x="634057" y="402589"/>
                </a:lnTo>
                <a:lnTo>
                  <a:pt x="633786" y="401319"/>
                </a:lnTo>
                <a:lnTo>
                  <a:pt x="633250" y="401319"/>
                </a:lnTo>
                <a:lnTo>
                  <a:pt x="640677" y="393699"/>
                </a:lnTo>
                <a:lnTo>
                  <a:pt x="627983" y="393699"/>
                </a:lnTo>
                <a:lnTo>
                  <a:pt x="617819" y="403859"/>
                </a:lnTo>
                <a:lnTo>
                  <a:pt x="630413" y="403859"/>
                </a:lnTo>
                <a:lnTo>
                  <a:pt x="630808" y="405129"/>
                </a:lnTo>
                <a:close/>
              </a:path>
              <a:path w="1028700" h="1027430">
                <a:moveTo>
                  <a:pt x="620544" y="415289"/>
                </a:moveTo>
                <a:lnTo>
                  <a:pt x="623289" y="415289"/>
                </a:lnTo>
                <a:lnTo>
                  <a:pt x="623990" y="412749"/>
                </a:lnTo>
                <a:lnTo>
                  <a:pt x="623841" y="412749"/>
                </a:lnTo>
                <a:lnTo>
                  <a:pt x="623193" y="411479"/>
                </a:lnTo>
                <a:lnTo>
                  <a:pt x="622986" y="411479"/>
                </a:lnTo>
                <a:lnTo>
                  <a:pt x="630413" y="403859"/>
                </a:lnTo>
                <a:lnTo>
                  <a:pt x="617819" y="403859"/>
                </a:lnTo>
                <a:lnTo>
                  <a:pt x="607655" y="414019"/>
                </a:lnTo>
                <a:lnTo>
                  <a:pt x="620149" y="414019"/>
                </a:lnTo>
                <a:lnTo>
                  <a:pt x="620544" y="415289"/>
                </a:lnTo>
                <a:close/>
              </a:path>
              <a:path w="1028700" h="1027430">
                <a:moveTo>
                  <a:pt x="610280" y="425449"/>
                </a:moveTo>
                <a:lnTo>
                  <a:pt x="612845" y="425449"/>
                </a:lnTo>
                <a:lnTo>
                  <a:pt x="613529" y="424179"/>
                </a:lnTo>
                <a:lnTo>
                  <a:pt x="613512" y="422909"/>
                </a:lnTo>
                <a:lnTo>
                  <a:pt x="613243" y="421639"/>
                </a:lnTo>
                <a:lnTo>
                  <a:pt x="612722" y="421639"/>
                </a:lnTo>
                <a:lnTo>
                  <a:pt x="620149" y="414019"/>
                </a:lnTo>
                <a:lnTo>
                  <a:pt x="607655" y="414019"/>
                </a:lnTo>
                <a:lnTo>
                  <a:pt x="597491" y="424179"/>
                </a:lnTo>
                <a:lnTo>
                  <a:pt x="609885" y="424179"/>
                </a:lnTo>
                <a:lnTo>
                  <a:pt x="610280" y="425449"/>
                </a:lnTo>
                <a:close/>
              </a:path>
              <a:path w="1028700" h="1027430">
                <a:moveTo>
                  <a:pt x="600016" y="435609"/>
                </a:moveTo>
                <a:lnTo>
                  <a:pt x="603265" y="435609"/>
                </a:lnTo>
                <a:lnTo>
                  <a:pt x="603265" y="433069"/>
                </a:lnTo>
                <a:lnTo>
                  <a:pt x="602973" y="433069"/>
                </a:lnTo>
                <a:lnTo>
                  <a:pt x="602458" y="431799"/>
                </a:lnTo>
                <a:lnTo>
                  <a:pt x="609885" y="424179"/>
                </a:lnTo>
                <a:lnTo>
                  <a:pt x="597491" y="424179"/>
                </a:lnTo>
                <a:lnTo>
                  <a:pt x="587327" y="434339"/>
                </a:lnTo>
                <a:lnTo>
                  <a:pt x="599621" y="434339"/>
                </a:lnTo>
                <a:lnTo>
                  <a:pt x="600016" y="435609"/>
                </a:lnTo>
                <a:close/>
              </a:path>
              <a:path w="1028700" h="1027430">
                <a:moveTo>
                  <a:pt x="549206" y="487679"/>
                </a:moveTo>
                <a:lnTo>
                  <a:pt x="551238" y="487679"/>
                </a:lnTo>
                <a:lnTo>
                  <a:pt x="551922" y="486409"/>
                </a:lnTo>
                <a:lnTo>
                  <a:pt x="551920" y="483869"/>
                </a:lnTo>
                <a:lnTo>
                  <a:pt x="551115" y="483869"/>
                </a:lnTo>
                <a:lnTo>
                  <a:pt x="558542" y="476249"/>
                </a:lnTo>
                <a:lnTo>
                  <a:pt x="562186" y="476249"/>
                </a:lnTo>
                <a:lnTo>
                  <a:pt x="562184" y="473709"/>
                </a:lnTo>
                <a:lnTo>
                  <a:pt x="561379" y="473709"/>
                </a:lnTo>
                <a:lnTo>
                  <a:pt x="568806" y="466089"/>
                </a:lnTo>
                <a:lnTo>
                  <a:pt x="572450" y="466089"/>
                </a:lnTo>
                <a:lnTo>
                  <a:pt x="572448" y="463549"/>
                </a:lnTo>
                <a:lnTo>
                  <a:pt x="572179" y="463549"/>
                </a:lnTo>
                <a:lnTo>
                  <a:pt x="571643" y="462279"/>
                </a:lnTo>
                <a:lnTo>
                  <a:pt x="579070" y="455929"/>
                </a:lnTo>
                <a:lnTo>
                  <a:pt x="582201" y="455929"/>
                </a:lnTo>
                <a:lnTo>
                  <a:pt x="582667" y="454659"/>
                </a:lnTo>
                <a:lnTo>
                  <a:pt x="582701" y="453389"/>
                </a:lnTo>
                <a:lnTo>
                  <a:pt x="582432" y="453389"/>
                </a:lnTo>
                <a:lnTo>
                  <a:pt x="581907" y="452119"/>
                </a:lnTo>
                <a:lnTo>
                  <a:pt x="589334" y="445769"/>
                </a:lnTo>
                <a:lnTo>
                  <a:pt x="592527" y="445769"/>
                </a:lnTo>
                <a:lnTo>
                  <a:pt x="593001" y="444499"/>
                </a:lnTo>
                <a:lnTo>
                  <a:pt x="592979" y="443229"/>
                </a:lnTo>
                <a:lnTo>
                  <a:pt x="592702" y="443229"/>
                </a:lnTo>
                <a:lnTo>
                  <a:pt x="592171" y="441959"/>
                </a:lnTo>
                <a:lnTo>
                  <a:pt x="599621" y="434339"/>
                </a:lnTo>
                <a:lnTo>
                  <a:pt x="587327" y="434339"/>
                </a:lnTo>
                <a:lnTo>
                  <a:pt x="535237" y="486409"/>
                </a:lnTo>
                <a:lnTo>
                  <a:pt x="548675" y="486409"/>
                </a:lnTo>
                <a:lnTo>
                  <a:pt x="549206" y="487679"/>
                </a:lnTo>
                <a:close/>
              </a:path>
              <a:path w="1028700" h="1027430">
                <a:moveTo>
                  <a:pt x="538942" y="497839"/>
                </a:moveTo>
                <a:lnTo>
                  <a:pt x="540974" y="497839"/>
                </a:lnTo>
                <a:lnTo>
                  <a:pt x="541658" y="496569"/>
                </a:lnTo>
                <a:lnTo>
                  <a:pt x="541657" y="494029"/>
                </a:lnTo>
                <a:lnTo>
                  <a:pt x="540851" y="494029"/>
                </a:lnTo>
                <a:lnTo>
                  <a:pt x="548278" y="486409"/>
                </a:lnTo>
                <a:lnTo>
                  <a:pt x="535237" y="486409"/>
                </a:lnTo>
                <a:lnTo>
                  <a:pt x="525074" y="496569"/>
                </a:lnTo>
                <a:lnTo>
                  <a:pt x="538411" y="496569"/>
                </a:lnTo>
                <a:lnTo>
                  <a:pt x="538942" y="497839"/>
                </a:lnTo>
                <a:close/>
              </a:path>
              <a:path w="1028700" h="1027430">
                <a:moveTo>
                  <a:pt x="528678" y="507999"/>
                </a:moveTo>
                <a:lnTo>
                  <a:pt x="530710" y="507999"/>
                </a:lnTo>
                <a:lnTo>
                  <a:pt x="531395" y="506729"/>
                </a:lnTo>
                <a:lnTo>
                  <a:pt x="531395" y="505459"/>
                </a:lnTo>
                <a:lnTo>
                  <a:pt x="531124" y="504189"/>
                </a:lnTo>
                <a:lnTo>
                  <a:pt x="530587" y="504189"/>
                </a:lnTo>
                <a:lnTo>
                  <a:pt x="538014" y="496569"/>
                </a:lnTo>
                <a:lnTo>
                  <a:pt x="525074" y="496569"/>
                </a:lnTo>
                <a:lnTo>
                  <a:pt x="514910" y="506729"/>
                </a:lnTo>
                <a:lnTo>
                  <a:pt x="528147" y="506729"/>
                </a:lnTo>
                <a:lnTo>
                  <a:pt x="528678" y="507999"/>
                </a:lnTo>
                <a:close/>
              </a:path>
              <a:path w="1028700" h="1027430">
                <a:moveTo>
                  <a:pt x="517881" y="518159"/>
                </a:moveTo>
                <a:lnTo>
                  <a:pt x="520446" y="518159"/>
                </a:lnTo>
                <a:lnTo>
                  <a:pt x="521131" y="516889"/>
                </a:lnTo>
                <a:lnTo>
                  <a:pt x="521125" y="515619"/>
                </a:lnTo>
                <a:lnTo>
                  <a:pt x="520856" y="514349"/>
                </a:lnTo>
                <a:lnTo>
                  <a:pt x="520323" y="514349"/>
                </a:lnTo>
                <a:lnTo>
                  <a:pt x="527750" y="506729"/>
                </a:lnTo>
                <a:lnTo>
                  <a:pt x="514910" y="506729"/>
                </a:lnTo>
                <a:lnTo>
                  <a:pt x="504746" y="516889"/>
                </a:lnTo>
                <a:lnTo>
                  <a:pt x="517486" y="516889"/>
                </a:lnTo>
                <a:lnTo>
                  <a:pt x="517881" y="518159"/>
                </a:lnTo>
                <a:close/>
              </a:path>
              <a:path w="1028700" h="1027430">
                <a:moveTo>
                  <a:pt x="0" y="761999"/>
                </a:moveTo>
                <a:lnTo>
                  <a:pt x="9225" y="761999"/>
                </a:lnTo>
                <a:lnTo>
                  <a:pt x="9225" y="513079"/>
                </a:lnTo>
                <a:lnTo>
                  <a:pt x="0" y="513079"/>
                </a:lnTo>
                <a:lnTo>
                  <a:pt x="0" y="761999"/>
                </a:lnTo>
                <a:close/>
              </a:path>
              <a:path w="1028700" h="1027430">
                <a:moveTo>
                  <a:pt x="507617" y="528319"/>
                </a:moveTo>
                <a:lnTo>
                  <a:pt x="510182" y="528319"/>
                </a:lnTo>
                <a:lnTo>
                  <a:pt x="510867" y="527049"/>
                </a:lnTo>
                <a:lnTo>
                  <a:pt x="510861" y="525779"/>
                </a:lnTo>
                <a:lnTo>
                  <a:pt x="510592" y="524509"/>
                </a:lnTo>
                <a:lnTo>
                  <a:pt x="510059" y="524509"/>
                </a:lnTo>
                <a:lnTo>
                  <a:pt x="517486" y="516889"/>
                </a:lnTo>
                <a:lnTo>
                  <a:pt x="504746" y="516889"/>
                </a:lnTo>
                <a:lnTo>
                  <a:pt x="494582" y="527049"/>
                </a:lnTo>
                <a:lnTo>
                  <a:pt x="507222" y="527049"/>
                </a:lnTo>
                <a:lnTo>
                  <a:pt x="507617" y="528319"/>
                </a:lnTo>
                <a:close/>
              </a:path>
              <a:path w="1028700" h="1027430">
                <a:moveTo>
                  <a:pt x="487089" y="548639"/>
                </a:moveTo>
                <a:lnTo>
                  <a:pt x="489655" y="548639"/>
                </a:lnTo>
                <a:lnTo>
                  <a:pt x="490339" y="547369"/>
                </a:lnTo>
                <a:lnTo>
                  <a:pt x="490339" y="546099"/>
                </a:lnTo>
                <a:lnTo>
                  <a:pt x="490046" y="544829"/>
                </a:lnTo>
                <a:lnTo>
                  <a:pt x="489532" y="544829"/>
                </a:lnTo>
                <a:lnTo>
                  <a:pt x="496958" y="537209"/>
                </a:lnTo>
                <a:lnTo>
                  <a:pt x="500598" y="537209"/>
                </a:lnTo>
                <a:lnTo>
                  <a:pt x="500598" y="535939"/>
                </a:lnTo>
                <a:lnTo>
                  <a:pt x="500334" y="534669"/>
                </a:lnTo>
                <a:lnTo>
                  <a:pt x="499795" y="534669"/>
                </a:lnTo>
                <a:lnTo>
                  <a:pt x="507222" y="527049"/>
                </a:lnTo>
                <a:lnTo>
                  <a:pt x="494582" y="527049"/>
                </a:lnTo>
                <a:lnTo>
                  <a:pt x="474254" y="547369"/>
                </a:lnTo>
                <a:lnTo>
                  <a:pt x="486695" y="547369"/>
                </a:lnTo>
                <a:lnTo>
                  <a:pt x="487089" y="548639"/>
                </a:lnTo>
                <a:close/>
              </a:path>
              <a:path w="1028700" h="1027430">
                <a:moveTo>
                  <a:pt x="497611" y="538479"/>
                </a:moveTo>
                <a:lnTo>
                  <a:pt x="499656" y="538479"/>
                </a:lnTo>
                <a:lnTo>
                  <a:pt x="500157" y="537209"/>
                </a:lnTo>
                <a:lnTo>
                  <a:pt x="497097" y="537209"/>
                </a:lnTo>
                <a:lnTo>
                  <a:pt x="497611" y="538479"/>
                </a:lnTo>
                <a:close/>
              </a:path>
              <a:path w="1028700" h="1027430">
                <a:moveTo>
                  <a:pt x="478364" y="560069"/>
                </a:moveTo>
                <a:lnTo>
                  <a:pt x="480595" y="557529"/>
                </a:lnTo>
                <a:lnTo>
                  <a:pt x="480517" y="556259"/>
                </a:lnTo>
                <a:lnTo>
                  <a:pt x="479245" y="554989"/>
                </a:lnTo>
                <a:lnTo>
                  <a:pt x="486695" y="547369"/>
                </a:lnTo>
                <a:lnTo>
                  <a:pt x="474254" y="547369"/>
                </a:lnTo>
                <a:lnTo>
                  <a:pt x="464090" y="557529"/>
                </a:lnTo>
                <a:lnTo>
                  <a:pt x="476408" y="557529"/>
                </a:lnTo>
                <a:lnTo>
                  <a:pt x="477340" y="558799"/>
                </a:lnTo>
                <a:lnTo>
                  <a:pt x="478364" y="560069"/>
                </a:lnTo>
                <a:close/>
              </a:path>
              <a:path w="1028700" h="1027430">
                <a:moveTo>
                  <a:pt x="467076" y="570229"/>
                </a:moveTo>
                <a:lnTo>
                  <a:pt x="468100" y="570229"/>
                </a:lnTo>
                <a:lnTo>
                  <a:pt x="470332" y="567689"/>
                </a:lnTo>
                <a:lnTo>
                  <a:pt x="470253" y="566419"/>
                </a:lnTo>
                <a:lnTo>
                  <a:pt x="468981" y="565149"/>
                </a:lnTo>
                <a:lnTo>
                  <a:pt x="476408" y="557529"/>
                </a:lnTo>
                <a:lnTo>
                  <a:pt x="464090" y="557529"/>
                </a:lnTo>
                <a:lnTo>
                  <a:pt x="452656" y="568959"/>
                </a:lnTo>
                <a:lnTo>
                  <a:pt x="466144" y="568959"/>
                </a:lnTo>
                <a:lnTo>
                  <a:pt x="467076" y="570229"/>
                </a:lnTo>
                <a:close/>
              </a:path>
              <a:path w="1028700" h="1027430">
                <a:moveTo>
                  <a:pt x="426015" y="610869"/>
                </a:moveTo>
                <a:lnTo>
                  <a:pt x="428048" y="610869"/>
                </a:lnTo>
                <a:lnTo>
                  <a:pt x="428732" y="609599"/>
                </a:lnTo>
                <a:lnTo>
                  <a:pt x="428730" y="607059"/>
                </a:lnTo>
                <a:lnTo>
                  <a:pt x="427925" y="607059"/>
                </a:lnTo>
                <a:lnTo>
                  <a:pt x="435352" y="599439"/>
                </a:lnTo>
                <a:lnTo>
                  <a:pt x="438996" y="599439"/>
                </a:lnTo>
                <a:lnTo>
                  <a:pt x="438994" y="596899"/>
                </a:lnTo>
                <a:lnTo>
                  <a:pt x="438189" y="596899"/>
                </a:lnTo>
                <a:lnTo>
                  <a:pt x="445616" y="589279"/>
                </a:lnTo>
                <a:lnTo>
                  <a:pt x="449260" y="589279"/>
                </a:lnTo>
                <a:lnTo>
                  <a:pt x="449258" y="586739"/>
                </a:lnTo>
                <a:lnTo>
                  <a:pt x="448989" y="586739"/>
                </a:lnTo>
                <a:lnTo>
                  <a:pt x="448453" y="585469"/>
                </a:lnTo>
                <a:lnTo>
                  <a:pt x="455880" y="579119"/>
                </a:lnTo>
                <a:lnTo>
                  <a:pt x="459014" y="579119"/>
                </a:lnTo>
                <a:lnTo>
                  <a:pt x="459477" y="577849"/>
                </a:lnTo>
                <a:lnTo>
                  <a:pt x="459522" y="576579"/>
                </a:lnTo>
                <a:lnTo>
                  <a:pt x="459253" y="576579"/>
                </a:lnTo>
                <a:lnTo>
                  <a:pt x="458717" y="575309"/>
                </a:lnTo>
                <a:lnTo>
                  <a:pt x="466144" y="568959"/>
                </a:lnTo>
                <a:lnTo>
                  <a:pt x="452656" y="568959"/>
                </a:lnTo>
                <a:lnTo>
                  <a:pt x="412001" y="609599"/>
                </a:lnTo>
                <a:lnTo>
                  <a:pt x="425485" y="609599"/>
                </a:lnTo>
                <a:lnTo>
                  <a:pt x="426015" y="610869"/>
                </a:lnTo>
                <a:close/>
              </a:path>
              <a:path w="1028700" h="1027430">
                <a:moveTo>
                  <a:pt x="415749" y="621029"/>
                </a:moveTo>
                <a:lnTo>
                  <a:pt x="417784" y="621029"/>
                </a:lnTo>
                <a:lnTo>
                  <a:pt x="418468" y="619759"/>
                </a:lnTo>
                <a:lnTo>
                  <a:pt x="418466" y="618489"/>
                </a:lnTo>
                <a:lnTo>
                  <a:pt x="418267" y="617219"/>
                </a:lnTo>
                <a:lnTo>
                  <a:pt x="417661" y="617219"/>
                </a:lnTo>
                <a:lnTo>
                  <a:pt x="425088" y="609599"/>
                </a:lnTo>
                <a:lnTo>
                  <a:pt x="412001" y="609599"/>
                </a:lnTo>
                <a:lnTo>
                  <a:pt x="401837" y="619759"/>
                </a:lnTo>
                <a:lnTo>
                  <a:pt x="415219" y="619759"/>
                </a:lnTo>
                <a:lnTo>
                  <a:pt x="415749" y="621029"/>
                </a:lnTo>
                <a:close/>
              </a:path>
              <a:path w="1028700" h="1027430">
                <a:moveTo>
                  <a:pt x="405485" y="631189"/>
                </a:moveTo>
                <a:lnTo>
                  <a:pt x="407520" y="631189"/>
                </a:lnTo>
                <a:lnTo>
                  <a:pt x="408204" y="629919"/>
                </a:lnTo>
                <a:lnTo>
                  <a:pt x="408198" y="628649"/>
                </a:lnTo>
                <a:lnTo>
                  <a:pt x="407929" y="627379"/>
                </a:lnTo>
                <a:lnTo>
                  <a:pt x="407397" y="627379"/>
                </a:lnTo>
                <a:lnTo>
                  <a:pt x="414824" y="619759"/>
                </a:lnTo>
                <a:lnTo>
                  <a:pt x="401837" y="619759"/>
                </a:lnTo>
                <a:lnTo>
                  <a:pt x="391673" y="629919"/>
                </a:lnTo>
                <a:lnTo>
                  <a:pt x="404955" y="629919"/>
                </a:lnTo>
                <a:lnTo>
                  <a:pt x="405485" y="631189"/>
                </a:lnTo>
                <a:close/>
              </a:path>
              <a:path w="1028700" h="1027430">
                <a:moveTo>
                  <a:pt x="394691" y="641349"/>
                </a:moveTo>
                <a:lnTo>
                  <a:pt x="397256" y="641349"/>
                </a:lnTo>
                <a:lnTo>
                  <a:pt x="397940" y="640079"/>
                </a:lnTo>
                <a:lnTo>
                  <a:pt x="397935" y="638809"/>
                </a:lnTo>
                <a:lnTo>
                  <a:pt x="397665" y="637539"/>
                </a:lnTo>
                <a:lnTo>
                  <a:pt x="397133" y="637539"/>
                </a:lnTo>
                <a:lnTo>
                  <a:pt x="404560" y="629919"/>
                </a:lnTo>
                <a:lnTo>
                  <a:pt x="391673" y="629919"/>
                </a:lnTo>
                <a:lnTo>
                  <a:pt x="381509" y="640079"/>
                </a:lnTo>
                <a:lnTo>
                  <a:pt x="394296" y="640079"/>
                </a:lnTo>
                <a:lnTo>
                  <a:pt x="394691" y="641349"/>
                </a:lnTo>
                <a:close/>
              </a:path>
              <a:path w="1028700" h="1027430">
                <a:moveTo>
                  <a:pt x="384427" y="651509"/>
                </a:moveTo>
                <a:lnTo>
                  <a:pt x="386992" y="651509"/>
                </a:lnTo>
                <a:lnTo>
                  <a:pt x="387676" y="650239"/>
                </a:lnTo>
                <a:lnTo>
                  <a:pt x="387676" y="648969"/>
                </a:lnTo>
                <a:lnTo>
                  <a:pt x="387384" y="647699"/>
                </a:lnTo>
                <a:lnTo>
                  <a:pt x="386869" y="647699"/>
                </a:lnTo>
                <a:lnTo>
                  <a:pt x="394296" y="640079"/>
                </a:lnTo>
                <a:lnTo>
                  <a:pt x="381509" y="640079"/>
                </a:lnTo>
                <a:lnTo>
                  <a:pt x="371345" y="650239"/>
                </a:lnTo>
                <a:lnTo>
                  <a:pt x="384032" y="650239"/>
                </a:lnTo>
                <a:lnTo>
                  <a:pt x="384427" y="651509"/>
                </a:lnTo>
                <a:close/>
              </a:path>
              <a:path w="1028700" h="1027430">
                <a:moveTo>
                  <a:pt x="374163" y="661669"/>
                </a:moveTo>
                <a:lnTo>
                  <a:pt x="376915" y="661669"/>
                </a:lnTo>
                <a:lnTo>
                  <a:pt x="377623" y="659129"/>
                </a:lnTo>
                <a:lnTo>
                  <a:pt x="377471" y="659129"/>
                </a:lnTo>
                <a:lnTo>
                  <a:pt x="376813" y="657859"/>
                </a:lnTo>
                <a:lnTo>
                  <a:pt x="376582" y="657859"/>
                </a:lnTo>
                <a:lnTo>
                  <a:pt x="384032" y="650239"/>
                </a:lnTo>
                <a:lnTo>
                  <a:pt x="371345" y="650239"/>
                </a:lnTo>
                <a:lnTo>
                  <a:pt x="361181" y="660399"/>
                </a:lnTo>
                <a:lnTo>
                  <a:pt x="373768" y="660399"/>
                </a:lnTo>
                <a:lnTo>
                  <a:pt x="374163" y="661669"/>
                </a:lnTo>
                <a:close/>
              </a:path>
              <a:path w="1028700" h="1027430">
                <a:moveTo>
                  <a:pt x="364414" y="671829"/>
                </a:moveTo>
                <a:lnTo>
                  <a:pt x="365438" y="671829"/>
                </a:lnTo>
                <a:lnTo>
                  <a:pt x="367669" y="670559"/>
                </a:lnTo>
                <a:lnTo>
                  <a:pt x="367590" y="669289"/>
                </a:lnTo>
                <a:lnTo>
                  <a:pt x="366318" y="668019"/>
                </a:lnTo>
                <a:lnTo>
                  <a:pt x="373768" y="660399"/>
                </a:lnTo>
                <a:lnTo>
                  <a:pt x="361181" y="660399"/>
                </a:lnTo>
                <a:lnTo>
                  <a:pt x="351017" y="670559"/>
                </a:lnTo>
                <a:lnTo>
                  <a:pt x="363481" y="670559"/>
                </a:lnTo>
                <a:lnTo>
                  <a:pt x="364414" y="671829"/>
                </a:lnTo>
                <a:close/>
              </a:path>
              <a:path w="1028700" h="1027430">
                <a:moveTo>
                  <a:pt x="353621" y="681989"/>
                </a:moveTo>
                <a:lnTo>
                  <a:pt x="356877" y="681989"/>
                </a:lnTo>
                <a:lnTo>
                  <a:pt x="356859" y="679449"/>
                </a:lnTo>
                <a:lnTo>
                  <a:pt x="356590" y="679449"/>
                </a:lnTo>
                <a:lnTo>
                  <a:pt x="356054" y="678179"/>
                </a:lnTo>
                <a:lnTo>
                  <a:pt x="363481" y="670559"/>
                </a:lnTo>
                <a:lnTo>
                  <a:pt x="351017" y="670559"/>
                </a:lnTo>
                <a:lnTo>
                  <a:pt x="340853" y="680719"/>
                </a:lnTo>
                <a:lnTo>
                  <a:pt x="353217" y="680719"/>
                </a:lnTo>
                <a:lnTo>
                  <a:pt x="353621" y="681989"/>
                </a:lnTo>
                <a:close/>
              </a:path>
              <a:path w="1028700" h="1027430">
                <a:moveTo>
                  <a:pt x="302823" y="734059"/>
                </a:moveTo>
                <a:lnTo>
                  <a:pt x="304857" y="734059"/>
                </a:lnTo>
                <a:lnTo>
                  <a:pt x="305542" y="732789"/>
                </a:lnTo>
                <a:lnTo>
                  <a:pt x="305536" y="730249"/>
                </a:lnTo>
                <a:lnTo>
                  <a:pt x="304734" y="730249"/>
                </a:lnTo>
                <a:lnTo>
                  <a:pt x="312161" y="722629"/>
                </a:lnTo>
                <a:lnTo>
                  <a:pt x="315806" y="722629"/>
                </a:lnTo>
                <a:lnTo>
                  <a:pt x="315800" y="720089"/>
                </a:lnTo>
                <a:lnTo>
                  <a:pt x="314998" y="720089"/>
                </a:lnTo>
                <a:lnTo>
                  <a:pt x="322425" y="712469"/>
                </a:lnTo>
                <a:lnTo>
                  <a:pt x="326069" y="712469"/>
                </a:lnTo>
                <a:lnTo>
                  <a:pt x="326068" y="709929"/>
                </a:lnTo>
                <a:lnTo>
                  <a:pt x="325798" y="709929"/>
                </a:lnTo>
                <a:lnTo>
                  <a:pt x="325262" y="708659"/>
                </a:lnTo>
                <a:lnTo>
                  <a:pt x="332689" y="702309"/>
                </a:lnTo>
                <a:lnTo>
                  <a:pt x="335333" y="702309"/>
                </a:lnTo>
                <a:lnTo>
                  <a:pt x="336132" y="701039"/>
                </a:lnTo>
                <a:lnTo>
                  <a:pt x="336332" y="701039"/>
                </a:lnTo>
                <a:lnTo>
                  <a:pt x="336337" y="699769"/>
                </a:lnTo>
                <a:lnTo>
                  <a:pt x="336137" y="699769"/>
                </a:lnTo>
                <a:lnTo>
                  <a:pt x="335734" y="698499"/>
                </a:lnTo>
                <a:lnTo>
                  <a:pt x="335526" y="698499"/>
                </a:lnTo>
                <a:lnTo>
                  <a:pt x="342953" y="692149"/>
                </a:lnTo>
                <a:lnTo>
                  <a:pt x="346147" y="692149"/>
                </a:lnTo>
                <a:lnTo>
                  <a:pt x="346605" y="690879"/>
                </a:lnTo>
                <a:lnTo>
                  <a:pt x="346595" y="689609"/>
                </a:lnTo>
                <a:lnTo>
                  <a:pt x="346326" y="689609"/>
                </a:lnTo>
                <a:lnTo>
                  <a:pt x="345790" y="688339"/>
                </a:lnTo>
                <a:lnTo>
                  <a:pt x="353217" y="680719"/>
                </a:lnTo>
                <a:lnTo>
                  <a:pt x="340853" y="680719"/>
                </a:lnTo>
                <a:lnTo>
                  <a:pt x="288764" y="732789"/>
                </a:lnTo>
                <a:lnTo>
                  <a:pt x="302292" y="732789"/>
                </a:lnTo>
                <a:lnTo>
                  <a:pt x="302823" y="734059"/>
                </a:lnTo>
                <a:close/>
              </a:path>
              <a:path w="1028700" h="1027430">
                <a:moveTo>
                  <a:pt x="292559" y="744219"/>
                </a:moveTo>
                <a:lnTo>
                  <a:pt x="294593" y="744219"/>
                </a:lnTo>
                <a:lnTo>
                  <a:pt x="295278" y="742949"/>
                </a:lnTo>
                <a:lnTo>
                  <a:pt x="295271" y="741679"/>
                </a:lnTo>
                <a:lnTo>
                  <a:pt x="295071" y="740409"/>
                </a:lnTo>
                <a:lnTo>
                  <a:pt x="294470" y="740409"/>
                </a:lnTo>
                <a:lnTo>
                  <a:pt x="301897" y="732789"/>
                </a:lnTo>
                <a:lnTo>
                  <a:pt x="288764" y="732789"/>
                </a:lnTo>
                <a:lnTo>
                  <a:pt x="278600" y="742949"/>
                </a:lnTo>
                <a:lnTo>
                  <a:pt x="292028" y="742949"/>
                </a:lnTo>
                <a:lnTo>
                  <a:pt x="292559" y="744219"/>
                </a:lnTo>
                <a:close/>
              </a:path>
              <a:path w="1028700" h="1027430">
                <a:moveTo>
                  <a:pt x="282295" y="754379"/>
                </a:moveTo>
                <a:lnTo>
                  <a:pt x="283936" y="754379"/>
                </a:lnTo>
                <a:lnTo>
                  <a:pt x="285212" y="751839"/>
                </a:lnTo>
                <a:lnTo>
                  <a:pt x="284982" y="750569"/>
                </a:lnTo>
                <a:lnTo>
                  <a:pt x="284206" y="750569"/>
                </a:lnTo>
                <a:lnTo>
                  <a:pt x="291633" y="742949"/>
                </a:lnTo>
                <a:lnTo>
                  <a:pt x="278600" y="742949"/>
                </a:lnTo>
                <a:lnTo>
                  <a:pt x="268436" y="753109"/>
                </a:lnTo>
                <a:lnTo>
                  <a:pt x="281764" y="753109"/>
                </a:lnTo>
                <a:lnTo>
                  <a:pt x="282295" y="754379"/>
                </a:lnTo>
                <a:close/>
              </a:path>
              <a:path w="1028700" h="1027430">
                <a:moveTo>
                  <a:pt x="255398" y="761999"/>
                </a:moveTo>
                <a:lnTo>
                  <a:pt x="274709" y="761999"/>
                </a:lnTo>
                <a:lnTo>
                  <a:pt x="274440" y="760729"/>
                </a:lnTo>
                <a:lnTo>
                  <a:pt x="273919" y="760729"/>
                </a:lnTo>
                <a:lnTo>
                  <a:pt x="281369" y="753109"/>
                </a:lnTo>
                <a:lnTo>
                  <a:pt x="268436" y="753109"/>
                </a:lnTo>
                <a:lnTo>
                  <a:pt x="264624" y="756919"/>
                </a:lnTo>
                <a:lnTo>
                  <a:pt x="255407" y="756919"/>
                </a:lnTo>
                <a:lnTo>
                  <a:pt x="255398" y="761999"/>
                </a:lnTo>
                <a:close/>
              </a:path>
              <a:path w="1028700" h="1027430">
                <a:moveTo>
                  <a:pt x="702332" y="760729"/>
                </a:moveTo>
                <a:lnTo>
                  <a:pt x="704744" y="760729"/>
                </a:lnTo>
                <a:lnTo>
                  <a:pt x="704010" y="759459"/>
                </a:lnTo>
                <a:lnTo>
                  <a:pt x="702332" y="760729"/>
                </a:lnTo>
                <a:close/>
              </a:path>
              <a:path w="1028700" h="1027430">
                <a:moveTo>
                  <a:pt x="662047" y="760729"/>
                </a:moveTo>
                <a:lnTo>
                  <a:pt x="664457" y="760729"/>
                </a:lnTo>
                <a:lnTo>
                  <a:pt x="662783" y="759459"/>
                </a:lnTo>
                <a:lnTo>
                  <a:pt x="662047" y="760729"/>
                </a:lnTo>
                <a:close/>
              </a:path>
              <a:path w="1028700" h="1027430">
                <a:moveTo>
                  <a:pt x="497496" y="760729"/>
                </a:moveTo>
                <a:lnTo>
                  <a:pt x="499541" y="760729"/>
                </a:lnTo>
                <a:lnTo>
                  <a:pt x="498110" y="759459"/>
                </a:lnTo>
                <a:lnTo>
                  <a:pt x="497496" y="760729"/>
                </a:lnTo>
                <a:close/>
              </a:path>
              <a:path w="1028700" h="1027430">
                <a:moveTo>
                  <a:pt x="414712" y="760729"/>
                </a:moveTo>
                <a:lnTo>
                  <a:pt x="417123" y="760729"/>
                </a:lnTo>
                <a:lnTo>
                  <a:pt x="416389" y="759459"/>
                </a:lnTo>
                <a:lnTo>
                  <a:pt x="414712" y="760729"/>
                </a:lnTo>
                <a:close/>
              </a:path>
              <a:path w="1028700" h="1027430">
                <a:moveTo>
                  <a:pt x="332577" y="760729"/>
                </a:moveTo>
                <a:lnTo>
                  <a:pt x="334989" y="760729"/>
                </a:lnTo>
                <a:lnTo>
                  <a:pt x="334254" y="759459"/>
                </a:lnTo>
                <a:lnTo>
                  <a:pt x="332577" y="760729"/>
                </a:lnTo>
                <a:close/>
              </a:path>
              <a:path w="1028700" h="1027430">
                <a:moveTo>
                  <a:pt x="742947" y="761999"/>
                </a:moveTo>
                <a:lnTo>
                  <a:pt x="747029" y="761999"/>
                </a:lnTo>
                <a:lnTo>
                  <a:pt x="746999" y="760729"/>
                </a:lnTo>
                <a:lnTo>
                  <a:pt x="742992" y="760729"/>
                </a:lnTo>
                <a:lnTo>
                  <a:pt x="742947" y="761999"/>
                </a:lnTo>
                <a:close/>
              </a:path>
              <a:path w="1028700" h="1027430">
                <a:moveTo>
                  <a:pt x="722419" y="761999"/>
                </a:moveTo>
                <a:lnTo>
                  <a:pt x="726502" y="761999"/>
                </a:lnTo>
                <a:lnTo>
                  <a:pt x="726371" y="760729"/>
                </a:lnTo>
                <a:lnTo>
                  <a:pt x="722549" y="760729"/>
                </a:lnTo>
                <a:lnTo>
                  <a:pt x="722419" y="761999"/>
                </a:lnTo>
                <a:close/>
              </a:path>
              <a:path w="1028700" h="1027430">
                <a:moveTo>
                  <a:pt x="701891" y="761999"/>
                </a:moveTo>
                <a:lnTo>
                  <a:pt x="705966" y="761999"/>
                </a:lnTo>
                <a:lnTo>
                  <a:pt x="705766" y="760729"/>
                </a:lnTo>
                <a:lnTo>
                  <a:pt x="701906" y="760729"/>
                </a:lnTo>
                <a:lnTo>
                  <a:pt x="701891" y="761999"/>
                </a:lnTo>
                <a:close/>
              </a:path>
              <a:path w="1028700" h="1027430">
                <a:moveTo>
                  <a:pt x="681363" y="761999"/>
                </a:moveTo>
                <a:lnTo>
                  <a:pt x="685446" y="761999"/>
                </a:lnTo>
                <a:lnTo>
                  <a:pt x="685316" y="760729"/>
                </a:lnTo>
                <a:lnTo>
                  <a:pt x="681494" y="760729"/>
                </a:lnTo>
                <a:lnTo>
                  <a:pt x="681363" y="761999"/>
                </a:lnTo>
                <a:close/>
              </a:path>
              <a:path w="1028700" h="1027430">
                <a:moveTo>
                  <a:pt x="660837" y="761999"/>
                </a:moveTo>
                <a:lnTo>
                  <a:pt x="664918" y="761999"/>
                </a:lnTo>
                <a:lnTo>
                  <a:pt x="664889" y="760729"/>
                </a:lnTo>
                <a:lnTo>
                  <a:pt x="661029" y="760729"/>
                </a:lnTo>
                <a:lnTo>
                  <a:pt x="660837" y="761999"/>
                </a:lnTo>
                <a:close/>
              </a:path>
              <a:path w="1028700" h="1027430">
                <a:moveTo>
                  <a:pt x="640285" y="761999"/>
                </a:moveTo>
                <a:lnTo>
                  <a:pt x="644367" y="761999"/>
                </a:lnTo>
                <a:lnTo>
                  <a:pt x="644337" y="760729"/>
                </a:lnTo>
                <a:lnTo>
                  <a:pt x="640329" y="760729"/>
                </a:lnTo>
                <a:lnTo>
                  <a:pt x="640285" y="761999"/>
                </a:lnTo>
                <a:close/>
              </a:path>
              <a:path w="1028700" h="1027430">
                <a:moveTo>
                  <a:pt x="619757" y="761999"/>
                </a:moveTo>
                <a:lnTo>
                  <a:pt x="623839" y="761999"/>
                </a:lnTo>
                <a:lnTo>
                  <a:pt x="623809" y="760729"/>
                </a:lnTo>
                <a:lnTo>
                  <a:pt x="619801" y="760729"/>
                </a:lnTo>
                <a:lnTo>
                  <a:pt x="619757" y="761999"/>
                </a:lnTo>
                <a:close/>
              </a:path>
              <a:path w="1028700" h="1027430">
                <a:moveTo>
                  <a:pt x="599229" y="761999"/>
                </a:moveTo>
                <a:lnTo>
                  <a:pt x="603311" y="761999"/>
                </a:lnTo>
                <a:lnTo>
                  <a:pt x="603181" y="760729"/>
                </a:lnTo>
                <a:lnTo>
                  <a:pt x="599359" y="760729"/>
                </a:lnTo>
                <a:lnTo>
                  <a:pt x="599229" y="761999"/>
                </a:lnTo>
                <a:close/>
              </a:path>
              <a:path w="1028700" h="1027430">
                <a:moveTo>
                  <a:pt x="578712" y="761999"/>
                </a:moveTo>
                <a:lnTo>
                  <a:pt x="582783" y="761999"/>
                </a:lnTo>
                <a:lnTo>
                  <a:pt x="582739" y="760729"/>
                </a:lnTo>
                <a:lnTo>
                  <a:pt x="578904" y="760729"/>
                </a:lnTo>
                <a:lnTo>
                  <a:pt x="578712" y="761999"/>
                </a:lnTo>
                <a:close/>
              </a:path>
              <a:path w="1028700" h="1027430">
                <a:moveTo>
                  <a:pt x="558173" y="761999"/>
                </a:moveTo>
                <a:lnTo>
                  <a:pt x="562255" y="761999"/>
                </a:lnTo>
                <a:lnTo>
                  <a:pt x="562211" y="760729"/>
                </a:lnTo>
                <a:lnTo>
                  <a:pt x="558203" y="760729"/>
                </a:lnTo>
                <a:lnTo>
                  <a:pt x="558173" y="761999"/>
                </a:lnTo>
                <a:close/>
              </a:path>
              <a:path w="1028700" h="1027430">
                <a:moveTo>
                  <a:pt x="537461" y="761999"/>
                </a:moveTo>
                <a:lnTo>
                  <a:pt x="541543" y="761999"/>
                </a:lnTo>
                <a:lnTo>
                  <a:pt x="541499" y="760729"/>
                </a:lnTo>
                <a:lnTo>
                  <a:pt x="537491" y="760729"/>
                </a:lnTo>
                <a:lnTo>
                  <a:pt x="537461" y="761999"/>
                </a:lnTo>
                <a:close/>
              </a:path>
              <a:path w="1028700" h="1027430">
                <a:moveTo>
                  <a:pt x="516910" y="761999"/>
                </a:moveTo>
                <a:lnTo>
                  <a:pt x="520992" y="761999"/>
                </a:lnTo>
                <a:lnTo>
                  <a:pt x="520962" y="760729"/>
                </a:lnTo>
                <a:lnTo>
                  <a:pt x="516955" y="760729"/>
                </a:lnTo>
                <a:lnTo>
                  <a:pt x="516910" y="761999"/>
                </a:lnTo>
                <a:close/>
              </a:path>
              <a:path w="1028700" h="1027430">
                <a:moveTo>
                  <a:pt x="496390" y="761999"/>
                </a:moveTo>
                <a:lnTo>
                  <a:pt x="500419" y="761999"/>
                </a:lnTo>
                <a:lnTo>
                  <a:pt x="500041" y="760729"/>
                </a:lnTo>
                <a:lnTo>
                  <a:pt x="496590" y="760729"/>
                </a:lnTo>
                <a:lnTo>
                  <a:pt x="496390" y="761999"/>
                </a:lnTo>
                <a:close/>
              </a:path>
              <a:path w="1028700" h="1027430">
                <a:moveTo>
                  <a:pt x="475854" y="761999"/>
                </a:moveTo>
                <a:lnTo>
                  <a:pt x="479937" y="761999"/>
                </a:lnTo>
                <a:lnTo>
                  <a:pt x="479806" y="760729"/>
                </a:lnTo>
                <a:lnTo>
                  <a:pt x="475984" y="760729"/>
                </a:lnTo>
                <a:lnTo>
                  <a:pt x="475854" y="761999"/>
                </a:lnTo>
                <a:close/>
              </a:path>
              <a:path w="1028700" h="1027430">
                <a:moveTo>
                  <a:pt x="455326" y="761999"/>
                </a:moveTo>
                <a:lnTo>
                  <a:pt x="459409" y="761999"/>
                </a:lnTo>
                <a:lnTo>
                  <a:pt x="459279" y="760729"/>
                </a:lnTo>
                <a:lnTo>
                  <a:pt x="455457" y="760729"/>
                </a:lnTo>
                <a:lnTo>
                  <a:pt x="455326" y="761999"/>
                </a:lnTo>
                <a:close/>
              </a:path>
              <a:path w="1028700" h="1027430">
                <a:moveTo>
                  <a:pt x="434798" y="761999"/>
                </a:moveTo>
                <a:lnTo>
                  <a:pt x="438881" y="761999"/>
                </a:lnTo>
                <a:lnTo>
                  <a:pt x="438836" y="760729"/>
                </a:lnTo>
                <a:lnTo>
                  <a:pt x="434828" y="760729"/>
                </a:lnTo>
                <a:lnTo>
                  <a:pt x="434798" y="761999"/>
                </a:lnTo>
                <a:close/>
              </a:path>
              <a:path w="1028700" h="1027430">
                <a:moveTo>
                  <a:pt x="414270" y="761999"/>
                </a:moveTo>
                <a:lnTo>
                  <a:pt x="418329" y="761999"/>
                </a:lnTo>
                <a:lnTo>
                  <a:pt x="418136" y="760729"/>
                </a:lnTo>
                <a:lnTo>
                  <a:pt x="414285" y="760729"/>
                </a:lnTo>
                <a:lnTo>
                  <a:pt x="414270" y="761999"/>
                </a:lnTo>
                <a:close/>
              </a:path>
              <a:path w="1028700" h="1027430">
                <a:moveTo>
                  <a:pt x="393719" y="761999"/>
                </a:moveTo>
                <a:lnTo>
                  <a:pt x="397802" y="761999"/>
                </a:lnTo>
                <a:lnTo>
                  <a:pt x="397772" y="760729"/>
                </a:lnTo>
                <a:lnTo>
                  <a:pt x="393764" y="760729"/>
                </a:lnTo>
                <a:lnTo>
                  <a:pt x="393719" y="761999"/>
                </a:lnTo>
                <a:close/>
              </a:path>
              <a:path w="1028700" h="1027430">
                <a:moveTo>
                  <a:pt x="373192" y="761999"/>
                </a:moveTo>
                <a:lnTo>
                  <a:pt x="377274" y="761999"/>
                </a:lnTo>
                <a:lnTo>
                  <a:pt x="377244" y="760729"/>
                </a:lnTo>
                <a:lnTo>
                  <a:pt x="373236" y="760729"/>
                </a:lnTo>
                <a:lnTo>
                  <a:pt x="373192" y="761999"/>
                </a:lnTo>
                <a:close/>
              </a:path>
              <a:path w="1028700" h="1027430">
                <a:moveTo>
                  <a:pt x="352664" y="761999"/>
                </a:moveTo>
                <a:lnTo>
                  <a:pt x="356746" y="761999"/>
                </a:lnTo>
                <a:lnTo>
                  <a:pt x="356616" y="760729"/>
                </a:lnTo>
                <a:lnTo>
                  <a:pt x="352794" y="760729"/>
                </a:lnTo>
                <a:lnTo>
                  <a:pt x="352664" y="761999"/>
                </a:lnTo>
                <a:close/>
              </a:path>
              <a:path w="1028700" h="1027430">
                <a:moveTo>
                  <a:pt x="332136" y="761999"/>
                </a:moveTo>
                <a:lnTo>
                  <a:pt x="336211" y="761999"/>
                </a:lnTo>
                <a:lnTo>
                  <a:pt x="336011" y="760729"/>
                </a:lnTo>
                <a:lnTo>
                  <a:pt x="332150" y="760729"/>
                </a:lnTo>
                <a:lnTo>
                  <a:pt x="332136" y="761999"/>
                </a:lnTo>
                <a:close/>
              </a:path>
              <a:path w="1028700" h="1027430">
                <a:moveTo>
                  <a:pt x="311723" y="761999"/>
                </a:moveTo>
                <a:lnTo>
                  <a:pt x="315806" y="761999"/>
                </a:lnTo>
                <a:lnTo>
                  <a:pt x="315761" y="760729"/>
                </a:lnTo>
                <a:lnTo>
                  <a:pt x="311753" y="760729"/>
                </a:lnTo>
                <a:lnTo>
                  <a:pt x="311723" y="761999"/>
                </a:lnTo>
                <a:close/>
              </a:path>
              <a:path w="1028700" h="1027430">
                <a:moveTo>
                  <a:pt x="291195" y="761999"/>
                </a:moveTo>
                <a:lnTo>
                  <a:pt x="295255" y="761999"/>
                </a:lnTo>
                <a:lnTo>
                  <a:pt x="295255" y="760729"/>
                </a:lnTo>
                <a:lnTo>
                  <a:pt x="291195" y="760729"/>
                </a:lnTo>
                <a:lnTo>
                  <a:pt x="291195" y="761999"/>
                </a:lnTo>
                <a:close/>
              </a:path>
              <a:path w="1028700" h="1027430">
                <a:moveTo>
                  <a:pt x="254983" y="1018539"/>
                </a:moveTo>
                <a:lnTo>
                  <a:pt x="264209" y="1018539"/>
                </a:lnTo>
                <a:lnTo>
                  <a:pt x="264417" y="770889"/>
                </a:lnTo>
                <a:lnTo>
                  <a:pt x="255375" y="770889"/>
                </a:lnTo>
                <a:lnTo>
                  <a:pt x="254983" y="101853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0" name="object 360"/>
          <p:cNvSpPr/>
          <p:nvPr/>
        </p:nvSpPr>
        <p:spPr>
          <a:xfrm>
            <a:off x="753142" y="29885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1" name="object 361"/>
          <p:cNvSpPr/>
          <p:nvPr/>
        </p:nvSpPr>
        <p:spPr>
          <a:xfrm>
            <a:off x="742947" y="49391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2" name="object 362"/>
          <p:cNvSpPr/>
          <p:nvPr/>
        </p:nvSpPr>
        <p:spPr>
          <a:xfrm>
            <a:off x="742947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3" name="object 363"/>
          <p:cNvSpPr/>
          <p:nvPr/>
        </p:nvSpPr>
        <p:spPr>
          <a:xfrm>
            <a:off x="742947" y="51444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4" name="object 364"/>
          <p:cNvSpPr/>
          <p:nvPr/>
        </p:nvSpPr>
        <p:spPr>
          <a:xfrm>
            <a:off x="742891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5" name="object 365"/>
          <p:cNvSpPr/>
          <p:nvPr/>
        </p:nvSpPr>
        <p:spPr>
          <a:xfrm>
            <a:off x="742947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105" y="687"/>
                </a:lnTo>
                <a:lnTo>
                  <a:pt x="3421" y="3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6" name="object 366"/>
          <p:cNvSpPr/>
          <p:nvPr/>
        </p:nvSpPr>
        <p:spPr>
          <a:xfrm>
            <a:off x="742940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7" y="4102"/>
                </a:moveTo>
                <a:lnTo>
                  <a:pt x="4112" y="684"/>
                </a:lnTo>
                <a:lnTo>
                  <a:pt x="3427" y="0"/>
                </a:lnTo>
                <a:lnTo>
                  <a:pt x="690" y="0"/>
                </a:lnTo>
                <a:lnTo>
                  <a:pt x="6" y="684"/>
                </a:lnTo>
                <a:lnTo>
                  <a:pt x="0" y="2326"/>
                </a:lnTo>
                <a:lnTo>
                  <a:pt x="53" y="2588"/>
                </a:lnTo>
                <a:lnTo>
                  <a:pt x="516" y="368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7" name="object 367"/>
          <p:cNvSpPr/>
          <p:nvPr/>
        </p:nvSpPr>
        <p:spPr>
          <a:xfrm>
            <a:off x="742947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8" name="object 368"/>
          <p:cNvSpPr/>
          <p:nvPr/>
        </p:nvSpPr>
        <p:spPr>
          <a:xfrm>
            <a:off x="742947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9" name="object 369"/>
          <p:cNvSpPr/>
          <p:nvPr/>
        </p:nvSpPr>
        <p:spPr>
          <a:xfrm>
            <a:off x="742947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0" name="object 370"/>
          <p:cNvSpPr/>
          <p:nvPr/>
        </p:nvSpPr>
        <p:spPr>
          <a:xfrm>
            <a:off x="722350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1" name="object 371"/>
          <p:cNvSpPr/>
          <p:nvPr/>
        </p:nvSpPr>
        <p:spPr>
          <a:xfrm>
            <a:off x="722350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2" name="object 372"/>
          <p:cNvSpPr/>
          <p:nvPr/>
        </p:nvSpPr>
        <p:spPr>
          <a:xfrm>
            <a:off x="722350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3" name="object 373"/>
          <p:cNvSpPr/>
          <p:nvPr/>
        </p:nvSpPr>
        <p:spPr>
          <a:xfrm>
            <a:off x="609423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4" name="object 374"/>
          <p:cNvSpPr/>
          <p:nvPr/>
        </p:nvSpPr>
        <p:spPr>
          <a:xfrm>
            <a:off x="722343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7" y="4102"/>
                </a:moveTo>
                <a:lnTo>
                  <a:pt x="4112" y="684"/>
                </a:lnTo>
                <a:lnTo>
                  <a:pt x="3427" y="0"/>
                </a:lnTo>
                <a:lnTo>
                  <a:pt x="690" y="0"/>
                </a:lnTo>
                <a:lnTo>
                  <a:pt x="6" y="684"/>
                </a:lnTo>
                <a:lnTo>
                  <a:pt x="0" y="2326"/>
                </a:lnTo>
                <a:lnTo>
                  <a:pt x="53" y="2588"/>
                </a:lnTo>
                <a:lnTo>
                  <a:pt x="516" y="368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5" name="object 375"/>
          <p:cNvSpPr/>
          <p:nvPr/>
        </p:nvSpPr>
        <p:spPr>
          <a:xfrm>
            <a:off x="722350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6" name="object 376"/>
          <p:cNvSpPr/>
          <p:nvPr/>
        </p:nvSpPr>
        <p:spPr>
          <a:xfrm>
            <a:off x="722139" y="658022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3776" y="4404"/>
                </a:moveTo>
                <a:lnTo>
                  <a:pt x="4533" y="3724"/>
                </a:lnTo>
                <a:lnTo>
                  <a:pt x="4533" y="680"/>
                </a:lnTo>
                <a:lnTo>
                  <a:pt x="3776" y="0"/>
                </a:lnTo>
                <a:lnTo>
                  <a:pt x="2263" y="161"/>
                </a:lnTo>
                <a:lnTo>
                  <a:pt x="1690" y="145"/>
                </a:lnTo>
                <a:lnTo>
                  <a:pt x="1205" y="345"/>
                </a:lnTo>
                <a:lnTo>
                  <a:pt x="152" y="1402"/>
                </a:lnTo>
                <a:lnTo>
                  <a:pt x="0" y="2147"/>
                </a:lnTo>
                <a:lnTo>
                  <a:pt x="707" y="3844"/>
                </a:lnTo>
                <a:lnTo>
                  <a:pt x="1344" y="4260"/>
                </a:lnTo>
                <a:lnTo>
                  <a:pt x="2263" y="4243"/>
                </a:lnTo>
                <a:lnTo>
                  <a:pt x="3776" y="440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7" name="object 377"/>
          <p:cNvSpPr/>
          <p:nvPr/>
        </p:nvSpPr>
        <p:spPr>
          <a:xfrm>
            <a:off x="732614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8" name="object 378"/>
          <p:cNvSpPr/>
          <p:nvPr/>
        </p:nvSpPr>
        <p:spPr>
          <a:xfrm>
            <a:off x="722294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9" name="object 379"/>
          <p:cNvSpPr/>
          <p:nvPr/>
        </p:nvSpPr>
        <p:spPr>
          <a:xfrm>
            <a:off x="722350" y="41177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2968" y="4106"/>
                </a:lnTo>
                <a:lnTo>
                  <a:pt x="3601" y="3684"/>
                </a:lnTo>
                <a:lnTo>
                  <a:pt x="4302" y="1992"/>
                </a:lnTo>
                <a:lnTo>
                  <a:pt x="4154" y="1246"/>
                </a:lnTo>
                <a:lnTo>
                  <a:pt x="3101" y="206"/>
                </a:lnTo>
                <a:lnTo>
                  <a:pt x="2616" y="6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0" name="object 380"/>
          <p:cNvSpPr/>
          <p:nvPr/>
        </p:nvSpPr>
        <p:spPr>
          <a:xfrm>
            <a:off x="722350" y="43230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1" name="object 381"/>
          <p:cNvSpPr/>
          <p:nvPr/>
        </p:nvSpPr>
        <p:spPr>
          <a:xfrm>
            <a:off x="722350" y="39125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2" name="object 382"/>
          <p:cNvSpPr/>
          <p:nvPr/>
        </p:nvSpPr>
        <p:spPr>
          <a:xfrm>
            <a:off x="722419" y="49390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3465" y="4181"/>
                </a:moveTo>
                <a:lnTo>
                  <a:pt x="4180" y="3474"/>
                </a:lnTo>
                <a:lnTo>
                  <a:pt x="4082" y="660"/>
                </a:lnTo>
                <a:lnTo>
                  <a:pt x="3393" y="0"/>
                </a:lnTo>
                <a:lnTo>
                  <a:pt x="728" y="21"/>
                </a:lnTo>
                <a:lnTo>
                  <a:pt x="50" y="692"/>
                </a:lnTo>
                <a:lnTo>
                  <a:pt x="0" y="3356"/>
                </a:lnTo>
                <a:lnTo>
                  <a:pt x="652" y="405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3" name="object 383"/>
          <p:cNvSpPr/>
          <p:nvPr/>
        </p:nvSpPr>
        <p:spPr>
          <a:xfrm>
            <a:off x="722350" y="51444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4" name="object 384"/>
          <p:cNvSpPr/>
          <p:nvPr/>
        </p:nvSpPr>
        <p:spPr>
          <a:xfrm>
            <a:off x="722350" y="4733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5" name="object 385"/>
          <p:cNvSpPr/>
          <p:nvPr/>
        </p:nvSpPr>
        <p:spPr>
          <a:xfrm>
            <a:off x="722343" y="45283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50" y="4114"/>
                </a:moveTo>
                <a:lnTo>
                  <a:pt x="4112" y="684"/>
                </a:lnTo>
                <a:lnTo>
                  <a:pt x="3428" y="0"/>
                </a:lnTo>
                <a:lnTo>
                  <a:pt x="691" y="0"/>
                </a:lnTo>
                <a:lnTo>
                  <a:pt x="6" y="684"/>
                </a:lnTo>
                <a:lnTo>
                  <a:pt x="0" y="2334"/>
                </a:lnTo>
                <a:lnTo>
                  <a:pt x="53" y="2603"/>
                </a:lnTo>
                <a:lnTo>
                  <a:pt x="519" y="3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6" name="object 386"/>
          <p:cNvSpPr/>
          <p:nvPr/>
        </p:nvSpPr>
        <p:spPr>
          <a:xfrm>
            <a:off x="722350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7" name="object 387"/>
          <p:cNvSpPr/>
          <p:nvPr/>
        </p:nvSpPr>
        <p:spPr>
          <a:xfrm>
            <a:off x="732614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8" name="object 388"/>
          <p:cNvSpPr/>
          <p:nvPr/>
        </p:nvSpPr>
        <p:spPr>
          <a:xfrm>
            <a:off x="732614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89" name="object 389"/>
          <p:cNvSpPr/>
          <p:nvPr/>
        </p:nvSpPr>
        <p:spPr>
          <a:xfrm>
            <a:off x="732614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0" name="object 390"/>
          <p:cNvSpPr/>
          <p:nvPr/>
        </p:nvSpPr>
        <p:spPr>
          <a:xfrm>
            <a:off x="732614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1" name="object 391"/>
          <p:cNvSpPr/>
          <p:nvPr/>
        </p:nvSpPr>
        <p:spPr>
          <a:xfrm>
            <a:off x="732614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2" name="object 392"/>
          <p:cNvSpPr/>
          <p:nvPr/>
        </p:nvSpPr>
        <p:spPr>
          <a:xfrm>
            <a:off x="732614" y="44257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3" name="object 393"/>
          <p:cNvSpPr/>
          <p:nvPr/>
        </p:nvSpPr>
        <p:spPr>
          <a:xfrm>
            <a:off x="732614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4" name="object 394"/>
          <p:cNvSpPr/>
          <p:nvPr/>
        </p:nvSpPr>
        <p:spPr>
          <a:xfrm>
            <a:off x="722380" y="71970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3377" y="4235"/>
                </a:moveTo>
                <a:lnTo>
                  <a:pt x="4092" y="3589"/>
                </a:lnTo>
                <a:lnTo>
                  <a:pt x="4243" y="864"/>
                </a:lnTo>
                <a:lnTo>
                  <a:pt x="3595" y="143"/>
                </a:lnTo>
                <a:lnTo>
                  <a:pt x="854" y="0"/>
                </a:lnTo>
                <a:lnTo>
                  <a:pt x="135" y="649"/>
                </a:lnTo>
                <a:lnTo>
                  <a:pt x="0" y="3391"/>
                </a:lnTo>
                <a:lnTo>
                  <a:pt x="651" y="410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5" name="object 395"/>
          <p:cNvSpPr/>
          <p:nvPr/>
        </p:nvSpPr>
        <p:spPr>
          <a:xfrm>
            <a:off x="732614" y="33990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6" name="object 396"/>
          <p:cNvSpPr/>
          <p:nvPr/>
        </p:nvSpPr>
        <p:spPr>
          <a:xfrm>
            <a:off x="732614" y="31938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7" name="object 397"/>
          <p:cNvSpPr/>
          <p:nvPr/>
        </p:nvSpPr>
        <p:spPr>
          <a:xfrm>
            <a:off x="722350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105" y="687"/>
                </a:lnTo>
                <a:lnTo>
                  <a:pt x="3421" y="3"/>
                </a:lnTo>
                <a:lnTo>
                  <a:pt x="1484" y="0"/>
                </a:lnTo>
                <a:lnTo>
                  <a:pt x="1000" y="199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8" name="object 398"/>
          <p:cNvSpPr/>
          <p:nvPr/>
        </p:nvSpPr>
        <p:spPr>
          <a:xfrm>
            <a:off x="732614" y="40151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99" name="object 399"/>
          <p:cNvSpPr/>
          <p:nvPr/>
        </p:nvSpPr>
        <p:spPr>
          <a:xfrm>
            <a:off x="732614" y="42204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0" name="object 400"/>
          <p:cNvSpPr/>
          <p:nvPr/>
        </p:nvSpPr>
        <p:spPr>
          <a:xfrm>
            <a:off x="732563" y="36040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09" y="4172"/>
                </a:moveTo>
                <a:lnTo>
                  <a:pt x="3472" y="4156"/>
                </a:lnTo>
                <a:lnTo>
                  <a:pt x="4156" y="3472"/>
                </a:lnTo>
                <a:lnTo>
                  <a:pt x="4172" y="709"/>
                </a:lnTo>
                <a:lnTo>
                  <a:pt x="3482" y="10"/>
                </a:lnTo>
                <a:lnTo>
                  <a:pt x="694" y="0"/>
                </a:lnTo>
                <a:lnTo>
                  <a:pt x="0" y="694"/>
                </a:lnTo>
                <a:lnTo>
                  <a:pt x="10" y="348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1" name="object 401"/>
          <p:cNvSpPr/>
          <p:nvPr/>
        </p:nvSpPr>
        <p:spPr>
          <a:xfrm>
            <a:off x="732614" y="38108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2" name="object 402"/>
          <p:cNvSpPr/>
          <p:nvPr/>
        </p:nvSpPr>
        <p:spPr>
          <a:xfrm>
            <a:off x="722350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3" name="object 403"/>
          <p:cNvSpPr/>
          <p:nvPr/>
        </p:nvSpPr>
        <p:spPr>
          <a:xfrm>
            <a:off x="629928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4" name="object 404"/>
          <p:cNvSpPr/>
          <p:nvPr/>
        </p:nvSpPr>
        <p:spPr>
          <a:xfrm>
            <a:off x="629928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5" name="object 405"/>
          <p:cNvSpPr/>
          <p:nvPr/>
        </p:nvSpPr>
        <p:spPr>
          <a:xfrm>
            <a:off x="629928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6" name="object 406"/>
          <p:cNvSpPr/>
          <p:nvPr/>
        </p:nvSpPr>
        <p:spPr>
          <a:xfrm>
            <a:off x="629928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7" name="object 407"/>
          <p:cNvSpPr/>
          <p:nvPr/>
        </p:nvSpPr>
        <p:spPr>
          <a:xfrm>
            <a:off x="640215" y="4733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8" name="object 408"/>
          <p:cNvSpPr/>
          <p:nvPr/>
        </p:nvSpPr>
        <p:spPr>
          <a:xfrm>
            <a:off x="640215" y="41177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9" name="object 409"/>
          <p:cNvSpPr/>
          <p:nvPr/>
        </p:nvSpPr>
        <p:spPr>
          <a:xfrm>
            <a:off x="640208" y="45283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50" y="4114"/>
                </a:moveTo>
                <a:lnTo>
                  <a:pt x="4112" y="684"/>
                </a:lnTo>
                <a:lnTo>
                  <a:pt x="3428" y="0"/>
                </a:lnTo>
                <a:lnTo>
                  <a:pt x="691" y="0"/>
                </a:lnTo>
                <a:lnTo>
                  <a:pt x="7" y="684"/>
                </a:lnTo>
                <a:lnTo>
                  <a:pt x="0" y="2334"/>
                </a:lnTo>
                <a:lnTo>
                  <a:pt x="53" y="2603"/>
                </a:lnTo>
                <a:lnTo>
                  <a:pt x="519" y="3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0" name="object 410"/>
          <p:cNvSpPr/>
          <p:nvPr/>
        </p:nvSpPr>
        <p:spPr>
          <a:xfrm>
            <a:off x="640215" y="43230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1" name="object 411"/>
          <p:cNvSpPr/>
          <p:nvPr/>
        </p:nvSpPr>
        <p:spPr>
          <a:xfrm>
            <a:off x="629928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2" name="object 412"/>
          <p:cNvSpPr/>
          <p:nvPr/>
        </p:nvSpPr>
        <p:spPr>
          <a:xfrm>
            <a:off x="629928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3" name="object 413"/>
          <p:cNvSpPr/>
          <p:nvPr/>
        </p:nvSpPr>
        <p:spPr>
          <a:xfrm>
            <a:off x="629928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4" name="object 414"/>
          <p:cNvSpPr/>
          <p:nvPr/>
        </p:nvSpPr>
        <p:spPr>
          <a:xfrm>
            <a:off x="629928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5" name="object 415"/>
          <p:cNvSpPr/>
          <p:nvPr/>
        </p:nvSpPr>
        <p:spPr>
          <a:xfrm>
            <a:off x="629928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6" name="object 416"/>
          <p:cNvSpPr/>
          <p:nvPr/>
        </p:nvSpPr>
        <p:spPr>
          <a:xfrm>
            <a:off x="629928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7" name="object 417"/>
          <p:cNvSpPr/>
          <p:nvPr/>
        </p:nvSpPr>
        <p:spPr>
          <a:xfrm>
            <a:off x="629928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8" name="object 418"/>
          <p:cNvSpPr/>
          <p:nvPr/>
        </p:nvSpPr>
        <p:spPr>
          <a:xfrm>
            <a:off x="629928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9" name="object 419"/>
          <p:cNvSpPr/>
          <p:nvPr/>
        </p:nvSpPr>
        <p:spPr>
          <a:xfrm>
            <a:off x="640215" y="534598"/>
            <a:ext cx="4445" cy="5080"/>
          </a:xfrm>
          <a:custGeom>
            <a:avLst/>
            <a:gdLst/>
            <a:rect l="l" t="t" r="r" b="b"/>
            <a:pathLst>
              <a:path w="4445" h="5079">
                <a:moveTo>
                  <a:pt x="684" y="4476"/>
                </a:moveTo>
                <a:lnTo>
                  <a:pt x="3421" y="4476"/>
                </a:lnTo>
                <a:lnTo>
                  <a:pt x="4105" y="3792"/>
                </a:lnTo>
                <a:lnTo>
                  <a:pt x="4103" y="1857"/>
                </a:lnTo>
                <a:lnTo>
                  <a:pt x="3903" y="1373"/>
                </a:lnTo>
                <a:lnTo>
                  <a:pt x="2537" y="0"/>
                </a:lnTo>
                <a:lnTo>
                  <a:pt x="1568" y="0"/>
                </a:lnTo>
                <a:lnTo>
                  <a:pt x="201" y="1373"/>
                </a:lnTo>
                <a:lnTo>
                  <a:pt x="1" y="1857"/>
                </a:lnTo>
                <a:lnTo>
                  <a:pt x="0" y="379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0" name="object 420"/>
          <p:cNvSpPr/>
          <p:nvPr/>
        </p:nvSpPr>
        <p:spPr>
          <a:xfrm>
            <a:off x="640215" y="739923"/>
            <a:ext cx="4445" cy="5080"/>
          </a:xfrm>
          <a:custGeom>
            <a:avLst/>
            <a:gdLst/>
            <a:rect l="l" t="t" r="r" b="b"/>
            <a:pathLst>
              <a:path w="4445" h="5079">
                <a:moveTo>
                  <a:pt x="684" y="4476"/>
                </a:moveTo>
                <a:lnTo>
                  <a:pt x="3421" y="4476"/>
                </a:lnTo>
                <a:lnTo>
                  <a:pt x="4105" y="3792"/>
                </a:lnTo>
                <a:lnTo>
                  <a:pt x="4098" y="1859"/>
                </a:lnTo>
                <a:lnTo>
                  <a:pt x="3898" y="1375"/>
                </a:lnTo>
                <a:lnTo>
                  <a:pt x="2537" y="0"/>
                </a:lnTo>
                <a:lnTo>
                  <a:pt x="1568" y="0"/>
                </a:lnTo>
                <a:lnTo>
                  <a:pt x="206" y="1375"/>
                </a:lnTo>
                <a:lnTo>
                  <a:pt x="6" y="1859"/>
                </a:lnTo>
                <a:lnTo>
                  <a:pt x="0" y="379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1" name="object 421"/>
          <p:cNvSpPr/>
          <p:nvPr/>
        </p:nvSpPr>
        <p:spPr>
          <a:xfrm>
            <a:off x="640215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2" name="object 422"/>
          <p:cNvSpPr/>
          <p:nvPr/>
        </p:nvSpPr>
        <p:spPr>
          <a:xfrm>
            <a:off x="640215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3" name="object 423"/>
          <p:cNvSpPr/>
          <p:nvPr/>
        </p:nvSpPr>
        <p:spPr>
          <a:xfrm>
            <a:off x="640215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4" name="object 424"/>
          <p:cNvSpPr/>
          <p:nvPr/>
        </p:nvSpPr>
        <p:spPr>
          <a:xfrm>
            <a:off x="650479" y="40151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5" name="object 425"/>
          <p:cNvSpPr/>
          <p:nvPr/>
        </p:nvSpPr>
        <p:spPr>
          <a:xfrm>
            <a:off x="650479" y="44257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6" name="object 426"/>
          <p:cNvSpPr/>
          <p:nvPr/>
        </p:nvSpPr>
        <p:spPr>
          <a:xfrm>
            <a:off x="650479" y="42204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7" name="object 427"/>
          <p:cNvSpPr/>
          <p:nvPr/>
        </p:nvSpPr>
        <p:spPr>
          <a:xfrm>
            <a:off x="640005" y="657812"/>
            <a:ext cx="5080" cy="5080"/>
          </a:xfrm>
          <a:custGeom>
            <a:avLst/>
            <a:gdLst/>
            <a:rect l="l" t="t" r="r" b="b"/>
            <a:pathLst>
              <a:path w="5079" h="5079">
                <a:moveTo>
                  <a:pt x="3182" y="4470"/>
                </a:moveTo>
                <a:lnTo>
                  <a:pt x="3819" y="4054"/>
                </a:lnTo>
                <a:lnTo>
                  <a:pt x="4526" y="2357"/>
                </a:lnTo>
                <a:lnTo>
                  <a:pt x="4374" y="1612"/>
                </a:lnTo>
                <a:lnTo>
                  <a:pt x="2747" y="0"/>
                </a:lnTo>
                <a:lnTo>
                  <a:pt x="1779" y="0"/>
                </a:lnTo>
                <a:lnTo>
                  <a:pt x="152" y="1612"/>
                </a:lnTo>
                <a:lnTo>
                  <a:pt x="0" y="2357"/>
                </a:lnTo>
                <a:lnTo>
                  <a:pt x="707" y="4054"/>
                </a:lnTo>
                <a:lnTo>
                  <a:pt x="1319" y="4453"/>
                </a:lnTo>
                <a:lnTo>
                  <a:pt x="2263" y="4453"/>
                </a:lnTo>
                <a:lnTo>
                  <a:pt x="3182" y="4470"/>
                </a:lnTo>
                <a:close/>
              </a:path>
              <a:path w="5079" h="5079">
                <a:moveTo>
                  <a:pt x="2263" y="4453"/>
                </a:moveTo>
              </a:path>
              <a:path w="5079" h="5079">
                <a:moveTo>
                  <a:pt x="1344" y="4470"/>
                </a:moveTo>
                <a:lnTo>
                  <a:pt x="2263" y="4453"/>
                </a:lnTo>
                <a:lnTo>
                  <a:pt x="1319" y="445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8" name="object 428"/>
          <p:cNvSpPr/>
          <p:nvPr/>
        </p:nvSpPr>
        <p:spPr>
          <a:xfrm>
            <a:off x="640215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9" name="object 429"/>
          <p:cNvSpPr/>
          <p:nvPr/>
        </p:nvSpPr>
        <p:spPr>
          <a:xfrm>
            <a:off x="640159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0" name="object 430"/>
          <p:cNvSpPr/>
          <p:nvPr/>
        </p:nvSpPr>
        <p:spPr>
          <a:xfrm>
            <a:off x="629928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1" name="object 431"/>
          <p:cNvSpPr/>
          <p:nvPr/>
        </p:nvSpPr>
        <p:spPr>
          <a:xfrm>
            <a:off x="640215" y="51444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2" name="object 432"/>
          <p:cNvSpPr/>
          <p:nvPr/>
        </p:nvSpPr>
        <p:spPr>
          <a:xfrm>
            <a:off x="640215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3" name="object 433"/>
          <p:cNvSpPr/>
          <p:nvPr/>
        </p:nvSpPr>
        <p:spPr>
          <a:xfrm>
            <a:off x="640215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4" name="object 434"/>
          <p:cNvSpPr/>
          <p:nvPr/>
        </p:nvSpPr>
        <p:spPr>
          <a:xfrm>
            <a:off x="650479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5" name="object 435"/>
          <p:cNvSpPr/>
          <p:nvPr/>
        </p:nvSpPr>
        <p:spPr>
          <a:xfrm>
            <a:off x="640209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7" y="4102"/>
                </a:moveTo>
                <a:lnTo>
                  <a:pt x="4112" y="684"/>
                </a:lnTo>
                <a:lnTo>
                  <a:pt x="3428" y="0"/>
                </a:lnTo>
                <a:lnTo>
                  <a:pt x="690" y="0"/>
                </a:lnTo>
                <a:lnTo>
                  <a:pt x="6" y="684"/>
                </a:lnTo>
                <a:lnTo>
                  <a:pt x="0" y="2326"/>
                </a:lnTo>
                <a:lnTo>
                  <a:pt x="53" y="2588"/>
                </a:lnTo>
                <a:lnTo>
                  <a:pt x="516" y="368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6" name="object 436"/>
          <p:cNvSpPr/>
          <p:nvPr/>
        </p:nvSpPr>
        <p:spPr>
          <a:xfrm>
            <a:off x="640215" y="49391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7" name="object 437"/>
          <p:cNvSpPr/>
          <p:nvPr/>
        </p:nvSpPr>
        <p:spPr>
          <a:xfrm>
            <a:off x="609423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8" name="object 438"/>
          <p:cNvSpPr/>
          <p:nvPr/>
        </p:nvSpPr>
        <p:spPr>
          <a:xfrm>
            <a:off x="609423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9" name="object 439"/>
          <p:cNvSpPr/>
          <p:nvPr/>
        </p:nvSpPr>
        <p:spPr>
          <a:xfrm>
            <a:off x="609423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0" name="object 440"/>
          <p:cNvSpPr/>
          <p:nvPr/>
        </p:nvSpPr>
        <p:spPr>
          <a:xfrm>
            <a:off x="609423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1" name="object 441"/>
          <p:cNvSpPr/>
          <p:nvPr/>
        </p:nvSpPr>
        <p:spPr>
          <a:xfrm>
            <a:off x="609423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2" name="object 442"/>
          <p:cNvSpPr/>
          <p:nvPr/>
        </p:nvSpPr>
        <p:spPr>
          <a:xfrm>
            <a:off x="619687" y="4733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3" name="object 443"/>
          <p:cNvSpPr/>
          <p:nvPr/>
        </p:nvSpPr>
        <p:spPr>
          <a:xfrm>
            <a:off x="619687" y="49391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4" name="object 444"/>
          <p:cNvSpPr/>
          <p:nvPr/>
        </p:nvSpPr>
        <p:spPr>
          <a:xfrm>
            <a:off x="619680" y="45283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50" y="4114"/>
                </a:moveTo>
                <a:lnTo>
                  <a:pt x="4112" y="684"/>
                </a:lnTo>
                <a:lnTo>
                  <a:pt x="3428" y="0"/>
                </a:lnTo>
                <a:lnTo>
                  <a:pt x="691" y="0"/>
                </a:lnTo>
                <a:lnTo>
                  <a:pt x="6" y="684"/>
                </a:lnTo>
                <a:lnTo>
                  <a:pt x="0" y="2334"/>
                </a:lnTo>
                <a:lnTo>
                  <a:pt x="53" y="2603"/>
                </a:lnTo>
                <a:lnTo>
                  <a:pt x="519" y="3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5" name="object 445"/>
          <p:cNvSpPr/>
          <p:nvPr/>
        </p:nvSpPr>
        <p:spPr>
          <a:xfrm>
            <a:off x="619687" y="43230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6" name="object 446"/>
          <p:cNvSpPr/>
          <p:nvPr/>
        </p:nvSpPr>
        <p:spPr>
          <a:xfrm>
            <a:off x="609423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7" name="object 447"/>
          <p:cNvSpPr/>
          <p:nvPr/>
        </p:nvSpPr>
        <p:spPr>
          <a:xfrm>
            <a:off x="609423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8" name="object 448"/>
          <p:cNvSpPr/>
          <p:nvPr/>
        </p:nvSpPr>
        <p:spPr>
          <a:xfrm>
            <a:off x="609423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9" name="object 449"/>
          <p:cNvSpPr/>
          <p:nvPr/>
        </p:nvSpPr>
        <p:spPr>
          <a:xfrm>
            <a:off x="609423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0" name="object 450"/>
          <p:cNvSpPr/>
          <p:nvPr/>
        </p:nvSpPr>
        <p:spPr>
          <a:xfrm>
            <a:off x="609423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1" name="object 451"/>
          <p:cNvSpPr/>
          <p:nvPr/>
        </p:nvSpPr>
        <p:spPr>
          <a:xfrm>
            <a:off x="609418" y="6068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15"/>
                </a:moveTo>
                <a:lnTo>
                  <a:pt x="3411" y="4115"/>
                </a:lnTo>
                <a:lnTo>
                  <a:pt x="4095" y="3439"/>
                </a:lnTo>
                <a:lnTo>
                  <a:pt x="4126" y="712"/>
                </a:lnTo>
                <a:lnTo>
                  <a:pt x="3447" y="20"/>
                </a:lnTo>
                <a:lnTo>
                  <a:pt x="699" y="0"/>
                </a:lnTo>
                <a:lnTo>
                  <a:pt x="10" y="681"/>
                </a:lnTo>
                <a:lnTo>
                  <a:pt x="0" y="342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2" name="object 452"/>
          <p:cNvSpPr/>
          <p:nvPr/>
        </p:nvSpPr>
        <p:spPr>
          <a:xfrm>
            <a:off x="609423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3" name="object 453"/>
          <p:cNvSpPr/>
          <p:nvPr/>
        </p:nvSpPr>
        <p:spPr>
          <a:xfrm>
            <a:off x="629928" y="42204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4" name="object 454"/>
          <p:cNvSpPr/>
          <p:nvPr/>
        </p:nvSpPr>
        <p:spPr>
          <a:xfrm>
            <a:off x="619687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1484" y="0"/>
                </a:lnTo>
                <a:lnTo>
                  <a:pt x="1000" y="199"/>
                </a:lnTo>
                <a:lnTo>
                  <a:pt x="206" y="1007"/>
                </a:lnTo>
                <a:lnTo>
                  <a:pt x="6" y="1492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5" name="object 455"/>
          <p:cNvSpPr/>
          <p:nvPr/>
        </p:nvSpPr>
        <p:spPr>
          <a:xfrm>
            <a:off x="619687" y="51444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6" name="object 456"/>
          <p:cNvSpPr/>
          <p:nvPr/>
        </p:nvSpPr>
        <p:spPr>
          <a:xfrm>
            <a:off x="619687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7" name="object 457"/>
          <p:cNvSpPr/>
          <p:nvPr/>
        </p:nvSpPr>
        <p:spPr>
          <a:xfrm>
            <a:off x="619687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8" name="object 458"/>
          <p:cNvSpPr/>
          <p:nvPr/>
        </p:nvSpPr>
        <p:spPr>
          <a:xfrm>
            <a:off x="629928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9" name="object 459"/>
          <p:cNvSpPr/>
          <p:nvPr/>
        </p:nvSpPr>
        <p:spPr>
          <a:xfrm>
            <a:off x="629928" y="44257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0" name="object 460"/>
          <p:cNvSpPr/>
          <p:nvPr/>
        </p:nvSpPr>
        <p:spPr>
          <a:xfrm>
            <a:off x="629928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1" name="object 461"/>
          <p:cNvSpPr/>
          <p:nvPr/>
        </p:nvSpPr>
        <p:spPr>
          <a:xfrm>
            <a:off x="619687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2" name="object 462"/>
          <p:cNvSpPr/>
          <p:nvPr/>
        </p:nvSpPr>
        <p:spPr>
          <a:xfrm>
            <a:off x="619681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7" y="4102"/>
                </a:moveTo>
                <a:lnTo>
                  <a:pt x="4112" y="684"/>
                </a:lnTo>
                <a:lnTo>
                  <a:pt x="3427" y="0"/>
                </a:lnTo>
                <a:lnTo>
                  <a:pt x="690" y="0"/>
                </a:lnTo>
                <a:lnTo>
                  <a:pt x="6" y="684"/>
                </a:lnTo>
                <a:lnTo>
                  <a:pt x="0" y="2326"/>
                </a:lnTo>
                <a:lnTo>
                  <a:pt x="53" y="2588"/>
                </a:lnTo>
                <a:lnTo>
                  <a:pt x="516" y="368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3" name="object 463"/>
          <p:cNvSpPr/>
          <p:nvPr/>
        </p:nvSpPr>
        <p:spPr>
          <a:xfrm>
            <a:off x="619631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4" name="object 464"/>
          <p:cNvSpPr/>
          <p:nvPr/>
        </p:nvSpPr>
        <p:spPr>
          <a:xfrm>
            <a:off x="619687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105" y="687"/>
                </a:lnTo>
                <a:lnTo>
                  <a:pt x="3421" y="3"/>
                </a:lnTo>
                <a:lnTo>
                  <a:pt x="1484" y="0"/>
                </a:lnTo>
                <a:lnTo>
                  <a:pt x="1000" y="199"/>
                </a:lnTo>
                <a:lnTo>
                  <a:pt x="201" y="1005"/>
                </a:lnTo>
                <a:lnTo>
                  <a:pt x="1" y="1490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5" name="object 465"/>
          <p:cNvSpPr/>
          <p:nvPr/>
        </p:nvSpPr>
        <p:spPr>
          <a:xfrm>
            <a:off x="619477" y="65816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344" y="4114"/>
                </a:moveTo>
                <a:lnTo>
                  <a:pt x="3182" y="4114"/>
                </a:lnTo>
                <a:lnTo>
                  <a:pt x="3819" y="3698"/>
                </a:lnTo>
                <a:lnTo>
                  <a:pt x="4526" y="2001"/>
                </a:lnTo>
                <a:lnTo>
                  <a:pt x="4374" y="1256"/>
                </a:lnTo>
                <a:lnTo>
                  <a:pt x="3318" y="205"/>
                </a:lnTo>
                <a:lnTo>
                  <a:pt x="2834" y="5"/>
                </a:lnTo>
                <a:lnTo>
                  <a:pt x="1690" y="0"/>
                </a:lnTo>
                <a:lnTo>
                  <a:pt x="1205" y="199"/>
                </a:lnTo>
                <a:lnTo>
                  <a:pt x="152" y="1256"/>
                </a:lnTo>
                <a:lnTo>
                  <a:pt x="0" y="2001"/>
                </a:lnTo>
                <a:lnTo>
                  <a:pt x="707" y="36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6" name="object 466"/>
          <p:cNvSpPr/>
          <p:nvPr/>
        </p:nvSpPr>
        <p:spPr>
          <a:xfrm>
            <a:off x="619687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7" name="object 467"/>
          <p:cNvSpPr/>
          <p:nvPr/>
        </p:nvSpPr>
        <p:spPr>
          <a:xfrm>
            <a:off x="619687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8" name="object 468"/>
          <p:cNvSpPr/>
          <p:nvPr/>
        </p:nvSpPr>
        <p:spPr>
          <a:xfrm>
            <a:off x="619687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9" name="object 469"/>
          <p:cNvSpPr/>
          <p:nvPr/>
        </p:nvSpPr>
        <p:spPr>
          <a:xfrm>
            <a:off x="681271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0" name="object 470"/>
          <p:cNvSpPr/>
          <p:nvPr/>
        </p:nvSpPr>
        <p:spPr>
          <a:xfrm>
            <a:off x="671007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1" name="object 471"/>
          <p:cNvSpPr/>
          <p:nvPr/>
        </p:nvSpPr>
        <p:spPr>
          <a:xfrm>
            <a:off x="671007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2" name="object 472"/>
          <p:cNvSpPr/>
          <p:nvPr/>
        </p:nvSpPr>
        <p:spPr>
          <a:xfrm>
            <a:off x="671007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3" name="object 473"/>
          <p:cNvSpPr/>
          <p:nvPr/>
        </p:nvSpPr>
        <p:spPr>
          <a:xfrm>
            <a:off x="671007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4" name="object 474"/>
          <p:cNvSpPr/>
          <p:nvPr/>
        </p:nvSpPr>
        <p:spPr>
          <a:xfrm>
            <a:off x="671007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5" name="object 475"/>
          <p:cNvSpPr/>
          <p:nvPr/>
        </p:nvSpPr>
        <p:spPr>
          <a:xfrm>
            <a:off x="671007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6" name="object 476"/>
          <p:cNvSpPr/>
          <p:nvPr/>
        </p:nvSpPr>
        <p:spPr>
          <a:xfrm>
            <a:off x="671007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7" name="object 477"/>
          <p:cNvSpPr/>
          <p:nvPr/>
        </p:nvSpPr>
        <p:spPr>
          <a:xfrm>
            <a:off x="671007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8" name="object 478"/>
          <p:cNvSpPr/>
          <p:nvPr/>
        </p:nvSpPr>
        <p:spPr>
          <a:xfrm>
            <a:off x="671007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9" name="object 479"/>
          <p:cNvSpPr/>
          <p:nvPr/>
        </p:nvSpPr>
        <p:spPr>
          <a:xfrm>
            <a:off x="671007" y="46312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0" name="object 480"/>
          <p:cNvSpPr/>
          <p:nvPr/>
        </p:nvSpPr>
        <p:spPr>
          <a:xfrm>
            <a:off x="671007" y="44257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1" name="object 481"/>
          <p:cNvSpPr/>
          <p:nvPr/>
        </p:nvSpPr>
        <p:spPr>
          <a:xfrm>
            <a:off x="671007" y="42204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2" name="object 482"/>
          <p:cNvSpPr/>
          <p:nvPr/>
        </p:nvSpPr>
        <p:spPr>
          <a:xfrm>
            <a:off x="671007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3" name="object 483"/>
          <p:cNvSpPr/>
          <p:nvPr/>
        </p:nvSpPr>
        <p:spPr>
          <a:xfrm>
            <a:off x="671007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4" name="object 484"/>
          <p:cNvSpPr/>
          <p:nvPr/>
        </p:nvSpPr>
        <p:spPr>
          <a:xfrm>
            <a:off x="671007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5" name="object 485"/>
          <p:cNvSpPr/>
          <p:nvPr/>
        </p:nvSpPr>
        <p:spPr>
          <a:xfrm>
            <a:off x="671007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6" name="object 486"/>
          <p:cNvSpPr/>
          <p:nvPr/>
        </p:nvSpPr>
        <p:spPr>
          <a:xfrm>
            <a:off x="681271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4" y="4096"/>
                </a:moveTo>
                <a:lnTo>
                  <a:pt x="2965" y="4102"/>
                </a:lnTo>
                <a:lnTo>
                  <a:pt x="3595" y="3680"/>
                </a:lnTo>
                <a:lnTo>
                  <a:pt x="4058" y="2588"/>
                </a:lnTo>
                <a:lnTo>
                  <a:pt x="4112" y="2326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4" y="2324"/>
                </a:lnTo>
                <a:lnTo>
                  <a:pt x="58" y="2585"/>
                </a:lnTo>
                <a:lnTo>
                  <a:pt x="514" y="367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7" name="object 487"/>
          <p:cNvSpPr/>
          <p:nvPr/>
        </p:nvSpPr>
        <p:spPr>
          <a:xfrm>
            <a:off x="681215" y="55546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720" y="4172"/>
                </a:moveTo>
                <a:lnTo>
                  <a:pt x="3493" y="4156"/>
                </a:lnTo>
                <a:lnTo>
                  <a:pt x="4177" y="3464"/>
                </a:lnTo>
                <a:lnTo>
                  <a:pt x="4161" y="691"/>
                </a:lnTo>
                <a:lnTo>
                  <a:pt x="3467" y="0"/>
                </a:lnTo>
                <a:lnTo>
                  <a:pt x="689" y="10"/>
                </a:lnTo>
                <a:lnTo>
                  <a:pt x="0" y="707"/>
                </a:lnTo>
                <a:lnTo>
                  <a:pt x="20" y="34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8" name="object 488"/>
          <p:cNvSpPr/>
          <p:nvPr/>
        </p:nvSpPr>
        <p:spPr>
          <a:xfrm>
            <a:off x="671007" y="40151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89" name="object 489"/>
          <p:cNvSpPr/>
          <p:nvPr/>
        </p:nvSpPr>
        <p:spPr>
          <a:xfrm>
            <a:off x="681271" y="51444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0" name="object 490"/>
          <p:cNvSpPr/>
          <p:nvPr/>
        </p:nvSpPr>
        <p:spPr>
          <a:xfrm>
            <a:off x="681271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9"/>
                </a:moveTo>
                <a:lnTo>
                  <a:pt x="3421" y="4109"/>
                </a:lnTo>
                <a:lnTo>
                  <a:pt x="4105" y="3424"/>
                </a:lnTo>
                <a:lnTo>
                  <a:pt x="4103" y="1490"/>
                </a:lnTo>
                <a:lnTo>
                  <a:pt x="3903" y="1005"/>
                </a:lnTo>
                <a:lnTo>
                  <a:pt x="3105" y="199"/>
                </a:lnTo>
                <a:lnTo>
                  <a:pt x="2621" y="0"/>
                </a:lnTo>
                <a:lnTo>
                  <a:pt x="684" y="3"/>
                </a:lnTo>
                <a:lnTo>
                  <a:pt x="0" y="687"/>
                </a:lnTo>
                <a:lnTo>
                  <a:pt x="0" y="342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1" name="object 491"/>
          <p:cNvSpPr/>
          <p:nvPr/>
        </p:nvSpPr>
        <p:spPr>
          <a:xfrm>
            <a:off x="681060" y="65816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344" y="4114"/>
                </a:moveTo>
                <a:lnTo>
                  <a:pt x="3182" y="4114"/>
                </a:lnTo>
                <a:lnTo>
                  <a:pt x="3819" y="3698"/>
                </a:lnTo>
                <a:lnTo>
                  <a:pt x="4527" y="2001"/>
                </a:lnTo>
                <a:lnTo>
                  <a:pt x="4374" y="1256"/>
                </a:lnTo>
                <a:lnTo>
                  <a:pt x="3321" y="199"/>
                </a:lnTo>
                <a:lnTo>
                  <a:pt x="2836" y="0"/>
                </a:lnTo>
                <a:lnTo>
                  <a:pt x="1692" y="5"/>
                </a:lnTo>
                <a:lnTo>
                  <a:pt x="1208" y="205"/>
                </a:lnTo>
                <a:lnTo>
                  <a:pt x="152" y="1256"/>
                </a:lnTo>
                <a:lnTo>
                  <a:pt x="0" y="2001"/>
                </a:lnTo>
                <a:lnTo>
                  <a:pt x="707" y="369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2" name="object 492"/>
          <p:cNvSpPr/>
          <p:nvPr/>
        </p:nvSpPr>
        <p:spPr>
          <a:xfrm>
            <a:off x="681271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3" name="object 493"/>
          <p:cNvSpPr/>
          <p:nvPr/>
        </p:nvSpPr>
        <p:spPr>
          <a:xfrm>
            <a:off x="681271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4" name="object 494"/>
          <p:cNvSpPr/>
          <p:nvPr/>
        </p:nvSpPr>
        <p:spPr>
          <a:xfrm>
            <a:off x="681271" y="39125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5" name="object 495"/>
          <p:cNvSpPr/>
          <p:nvPr/>
        </p:nvSpPr>
        <p:spPr>
          <a:xfrm>
            <a:off x="671007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6" name="object 496"/>
          <p:cNvSpPr/>
          <p:nvPr/>
        </p:nvSpPr>
        <p:spPr>
          <a:xfrm>
            <a:off x="681074" y="41177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334" y="4107"/>
                </a:moveTo>
                <a:lnTo>
                  <a:pt x="3618" y="4105"/>
                </a:lnTo>
                <a:lnTo>
                  <a:pt x="4302" y="3421"/>
                </a:lnTo>
                <a:lnTo>
                  <a:pt x="4302" y="684"/>
                </a:lnTo>
                <a:lnTo>
                  <a:pt x="3618" y="0"/>
                </a:lnTo>
                <a:lnTo>
                  <a:pt x="1683" y="1"/>
                </a:lnTo>
                <a:lnTo>
                  <a:pt x="1199" y="201"/>
                </a:lnTo>
                <a:lnTo>
                  <a:pt x="148" y="1246"/>
                </a:lnTo>
                <a:lnTo>
                  <a:pt x="0" y="1992"/>
                </a:lnTo>
                <a:lnTo>
                  <a:pt x="701" y="368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7" name="object 497"/>
          <p:cNvSpPr/>
          <p:nvPr/>
        </p:nvSpPr>
        <p:spPr>
          <a:xfrm>
            <a:off x="681271" y="49391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8" name="object 498"/>
          <p:cNvSpPr/>
          <p:nvPr/>
        </p:nvSpPr>
        <p:spPr>
          <a:xfrm>
            <a:off x="681271" y="37072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99" name="object 499"/>
          <p:cNvSpPr/>
          <p:nvPr/>
        </p:nvSpPr>
        <p:spPr>
          <a:xfrm>
            <a:off x="681271" y="43230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0" name="object 500"/>
          <p:cNvSpPr/>
          <p:nvPr/>
        </p:nvSpPr>
        <p:spPr>
          <a:xfrm>
            <a:off x="681271" y="4733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1" name="object 501"/>
          <p:cNvSpPr/>
          <p:nvPr/>
        </p:nvSpPr>
        <p:spPr>
          <a:xfrm>
            <a:off x="681271" y="45283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147" y="4107"/>
                </a:moveTo>
                <a:lnTo>
                  <a:pt x="2962" y="4114"/>
                </a:lnTo>
                <a:lnTo>
                  <a:pt x="3592" y="3698"/>
                </a:lnTo>
                <a:lnTo>
                  <a:pt x="4058" y="2603"/>
                </a:lnTo>
                <a:lnTo>
                  <a:pt x="4112" y="2334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4" y="2331"/>
                </a:lnTo>
                <a:lnTo>
                  <a:pt x="58" y="2600"/>
                </a:lnTo>
                <a:lnTo>
                  <a:pt x="517" y="369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2" name="object 502"/>
          <p:cNvSpPr/>
          <p:nvPr/>
        </p:nvSpPr>
        <p:spPr>
          <a:xfrm>
            <a:off x="660740" y="61710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0" y="4103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687" y="0"/>
                </a:lnTo>
                <a:lnTo>
                  <a:pt x="3" y="684"/>
                </a:lnTo>
                <a:lnTo>
                  <a:pt x="0" y="2621"/>
                </a:lnTo>
                <a:lnTo>
                  <a:pt x="199" y="3105"/>
                </a:lnTo>
                <a:lnTo>
                  <a:pt x="1005" y="390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3" name="object 503"/>
          <p:cNvSpPr/>
          <p:nvPr/>
        </p:nvSpPr>
        <p:spPr>
          <a:xfrm>
            <a:off x="650479" y="68897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4" name="object 504"/>
          <p:cNvSpPr/>
          <p:nvPr/>
        </p:nvSpPr>
        <p:spPr>
          <a:xfrm>
            <a:off x="650479" y="73003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5" name="object 505"/>
          <p:cNvSpPr/>
          <p:nvPr/>
        </p:nvSpPr>
        <p:spPr>
          <a:xfrm>
            <a:off x="650479" y="709503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6" name="object 506"/>
          <p:cNvSpPr/>
          <p:nvPr/>
        </p:nvSpPr>
        <p:spPr>
          <a:xfrm>
            <a:off x="650479" y="66844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7" name="object 507"/>
          <p:cNvSpPr/>
          <p:nvPr/>
        </p:nvSpPr>
        <p:spPr>
          <a:xfrm>
            <a:off x="650479" y="64789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8" name="object 508"/>
          <p:cNvSpPr/>
          <p:nvPr/>
        </p:nvSpPr>
        <p:spPr>
          <a:xfrm>
            <a:off x="660372" y="411779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857" y="4103"/>
                </a:moveTo>
                <a:lnTo>
                  <a:pt x="3792" y="4105"/>
                </a:lnTo>
                <a:lnTo>
                  <a:pt x="4476" y="3421"/>
                </a:lnTo>
                <a:lnTo>
                  <a:pt x="4476" y="684"/>
                </a:lnTo>
                <a:lnTo>
                  <a:pt x="3792" y="0"/>
                </a:lnTo>
                <a:lnTo>
                  <a:pt x="1857" y="1"/>
                </a:lnTo>
                <a:lnTo>
                  <a:pt x="1373" y="201"/>
                </a:lnTo>
                <a:lnTo>
                  <a:pt x="0" y="1568"/>
                </a:lnTo>
                <a:lnTo>
                  <a:pt x="0" y="2537"/>
                </a:lnTo>
                <a:lnTo>
                  <a:pt x="13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09" name="object 509"/>
          <p:cNvSpPr/>
          <p:nvPr/>
        </p:nvSpPr>
        <p:spPr>
          <a:xfrm>
            <a:off x="650479" y="7505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0" name="object 510"/>
          <p:cNvSpPr/>
          <p:nvPr/>
        </p:nvSpPr>
        <p:spPr>
          <a:xfrm>
            <a:off x="660740" y="39125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7" y="4105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0" y="1"/>
                </a:lnTo>
                <a:lnTo>
                  <a:pt x="1005" y="201"/>
                </a:lnTo>
                <a:lnTo>
                  <a:pt x="199" y="1000"/>
                </a:lnTo>
                <a:lnTo>
                  <a:pt x="0" y="1484"/>
                </a:lnTo>
                <a:lnTo>
                  <a:pt x="3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1" name="object 511"/>
          <p:cNvSpPr/>
          <p:nvPr/>
        </p:nvSpPr>
        <p:spPr>
          <a:xfrm>
            <a:off x="650479" y="54523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2" name="object 512"/>
          <p:cNvSpPr/>
          <p:nvPr/>
        </p:nvSpPr>
        <p:spPr>
          <a:xfrm>
            <a:off x="650479" y="62736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3" name="object 513"/>
          <p:cNvSpPr/>
          <p:nvPr/>
        </p:nvSpPr>
        <p:spPr>
          <a:xfrm>
            <a:off x="650479" y="52470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4" name="object 514"/>
          <p:cNvSpPr/>
          <p:nvPr/>
        </p:nvSpPr>
        <p:spPr>
          <a:xfrm>
            <a:off x="650479" y="50417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5" name="object 515"/>
          <p:cNvSpPr/>
          <p:nvPr/>
        </p:nvSpPr>
        <p:spPr>
          <a:xfrm>
            <a:off x="660740" y="43230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0" y="4103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687" y="0"/>
                </a:lnTo>
                <a:lnTo>
                  <a:pt x="3" y="684"/>
                </a:lnTo>
                <a:lnTo>
                  <a:pt x="0" y="2621"/>
                </a:lnTo>
                <a:lnTo>
                  <a:pt x="199" y="3105"/>
                </a:lnTo>
                <a:lnTo>
                  <a:pt x="1005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6" name="object 516"/>
          <p:cNvSpPr/>
          <p:nvPr/>
        </p:nvSpPr>
        <p:spPr>
          <a:xfrm>
            <a:off x="650479" y="6068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7" name="object 517"/>
          <p:cNvSpPr/>
          <p:nvPr/>
        </p:nvSpPr>
        <p:spPr>
          <a:xfrm>
            <a:off x="650479" y="58635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8" name="object 518"/>
          <p:cNvSpPr/>
          <p:nvPr/>
        </p:nvSpPr>
        <p:spPr>
          <a:xfrm>
            <a:off x="650479" y="56578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19" name="object 519"/>
          <p:cNvSpPr/>
          <p:nvPr/>
        </p:nvSpPr>
        <p:spPr>
          <a:xfrm>
            <a:off x="660740" y="53496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0" y="4107"/>
                </a:moveTo>
                <a:lnTo>
                  <a:pt x="3424" y="4109"/>
                </a:lnTo>
                <a:lnTo>
                  <a:pt x="4109" y="3424"/>
                </a:lnTo>
                <a:lnTo>
                  <a:pt x="4107" y="1490"/>
                </a:lnTo>
                <a:lnTo>
                  <a:pt x="3907" y="1005"/>
                </a:lnTo>
                <a:lnTo>
                  <a:pt x="3109" y="199"/>
                </a:lnTo>
                <a:lnTo>
                  <a:pt x="2624" y="0"/>
                </a:lnTo>
                <a:lnTo>
                  <a:pt x="687" y="3"/>
                </a:lnTo>
                <a:lnTo>
                  <a:pt x="3" y="687"/>
                </a:lnTo>
                <a:lnTo>
                  <a:pt x="0" y="2624"/>
                </a:lnTo>
                <a:lnTo>
                  <a:pt x="199" y="3109"/>
                </a:lnTo>
                <a:lnTo>
                  <a:pt x="1005" y="3907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0" name="object 520"/>
          <p:cNvSpPr/>
          <p:nvPr/>
        </p:nvSpPr>
        <p:spPr>
          <a:xfrm>
            <a:off x="660373" y="658168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851" y="4106"/>
                </a:moveTo>
                <a:lnTo>
                  <a:pt x="3341" y="4114"/>
                </a:lnTo>
                <a:lnTo>
                  <a:pt x="3978" y="3698"/>
                </a:lnTo>
                <a:lnTo>
                  <a:pt x="4686" y="2001"/>
                </a:lnTo>
                <a:lnTo>
                  <a:pt x="4533" y="1256"/>
                </a:lnTo>
                <a:lnTo>
                  <a:pt x="3480" y="199"/>
                </a:lnTo>
                <a:lnTo>
                  <a:pt x="2995" y="0"/>
                </a:lnTo>
                <a:lnTo>
                  <a:pt x="1852" y="5"/>
                </a:lnTo>
                <a:lnTo>
                  <a:pt x="1367" y="205"/>
                </a:lnTo>
                <a:lnTo>
                  <a:pt x="0" y="1575"/>
                </a:lnTo>
                <a:lnTo>
                  <a:pt x="0" y="2536"/>
                </a:lnTo>
                <a:lnTo>
                  <a:pt x="1367" y="3906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1" name="object 521"/>
          <p:cNvSpPr/>
          <p:nvPr/>
        </p:nvSpPr>
        <p:spPr>
          <a:xfrm>
            <a:off x="660740" y="67861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7" y="4105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0" y="1"/>
                </a:lnTo>
                <a:lnTo>
                  <a:pt x="1005" y="201"/>
                </a:lnTo>
                <a:lnTo>
                  <a:pt x="199" y="1000"/>
                </a:lnTo>
                <a:lnTo>
                  <a:pt x="0" y="1484"/>
                </a:lnTo>
                <a:lnTo>
                  <a:pt x="3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2" name="object 522"/>
          <p:cNvSpPr/>
          <p:nvPr/>
        </p:nvSpPr>
        <p:spPr>
          <a:xfrm>
            <a:off x="660740" y="637632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0" y="4103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687" y="0"/>
                </a:lnTo>
                <a:lnTo>
                  <a:pt x="3" y="684"/>
                </a:lnTo>
                <a:lnTo>
                  <a:pt x="0" y="2621"/>
                </a:lnTo>
                <a:lnTo>
                  <a:pt x="199" y="3105"/>
                </a:lnTo>
                <a:lnTo>
                  <a:pt x="1005" y="390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3" name="object 523"/>
          <p:cNvSpPr/>
          <p:nvPr/>
        </p:nvSpPr>
        <p:spPr>
          <a:xfrm>
            <a:off x="660748" y="452835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81" y="4103"/>
                </a:moveTo>
                <a:lnTo>
                  <a:pt x="2957" y="4114"/>
                </a:lnTo>
                <a:lnTo>
                  <a:pt x="3587" y="3698"/>
                </a:lnTo>
                <a:lnTo>
                  <a:pt x="4053" y="2603"/>
                </a:lnTo>
                <a:lnTo>
                  <a:pt x="4107" y="2334"/>
                </a:lnTo>
                <a:lnTo>
                  <a:pt x="4100" y="684"/>
                </a:lnTo>
                <a:lnTo>
                  <a:pt x="3416" y="0"/>
                </a:lnTo>
                <a:lnTo>
                  <a:pt x="708" y="29"/>
                </a:lnTo>
                <a:lnTo>
                  <a:pt x="24" y="713"/>
                </a:lnTo>
                <a:lnTo>
                  <a:pt x="0" y="2331"/>
                </a:lnTo>
                <a:lnTo>
                  <a:pt x="53" y="2600"/>
                </a:lnTo>
                <a:lnTo>
                  <a:pt x="262" y="3102"/>
                </a:lnTo>
                <a:lnTo>
                  <a:pt x="408" y="3317"/>
                </a:lnTo>
                <a:lnTo>
                  <a:pt x="997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4" name="object 524"/>
          <p:cNvSpPr/>
          <p:nvPr/>
        </p:nvSpPr>
        <p:spPr>
          <a:xfrm>
            <a:off x="660740" y="740291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0" y="4107"/>
                </a:moveTo>
                <a:lnTo>
                  <a:pt x="3424" y="4109"/>
                </a:lnTo>
                <a:lnTo>
                  <a:pt x="4109" y="3424"/>
                </a:lnTo>
                <a:lnTo>
                  <a:pt x="4102" y="1492"/>
                </a:lnTo>
                <a:lnTo>
                  <a:pt x="3902" y="1007"/>
                </a:lnTo>
                <a:lnTo>
                  <a:pt x="3109" y="199"/>
                </a:lnTo>
                <a:lnTo>
                  <a:pt x="2624" y="0"/>
                </a:lnTo>
                <a:lnTo>
                  <a:pt x="1490" y="5"/>
                </a:lnTo>
                <a:lnTo>
                  <a:pt x="1005" y="205"/>
                </a:lnTo>
                <a:lnTo>
                  <a:pt x="210" y="1007"/>
                </a:lnTo>
                <a:lnTo>
                  <a:pt x="10" y="1492"/>
                </a:lnTo>
                <a:lnTo>
                  <a:pt x="0" y="2624"/>
                </a:lnTo>
                <a:lnTo>
                  <a:pt x="199" y="3109"/>
                </a:lnTo>
                <a:lnTo>
                  <a:pt x="1005" y="3907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5" name="object 525"/>
          <p:cNvSpPr/>
          <p:nvPr/>
        </p:nvSpPr>
        <p:spPr>
          <a:xfrm>
            <a:off x="650479" y="48365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6" name="object 526"/>
          <p:cNvSpPr/>
          <p:nvPr/>
        </p:nvSpPr>
        <p:spPr>
          <a:xfrm>
            <a:off x="660740" y="699239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7" y="4105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0" y="1"/>
                </a:lnTo>
                <a:lnTo>
                  <a:pt x="1005" y="201"/>
                </a:lnTo>
                <a:lnTo>
                  <a:pt x="199" y="1000"/>
                </a:lnTo>
                <a:lnTo>
                  <a:pt x="0" y="1484"/>
                </a:lnTo>
                <a:lnTo>
                  <a:pt x="3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7" name="object 527"/>
          <p:cNvSpPr/>
          <p:nvPr/>
        </p:nvSpPr>
        <p:spPr>
          <a:xfrm>
            <a:off x="660740" y="719767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0" y="4103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687" y="0"/>
                </a:lnTo>
                <a:lnTo>
                  <a:pt x="3" y="684"/>
                </a:lnTo>
                <a:lnTo>
                  <a:pt x="0" y="2621"/>
                </a:lnTo>
                <a:lnTo>
                  <a:pt x="199" y="3105"/>
                </a:lnTo>
                <a:lnTo>
                  <a:pt x="1005" y="390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8" name="object 528"/>
          <p:cNvSpPr/>
          <p:nvPr/>
        </p:nvSpPr>
        <p:spPr>
          <a:xfrm>
            <a:off x="660740" y="596576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7" y="4105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0" y="1"/>
                </a:lnTo>
                <a:lnTo>
                  <a:pt x="1005" y="201"/>
                </a:lnTo>
                <a:lnTo>
                  <a:pt x="199" y="1000"/>
                </a:lnTo>
                <a:lnTo>
                  <a:pt x="0" y="1484"/>
                </a:lnTo>
                <a:lnTo>
                  <a:pt x="3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29" name="object 529"/>
          <p:cNvSpPr/>
          <p:nvPr/>
        </p:nvSpPr>
        <p:spPr>
          <a:xfrm>
            <a:off x="660372" y="514442"/>
            <a:ext cx="5080" cy="4445"/>
          </a:xfrm>
          <a:custGeom>
            <a:avLst/>
            <a:gdLst/>
            <a:rect l="l" t="t" r="r" b="b"/>
            <a:pathLst>
              <a:path w="5079" h="4445">
                <a:moveTo>
                  <a:pt x="1857" y="4103"/>
                </a:moveTo>
                <a:lnTo>
                  <a:pt x="3792" y="4105"/>
                </a:lnTo>
                <a:lnTo>
                  <a:pt x="4476" y="3421"/>
                </a:lnTo>
                <a:lnTo>
                  <a:pt x="4476" y="684"/>
                </a:lnTo>
                <a:lnTo>
                  <a:pt x="3792" y="0"/>
                </a:lnTo>
                <a:lnTo>
                  <a:pt x="1857" y="1"/>
                </a:lnTo>
                <a:lnTo>
                  <a:pt x="1373" y="201"/>
                </a:lnTo>
                <a:lnTo>
                  <a:pt x="0" y="1568"/>
                </a:lnTo>
                <a:lnTo>
                  <a:pt x="0" y="2537"/>
                </a:lnTo>
                <a:lnTo>
                  <a:pt x="1373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0" name="object 530"/>
          <p:cNvSpPr/>
          <p:nvPr/>
        </p:nvSpPr>
        <p:spPr>
          <a:xfrm>
            <a:off x="660740" y="47334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7" y="4105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0" y="1"/>
                </a:lnTo>
                <a:lnTo>
                  <a:pt x="1005" y="201"/>
                </a:lnTo>
                <a:lnTo>
                  <a:pt x="199" y="1000"/>
                </a:lnTo>
                <a:lnTo>
                  <a:pt x="0" y="1484"/>
                </a:lnTo>
                <a:lnTo>
                  <a:pt x="3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1" name="object 531"/>
          <p:cNvSpPr/>
          <p:nvPr/>
        </p:nvSpPr>
        <p:spPr>
          <a:xfrm>
            <a:off x="660740" y="493914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7" y="4105"/>
                </a:moveTo>
                <a:lnTo>
                  <a:pt x="3424" y="4105"/>
                </a:lnTo>
                <a:lnTo>
                  <a:pt x="4109" y="3421"/>
                </a:lnTo>
                <a:lnTo>
                  <a:pt x="4109" y="684"/>
                </a:lnTo>
                <a:lnTo>
                  <a:pt x="3424" y="0"/>
                </a:lnTo>
                <a:lnTo>
                  <a:pt x="1490" y="1"/>
                </a:lnTo>
                <a:lnTo>
                  <a:pt x="1005" y="201"/>
                </a:lnTo>
                <a:lnTo>
                  <a:pt x="199" y="1000"/>
                </a:lnTo>
                <a:lnTo>
                  <a:pt x="0" y="1484"/>
                </a:lnTo>
                <a:lnTo>
                  <a:pt x="3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2" name="object 532"/>
          <p:cNvSpPr/>
          <p:nvPr/>
        </p:nvSpPr>
        <p:spPr>
          <a:xfrm>
            <a:off x="660740" y="57604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490" y="4103"/>
                </a:moveTo>
                <a:lnTo>
                  <a:pt x="2968" y="4102"/>
                </a:lnTo>
                <a:lnTo>
                  <a:pt x="3599" y="3680"/>
                </a:lnTo>
                <a:lnTo>
                  <a:pt x="4061" y="2588"/>
                </a:lnTo>
                <a:lnTo>
                  <a:pt x="4115" y="2326"/>
                </a:lnTo>
                <a:lnTo>
                  <a:pt x="4109" y="684"/>
                </a:lnTo>
                <a:lnTo>
                  <a:pt x="3424" y="0"/>
                </a:lnTo>
                <a:lnTo>
                  <a:pt x="1490" y="1"/>
                </a:lnTo>
                <a:lnTo>
                  <a:pt x="1005" y="201"/>
                </a:lnTo>
                <a:lnTo>
                  <a:pt x="199" y="1000"/>
                </a:lnTo>
                <a:lnTo>
                  <a:pt x="0" y="1484"/>
                </a:lnTo>
                <a:lnTo>
                  <a:pt x="8" y="2324"/>
                </a:lnTo>
                <a:lnTo>
                  <a:pt x="62" y="2585"/>
                </a:lnTo>
                <a:lnTo>
                  <a:pt x="271" y="3085"/>
                </a:lnTo>
                <a:lnTo>
                  <a:pt x="417" y="3308"/>
                </a:lnTo>
                <a:lnTo>
                  <a:pt x="1005" y="39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3" name="object 533"/>
          <p:cNvSpPr/>
          <p:nvPr/>
        </p:nvSpPr>
        <p:spPr>
          <a:xfrm>
            <a:off x="671007" y="381080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684" y="4105"/>
                </a:moveTo>
                <a:lnTo>
                  <a:pt x="3421" y="4105"/>
                </a:lnTo>
                <a:lnTo>
                  <a:pt x="4105" y="3421"/>
                </a:lnTo>
                <a:lnTo>
                  <a:pt x="4105" y="684"/>
                </a:lnTo>
                <a:lnTo>
                  <a:pt x="3421" y="0"/>
                </a:lnTo>
                <a:lnTo>
                  <a:pt x="684" y="0"/>
                </a:lnTo>
                <a:lnTo>
                  <a:pt x="0" y="684"/>
                </a:lnTo>
                <a:lnTo>
                  <a:pt x="0" y="342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4" name="object 534"/>
          <p:cNvSpPr/>
          <p:nvPr/>
        </p:nvSpPr>
        <p:spPr>
          <a:xfrm>
            <a:off x="660373" y="555498"/>
            <a:ext cx="4445" cy="4445"/>
          </a:xfrm>
          <a:custGeom>
            <a:avLst/>
            <a:gdLst/>
            <a:rect l="l" t="t" r="r" b="b"/>
            <a:pathLst>
              <a:path w="4445" h="4445">
                <a:moveTo>
                  <a:pt x="1849" y="4128"/>
                </a:moveTo>
                <a:lnTo>
                  <a:pt x="2422" y="4128"/>
                </a:lnTo>
                <a:lnTo>
                  <a:pt x="3660" y="3997"/>
                </a:lnTo>
                <a:lnTo>
                  <a:pt x="4279" y="3309"/>
                </a:lnTo>
                <a:lnTo>
                  <a:pt x="4279" y="819"/>
                </a:lnTo>
                <a:lnTo>
                  <a:pt x="3660" y="131"/>
                </a:lnTo>
                <a:lnTo>
                  <a:pt x="2422" y="0"/>
                </a:lnTo>
                <a:lnTo>
                  <a:pt x="1849" y="0"/>
                </a:lnTo>
                <a:lnTo>
                  <a:pt x="1364" y="207"/>
                </a:lnTo>
                <a:lnTo>
                  <a:pt x="0" y="1583"/>
                </a:lnTo>
                <a:lnTo>
                  <a:pt x="0" y="2544"/>
                </a:lnTo>
                <a:lnTo>
                  <a:pt x="1364" y="3921"/>
                </a:lnTo>
                <a:lnTo>
                  <a:pt x="1849" y="412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5" name="object 535"/>
          <p:cNvSpPr/>
          <p:nvPr/>
        </p:nvSpPr>
        <p:spPr>
          <a:xfrm>
            <a:off x="1023872" y="1027802"/>
            <a:ext cx="0" cy="9258935"/>
          </a:xfrm>
          <a:custGeom>
            <a:avLst/>
            <a:gdLst/>
            <a:rect l="l" t="t" r="r" b="b"/>
            <a:pathLst>
              <a:path h="9258935">
                <a:moveTo>
                  <a:pt x="0" y="0"/>
                </a:moveTo>
                <a:lnTo>
                  <a:pt x="0" y="9258429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6" name="object 536"/>
          <p:cNvSpPr/>
          <p:nvPr/>
        </p:nvSpPr>
        <p:spPr>
          <a:xfrm>
            <a:off x="1028700" y="1013450"/>
            <a:ext cx="17259300" cy="0"/>
          </a:xfrm>
          <a:custGeom>
            <a:avLst/>
            <a:gdLst/>
            <a:rect l="l" t="t" r="r" b="b"/>
            <a:pathLst>
              <a:path w="17259300">
                <a:moveTo>
                  <a:pt x="172592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37" name="object 537"/>
          <p:cNvSpPr txBox="1">
            <a:spLocks noGrp="1"/>
          </p:cNvSpPr>
          <p:nvPr>
            <p:ph type="title" idx="0"/>
          </p:nvPr>
        </p:nvSpPr>
        <p:spPr>
          <a:xfrm>
            <a:off x="1980819" y="2579834"/>
            <a:ext cx="12649580" cy="1515916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defRPr/>
            </a:pPr>
            <a:r>
              <a:rPr sz="9900" spc="254">
                <a:latin typeface="나눔고딕"/>
                <a:ea typeface="나눔고딕"/>
                <a:cs typeface="나눔바른고딕"/>
              </a:rPr>
              <a:t>2022 </a:t>
            </a:r>
            <a:r>
              <a:rPr sz="9900" spc="225">
                <a:latin typeface="나눔고딕"/>
                <a:ea typeface="나눔고딕"/>
                <a:cs typeface="나눔바른고딕"/>
              </a:rPr>
              <a:t>SW</a:t>
            </a:r>
            <a:r>
              <a:rPr sz="9900" spc="190">
                <a:latin typeface="나눔고딕"/>
                <a:ea typeface="나눔고딕"/>
                <a:cs typeface="나눔바른고딕"/>
              </a:rPr>
              <a:t> </a:t>
            </a:r>
            <a:r>
              <a:rPr sz="9900" spc="165">
                <a:latin typeface="나눔고딕"/>
                <a:ea typeface="나눔고딕"/>
                <a:cs typeface="나눔바른고딕"/>
              </a:rPr>
              <a:t>전시회</a:t>
            </a:r>
            <a:endParaRPr sz="9900">
              <a:latin typeface="나눔고딕"/>
              <a:ea typeface="나눔고딕"/>
              <a:cs typeface="나눔바른고딕"/>
            </a:endParaRPr>
          </a:p>
        </p:txBody>
      </p:sp>
      <p:sp>
        <p:nvSpPr>
          <p:cNvPr id="538" name="object 538"/>
          <p:cNvSpPr txBox="1"/>
          <p:nvPr/>
        </p:nvSpPr>
        <p:spPr>
          <a:xfrm>
            <a:off x="2059941" y="4381500"/>
            <a:ext cx="8379459" cy="46839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2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Spring, </a:t>
            </a:r>
            <a:r>
              <a:rPr sz="3000" spc="6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html, </a:t>
            </a:r>
            <a:r>
              <a:rPr sz="3000" spc="21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css, </a:t>
            </a:r>
            <a:r>
              <a:rPr sz="3000" spc="2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js</a:t>
            </a:r>
            <a:r>
              <a:rPr sz="3000" spc="2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를 </a:t>
            </a:r>
            <a:r>
              <a:rPr sz="3000" spc="-24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이용한 영화 평점 사이트</a:t>
            </a:r>
            <a:r>
              <a:rPr sz="3000" spc="-69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sz="3000" spc="-24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개발</a:t>
            </a:r>
            <a:endParaRPr sz="3000">
              <a:latin typeface="나눔고딕"/>
              <a:ea typeface="나눔고딕"/>
              <a:cs typeface="맑은 고딕"/>
            </a:endParaRPr>
          </a:p>
        </p:txBody>
      </p:sp>
      <p:sp>
        <p:nvSpPr>
          <p:cNvPr id="539" name="object 539"/>
          <p:cNvSpPr txBox="1"/>
          <p:nvPr/>
        </p:nvSpPr>
        <p:spPr>
          <a:xfrm>
            <a:off x="2133600" y="7429500"/>
            <a:ext cx="4191381" cy="1677036"/>
          </a:xfrm>
          <a:prstGeom prst="rect">
            <a:avLst/>
          </a:prstGeom>
        </p:spPr>
        <p:txBody>
          <a:bodyPr vert="horz" wrap="square" lIns="0" tIns="660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defRPr/>
            </a:pPr>
            <a:r>
              <a:rPr sz="2400" spc="16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20192885</a:t>
            </a:r>
            <a:r>
              <a:rPr sz="2400" spc="3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 </a:t>
            </a:r>
            <a:r>
              <a:rPr sz="2400" spc="-19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박지현</a:t>
            </a:r>
            <a:r>
              <a:rPr sz="2400" spc="-19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,</a:t>
            </a:r>
            <a:endParaRPr sz="2400" spc="-190">
              <a:solidFill>
                <a:srgbClr val="2d2d2d"/>
              </a:solidFill>
              <a:latin typeface="나눔고딕"/>
              <a:ea typeface="나눔고딕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9"/>
              </a:spcBef>
              <a:defRPr/>
            </a:pPr>
            <a:r>
              <a:rPr sz="2400" spc="14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20215263</a:t>
            </a:r>
            <a:r>
              <a:rPr sz="2400" spc="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 </a:t>
            </a:r>
            <a:r>
              <a:rPr sz="2400" spc="-19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최지민</a:t>
            </a:r>
            <a:r>
              <a:rPr sz="2400" spc="-19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,</a:t>
            </a:r>
            <a:endParaRPr sz="2400" spc="-190">
              <a:solidFill>
                <a:srgbClr val="2d2d2d"/>
              </a:solidFill>
              <a:latin typeface="나눔고딕"/>
              <a:ea typeface="나눔고딕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9"/>
              </a:spcBef>
              <a:defRPr/>
            </a:pPr>
            <a:r>
              <a:rPr sz="2400" spc="12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20213242</a:t>
            </a:r>
            <a:r>
              <a:rPr sz="2400" spc="1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 </a:t>
            </a:r>
            <a:r>
              <a:rPr sz="2400" spc="-19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이동민</a:t>
            </a:r>
            <a:r>
              <a:rPr sz="2400" spc="-19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,</a:t>
            </a:r>
            <a:endParaRPr sz="2400" spc="-190">
              <a:solidFill>
                <a:srgbClr val="2d2d2d"/>
              </a:solidFill>
              <a:latin typeface="나눔고딕"/>
              <a:ea typeface="나눔고딕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9"/>
              </a:spcBef>
              <a:defRPr/>
            </a:pPr>
            <a:r>
              <a:rPr sz="2400" spc="229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20225259</a:t>
            </a:r>
            <a:r>
              <a:rPr sz="2400" spc="4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 </a:t>
            </a:r>
            <a:r>
              <a:rPr sz="2400" spc="-19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조한별</a:t>
            </a:r>
            <a:endParaRPr sz="2400"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746125" y="918116"/>
            <a:ext cx="1235075" cy="796383"/>
          </a:xfrm>
          <a:prstGeom prst="rect">
            <a:avLst/>
          </a:prstGeom>
        </p:spPr>
        <p:txBody>
          <a:bodyPr vert="horz" wrap="square" lIns="0" tIns="1587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/>
            </a:pPr>
            <a:r>
              <a:rPr spc="-395"/>
              <a:t>주</a:t>
            </a:r>
            <a:r>
              <a:rPr spc="-390"/>
              <a:t>제</a:t>
            </a:r>
            <a:endParaRPr spc="-390"/>
          </a:p>
        </p:txBody>
      </p:sp>
      <p:sp>
        <p:nvSpPr>
          <p:cNvPr id="3" name="object 3"/>
          <p:cNvSpPr txBox="1"/>
          <p:nvPr/>
        </p:nvSpPr>
        <p:spPr>
          <a:xfrm>
            <a:off x="762000" y="1993900"/>
            <a:ext cx="16078200" cy="6959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350" spc="14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Spring, </a:t>
            </a:r>
            <a:r>
              <a:rPr sz="3350" spc="7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html, </a:t>
            </a:r>
            <a:r>
              <a:rPr sz="3350" spc="24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css, </a:t>
            </a:r>
            <a:r>
              <a:rPr sz="3350" spc="3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js</a:t>
            </a:r>
            <a:r>
              <a:rPr sz="3350" spc="3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를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이용한 영화 평점 사이트</a:t>
            </a:r>
            <a:r>
              <a:rPr sz="3350" spc="-74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개발</a:t>
            </a:r>
            <a:endParaRPr sz="3350" spc="-275">
              <a:solidFill>
                <a:srgbClr val="2d2d2d"/>
              </a:solidFill>
              <a:latin typeface="나눔고딕"/>
              <a:ea typeface="나눔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endParaRPr sz="3800">
              <a:latin typeface="나눔고딕"/>
              <a:ea typeface="나눔고딕"/>
              <a:cs typeface="맑은 고딕"/>
            </a:endParaRPr>
          </a:p>
          <a:p>
            <a:pPr marL="12700">
              <a:lnSpc>
                <a:spcPct val="100000"/>
              </a:lnSpc>
              <a:defRPr/>
            </a:pPr>
            <a:r>
              <a:rPr sz="5150" spc="-39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플랫폼</a:t>
            </a:r>
            <a:endParaRPr sz="5150" spc="-395">
              <a:solidFill>
                <a:srgbClr val="2d2d2d"/>
              </a:solidFill>
              <a:latin typeface="나눔고딕"/>
              <a:ea typeface="나눔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  <a:defRPr/>
            </a:pPr>
            <a:r>
              <a:rPr sz="3350" spc="27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VSCode,</a:t>
            </a:r>
            <a:r>
              <a:rPr sz="3350" spc="12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 </a:t>
            </a:r>
            <a:r>
              <a:rPr sz="3350" spc="6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intellij</a:t>
            </a:r>
            <a:endParaRPr sz="3350" spc="65">
              <a:solidFill>
                <a:srgbClr val="2d2d2d"/>
              </a:solidFill>
              <a:latin typeface="나눔고딕"/>
              <a:ea typeface="나눔고딕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5650">
              <a:latin typeface="나눔고딕"/>
              <a:ea typeface="나눔고딕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sz="5250" spc="-40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개발 도구 </a:t>
            </a:r>
            <a:r>
              <a:rPr sz="5250" spc="-39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및</a:t>
            </a:r>
            <a:r>
              <a:rPr sz="5250" spc="-55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sz="5250" spc="-40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기술</a:t>
            </a:r>
            <a:endParaRPr sz="5250" spc="-400">
              <a:solidFill>
                <a:srgbClr val="2d2d2d"/>
              </a:solidFill>
              <a:latin typeface="나눔고딕"/>
              <a:ea typeface="나눔고딕"/>
              <a:cs typeface="맑은 고딕"/>
            </a:endParaRPr>
          </a:p>
          <a:p>
            <a:pPr marL="12700" marR="260985">
              <a:lnSpc>
                <a:spcPct val="123100"/>
              </a:lnSpc>
              <a:spcBef>
                <a:spcPts val="980"/>
              </a:spcBef>
              <a:buChar char="-"/>
              <a:tabLst>
                <a:tab pos="344170" algn="l"/>
              </a:tabLst>
              <a:defRPr/>
            </a:pPr>
            <a:r>
              <a:rPr sz="3350" spc="9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HTML, </a:t>
            </a:r>
            <a:r>
              <a:rPr sz="3350" spc="29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CSS, </a:t>
            </a:r>
            <a:r>
              <a:rPr sz="3350" spc="15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VanillaJS</a:t>
            </a:r>
            <a:r>
              <a:rPr sz="3350" spc="15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를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사용하여 영화에 평점을 </a:t>
            </a:r>
            <a:r>
              <a:rPr sz="3350" spc="-27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달 수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있는 사이트를</a:t>
            </a:r>
            <a:r>
              <a:rPr sz="3350" spc="-56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sz="3350" spc="-27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개발하고</a:t>
            </a:r>
            <a:r>
              <a:rPr sz="3350" spc="-27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,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반응형  웹으로 개발하여 </a:t>
            </a:r>
            <a:r>
              <a:rPr sz="3350" spc="-26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모바일</a:t>
            </a:r>
            <a:r>
              <a:rPr sz="3350" spc="-26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, </a:t>
            </a:r>
            <a:r>
              <a:rPr sz="3350" spc="415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pc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환경 모두 동작하도록 제작할</a:t>
            </a:r>
            <a:r>
              <a:rPr sz="3350" spc="-79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sz="3350" spc="-25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예정</a:t>
            </a:r>
            <a:r>
              <a:rPr sz="3350" spc="-25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.</a:t>
            </a:r>
            <a:endParaRPr sz="3350" spc="-250">
              <a:solidFill>
                <a:srgbClr val="2d2d2d"/>
              </a:solidFill>
              <a:latin typeface="나눔고딕"/>
              <a:ea typeface="나눔고딕"/>
              <a:cs typeface="Calibri"/>
            </a:endParaRPr>
          </a:p>
          <a:p>
            <a:pPr marL="12700" marR="5080">
              <a:lnSpc>
                <a:spcPct val="123100"/>
              </a:lnSpc>
              <a:buChar char="-"/>
              <a:tabLst>
                <a:tab pos="344170" algn="l"/>
              </a:tabLst>
              <a:defRPr/>
            </a:pPr>
            <a:r>
              <a:rPr sz="3350" spc="20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Spring </a:t>
            </a:r>
            <a:r>
              <a:rPr sz="3350" spc="100">
                <a:solidFill>
                  <a:srgbClr val="2d2d2d"/>
                </a:solidFill>
                <a:latin typeface="나눔고딕"/>
                <a:ea typeface="나눔고딕"/>
                <a:cs typeface="Calibri"/>
              </a:rPr>
              <a:t>Boot</a:t>
            </a:r>
            <a:r>
              <a:rPr sz="3350" spc="10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를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사용하여 전반적인 데이터 저장과 저장된 데이터 호불호나 평점 정보를</a:t>
            </a:r>
            <a:r>
              <a:rPr sz="3350" spc="-88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sz="3350" spc="-27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클 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라이언트에 보내주는 것을 구현할</a:t>
            </a:r>
            <a:r>
              <a:rPr sz="3350" spc="-360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sz="3350" spc="-275">
                <a:solidFill>
                  <a:srgbClr val="2d2d2d"/>
                </a:solidFill>
                <a:latin typeface="나눔고딕"/>
                <a:ea typeface="나눔고딕"/>
                <a:cs typeface="맑은 고딕"/>
              </a:rPr>
              <a:t>예정</a:t>
            </a:r>
            <a:endParaRPr sz="3350"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</ep:Words>
  <ep:PresentationFormat>On-screen Show (4:3)</ep:PresentationFormat>
  <ep:Paragraphs>13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2022 SW 전시회</vt:lpstr>
      <vt:lpstr>주제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2022-07-20T01:05:21.000</dcterms:created>
  <cp:lastModifiedBy>최지민</cp:lastModifiedBy>
  <dcterms:modified xsi:type="dcterms:W3CDTF">2022-07-20T01:36:54.774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