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043A-86F1-71F5-72AC-0BBAE2F9F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2F65D-6D23-CD0F-2853-D8C778579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BB0E-CE8C-5D2E-34DA-D80083FC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CBE2-583D-50B5-333B-B3DBCD9C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575B-8CF7-63E6-E178-859AA1D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A092160C-B88C-F806-BB22-60BA297DB14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35268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949-3136-14AA-8592-32FEECEE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025AB-A62B-D088-2719-1A031D40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1919-9B2C-81BF-A01C-49C8D479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C9375-4453-75CE-0C60-32A458B4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928D-F03A-2C2F-004F-73C1E78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0F4EBFF-B77C-67E0-4529-BC3F0FCC4AC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97702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D32AC-233A-4074-1217-A95FA5B7B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AE9CF-4482-CB52-C7F7-BD65B8BF5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7016-FBA6-B44A-DADC-2C0C7213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B1FB-1CAD-D959-D3D6-22C7B224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78DBC-09E0-9477-F0F2-AE237B94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4F30EBCD-ED0D-8CCA-4B4B-01009424F14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926611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3EBD-6C94-383F-F4C0-0CB47E6A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24D1-EFBD-78B4-7E89-BC00EFC2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055B-592B-4782-1A98-3BEB61B3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7308-FE18-1540-A6D8-892F2946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8A4F-7BE0-D21C-04D3-D1F6B952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C9D5CF2D-E97E-83C0-BAE8-26DAC10D9B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20650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20E0-7497-675B-F56A-BEC8BC43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714F-E0B6-B861-335E-999CAF38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092F2-F4C1-6ADF-B5E4-54D97C04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789D-63D0-392A-D062-76BBBD2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2286-042B-9AE5-BD04-10C230C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B820DBD9-5ACD-64B2-5E03-500BF39AF2A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2998283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29BE-D404-4D75-6CE1-D20D5936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C66-596A-B01C-218B-C87A5747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81CB-68CC-1341-4F5B-D83E5804F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AE5E-B603-A82E-8381-7830457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18926-BE00-5631-C1BD-F8CA5FA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ECFF-AABE-C1A6-9BB9-2F431562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376C80CD-0AD4-4171-A77C-1410F3BFBDD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474207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CBA-EF1F-B5AA-2E51-0FBCBBBC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7519-5A40-19BE-582A-133F0797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A04E7-93DD-775C-873C-290DBFD0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8E198-2F4F-B8F1-E9A0-556E0B0D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10C06-73D9-AFB3-47A8-0CFA23814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C84B4-4B2E-45D3-69FF-BEA5A7A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7333F-DA97-AE81-F2A6-9DA696CD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906E4-F3ED-FD10-8C4B-C0C8E02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805C4600-974C-C124-064E-097EF8E0B0B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94948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F42D-392D-4171-F279-03E8C3AB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ACD8-D4CF-3932-754C-825C8B9C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9C60F-A55B-1E7E-24C6-A46D3B2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54D4-5AA5-6E03-6FB4-077E3B9F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129D834E-DE1B-3477-6762-557CFADA0F7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673302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5FC33-511D-C804-4F8F-FBBC20EA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22AB5-1B28-6F47-2943-D31A5667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80AD-666C-F1A5-3F79-5F27F885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324D78F3-9C75-95A4-720A-A116ECEB80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530483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0916-A8E8-60C3-83A6-35D3D3C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3966-CF60-529E-7026-B376734E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F513E-C6C5-590E-1949-937BCB84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72B24-E7B1-2E07-CFA7-34DDEBB6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06C3-0E8D-2FC1-F499-592A647F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63C80-6846-69E6-EE9E-61FAA36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FAE317B7-8BA4-7641-93E0-EBE29CEE25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75459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E394-B1BC-BCB0-D36D-856B76BE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8016A-F366-AF09-9191-6EA4CFD0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E614E-ECEB-A634-8D5A-3076025DC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C2CA-CDB9-60C3-BFE4-40AD33D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2106-DFBD-ACCA-4932-EAC709B5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AAD2-F1DC-DBB5-EC12-3AD6A5DB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32EB3D90-DBC8-1714-CE5F-6E90E7FBE3A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115527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6104C-2F45-E205-8512-E4064B2C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0523A-B39F-B8F4-6742-A2C6290B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EFEE-16E4-EA01-DCDF-D5A9CC07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BC93D-8072-4857-BC1F-5EDEE281A3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BA28-8001-C1F7-4739-D558C997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47C2-89EC-1A12-2E52-A3105688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025D1-CD5F-4702-93EB-4B8D355C0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7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72E2-C638-C842-D1F4-DEA3C5486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C78BD-3335-E244-C9A1-4C75AA46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3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3D972-AEB1-6212-27A9-F0C427C61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5B6E-49E4-BF85-2076-52C433A2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CEBAC3-C9D1-5435-6DAF-B56D418B7459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26B00-148F-7754-3219-DC220F58F991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8DA1C9-1020-09BB-2626-2D9DD69FCD4C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8674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515BF-F9F2-B54B-B847-B49BE045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BBB0-84B4-3710-FD86-051448D7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135A32-81A1-1D7A-FFD9-BD36EAB1C552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851CE5-1130-4B67-E041-2C9143866C41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8F081E-17A3-13A8-7D1F-78EEADD29EB2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309790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F27B1-690A-C743-094B-FEE65D5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1D6F-6126-2AD0-C5DE-6CCAA456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314C68-CFBF-ADB4-A249-98A0CC7C8D93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B93CC-B609-CB7E-FECE-4F016A3E809F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872A63-350E-D5DC-00B3-89FFB761ABB2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422873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CE07-8749-58D2-A104-195FDB0F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47FF-913A-6ED3-B4B5-9AE5D00F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51EDB9-BDA3-D0A7-1C42-D2991191C04C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8AF081-C80A-28AB-5042-AE7F00FFFE16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926FEE-3208-BBE1-A3B4-002DB298DB4E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59963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245D-C2FF-FE66-DB1F-EC5E65383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0A42-F962-A960-C2B2-3D5C8549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A369B0-F27A-BA8E-810D-BB3AE60B5803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55777-65A4-B08E-B577-0E114925E117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42A3B3-A0BC-5D2B-9AC8-4F488B2FCED7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5718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4606-19A7-5BF7-70E7-248E0A87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DAC5-841C-A454-E682-C14D6A1F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290587-AB17-1208-0100-1D254A725ECC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B98A79-0490-BB12-7BE6-F0B2D31304E4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A940C1-DFC9-75EE-9D47-25EE31FF3513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41456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D6E5-5C51-E255-7D0E-A214A292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459E-3525-1FF6-A96B-5CF6DC0D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8C12D-1AFA-0A5E-9EF1-A58B3C644645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EFF558-8BC0-1BAF-AC1D-2D4582822E5D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F5F8DF-A875-6508-9CB3-F0138FD62EB8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354078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C395C-72FA-3B6F-3C68-1814727F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F52-DEA2-350F-A464-1595A6EC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94B2E8-121B-35CB-6F26-DFBE3D605512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7CFB36-1632-2FDD-B30F-F9FC00AEEE09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77D68E-835E-6392-5EAF-1346899F60CB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26378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8106-D385-FA16-BE80-FFC56177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806C-CF26-8D6B-FD61-6041EAF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A66498-1A6D-2A42-50D8-8EB5F85F8DC7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FF22C5-45D7-79F6-6F12-3E1B161890A8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A8CF6C-DB03-9DF9-458D-154A3C8B22AE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81525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447F0-6334-5C0F-2146-644C1637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A9D0-D68C-ACF7-EA16-6E879ACE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27CB36-2BDB-2EF7-3AF7-468FCA4698DC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F1BB60-EA2F-ACA8-BB9D-FD967859A5A3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5CDFA-D765-83C0-C8FF-D8C420D47C69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59789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4AE3-62A9-D04F-447A-D367ADDD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6CE0A4-8F8D-FC4C-AFDA-6F6CB25325BC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48F35C-6B1C-069D-2E17-4D06E47CE8E1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C3DBA9-78C9-668B-12B4-B93B4DAB8BA8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STEPS:converted</a:t>
            </a:r>
            <a:r>
              <a:rPr lang="en-IN" dirty="0"/>
              <a:t> null comments into text “NIL”</a:t>
            </a:r>
          </a:p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6CFFD7-CD10-A0FB-D804-78A3D37A0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58" r="35315" b="6637"/>
          <a:stretch/>
        </p:blipFill>
        <p:spPr>
          <a:xfrm>
            <a:off x="926818" y="1526930"/>
            <a:ext cx="6357902" cy="38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1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912FB-250F-D88F-9DE2-3F7F19B9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321D-56CC-3CDB-0A4C-910B6082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80DF7-176B-69F9-45FA-C06D66F75340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2A2E74-1C09-59FB-6827-2810804300E0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403895-4504-6304-B7BC-6883DDFAD0A7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63025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0963C-9D2B-4D94-9E76-A30840B5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EB87-0529-8617-E079-5F037171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26F1D2-F9F5-EB7E-281A-46CFC13F0D77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BF1E4A-554A-4B38-B77A-E3DED3FFE46F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6588D6-51E3-1990-65E8-FDFCF424F382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9499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4784B-B1EC-F61D-224E-76CAB80C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DD1E-B599-F1D4-DC98-1193C9A4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ACDB2A-5DBB-4E24-D8B3-5169DEC85BBF}"/>
              </a:ext>
            </a:extLst>
          </p:cNvPr>
          <p:cNvSpPr/>
          <p:nvPr/>
        </p:nvSpPr>
        <p:spPr>
          <a:xfrm>
            <a:off x="8524240" y="762000"/>
            <a:ext cx="343408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  <a:p>
            <a:pPr algn="ctr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days taken: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 days</a:t>
            </a:r>
            <a:r>
              <a:rPr lang="en-IN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B5655-4F4B-A6C4-02E4-A1DC9770B40B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FORMULA:=$C2-$B2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C0F97CB-246F-A953-2DEC-9AF3CC34CB94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STEPS:calculate</a:t>
            </a:r>
            <a:r>
              <a:rPr lang="en-IN" dirty="0"/>
              <a:t> time difference between publish time and trending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95ED5-AB04-50C9-6741-5954886A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" t="30440" r="34750" b="38371"/>
          <a:stretch/>
        </p:blipFill>
        <p:spPr>
          <a:xfrm>
            <a:off x="233680" y="2087562"/>
            <a:ext cx="7945120" cy="29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83B5D-EE76-7B16-1120-F6FB30F3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B31A-8CEE-E7AB-2326-AA411518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31C9AD-AED1-628A-5846-647C52A6F3CD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INFERENCE:entertainment</a:t>
            </a:r>
            <a:r>
              <a:rPr lang="en-IN" dirty="0"/>
              <a:t> has more engagement rate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C4398F-09AD-B668-FC37-C7FD20B049A1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3332CB-33A0-3DE3-7E95-3F42D1AB24DE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4A9AA-FE06-A2E3-131A-C48C34C62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" t="33926" r="31250" b="14667"/>
          <a:stretch/>
        </p:blipFill>
        <p:spPr>
          <a:xfrm>
            <a:off x="233680" y="2326640"/>
            <a:ext cx="814832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372E-B6D6-E2A2-CB25-6259518A5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875D-17E8-ECA3-F627-93BC7FE7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2C3010-C4F6-8AA6-DB39-C8CE7B18FDE3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DE5EC7-563F-6683-8757-3392AE47CB00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FORMULA:=XLOOKUP(I4,'YouTube </a:t>
            </a:r>
            <a:r>
              <a:rPr lang="en-IN" dirty="0" err="1"/>
              <a:t>data'!D:D,'YouTube</a:t>
            </a:r>
            <a:r>
              <a:rPr lang="en-IN" dirty="0"/>
              <a:t> </a:t>
            </a:r>
            <a:r>
              <a:rPr lang="en-IN" dirty="0" err="1"/>
              <a:t>data'!Q:Q,"no</a:t>
            </a:r>
            <a:r>
              <a:rPr lang="en-IN" dirty="0"/>
              <a:t>")</a:t>
            </a: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52CEF-D3EA-8025-ED84-CBB7306B4804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4C550-5FFA-6F25-D12A-168268BBF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" t="33183" r="50000" b="41155"/>
          <a:stretch/>
        </p:blipFill>
        <p:spPr>
          <a:xfrm>
            <a:off x="558800" y="2560320"/>
            <a:ext cx="5537200" cy="1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AE975-62A0-F42D-D664-E71E3C20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1C18-7A22-2706-F0FD-9FD0875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1F349C-C034-CDE4-C126-7CA0A62B6C03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66EDA-3AFB-E1CD-6460-A873F1162FC4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7F917A-224E-1620-4722-22D09A6F6665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68101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2296-307E-440C-7F4D-1F368C6AC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3751-92E3-59B8-8ACF-47D0C75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DCA2A9-F427-8C1F-F6BA-51E5687864C1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60FAE5-5241-32DF-79D5-BBBBCB3BCB42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6602A9-C207-55F7-EF1C-AF5BAD57BA25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93142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400C3-1916-EB4A-95C1-457AED004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8FC6-FB31-1965-4546-2DFA2D5E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E4F68E-A0B9-64B7-92BD-047B0AFDBF3B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5047F3-2F8A-5D96-5403-D07CF098B359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A52190-0EAA-8D78-E542-51E00B29FE79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29423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293E6-1485-7E89-1467-3A64EE2C4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598-CDDE-5170-4E62-0ECD9EFE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F3397A-6370-BCFC-3DA0-109A7771A961}"/>
              </a:ext>
            </a:extLst>
          </p:cNvPr>
          <p:cNvSpPr/>
          <p:nvPr/>
        </p:nvSpPr>
        <p:spPr>
          <a:xfrm>
            <a:off x="8961120" y="762000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INFERENCE: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F4F14E-C685-94F4-678A-9C325E2A1C4C}"/>
              </a:ext>
            </a:extLst>
          </p:cNvPr>
          <p:cNvSpPr/>
          <p:nvPr/>
        </p:nvSpPr>
        <p:spPr>
          <a:xfrm>
            <a:off x="8961120" y="4561842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6635DE-909D-DDEB-D9D6-A188DE5C3909}"/>
              </a:ext>
            </a:extLst>
          </p:cNvPr>
          <p:cNvSpPr/>
          <p:nvPr/>
        </p:nvSpPr>
        <p:spPr>
          <a:xfrm>
            <a:off x="8961120" y="2661921"/>
            <a:ext cx="2997200" cy="1564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74504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1174766b-422a-4bbc-91e5-83a604898348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DE326613-06AB-4FEB-AE5B-0AE4ED97073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191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Microsoft Sans Serif</vt:lpstr>
      <vt:lpstr>Office Theme</vt:lpstr>
      <vt:lpstr>PowerPoint Presentation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</vt:lpstr>
      <vt:lpstr>Q17</vt:lpstr>
      <vt:lpstr>Q18</vt:lpstr>
      <vt:lpstr>Q19</vt:lpstr>
      <vt:lpstr>Q20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Swathi M</dc:creator>
  <cp:keywords>Classification=LV_C0NF1D3NT1AL</cp:keywords>
  <cp:lastModifiedBy>Swathi M</cp:lastModifiedBy>
  <cp:revision>2</cp:revision>
  <dcterms:created xsi:type="dcterms:W3CDTF">2024-02-28T07:38:57Z</dcterms:created>
  <dcterms:modified xsi:type="dcterms:W3CDTF">2024-02-28T12:17:28Z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1174766b-422a-4bbc-91e5-83a604898348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