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F1786F-62AC-4E31-B221-114CCCDEA6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23DD31A-9803-49AC-A597-AF02D42F44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0AF6E2B-41E9-48C1-BD95-A90A9A0D8F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56B2E5-F74D-4048-A858-198CE141D3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73F7DEE-9D8C-49FF-849A-D15EB24785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7645F0E-04D1-465B-A85F-85C26DF26B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807C736-0C8D-4BD5-9F27-F07B89C485C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D02C039-7BCA-405F-AC79-22674226D8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CDF2391-65B3-47F5-A35E-E581C9BFBA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F60327E-FD4C-40B6-A42A-EDF3304968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C7D4F15-0907-480A-9709-F81F8CDD97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DF27C11-04E3-498F-9B0E-150CDB0478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B6D3093-5F00-46A0-8CDA-EB7D404B1D4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0F2FF1-BD21-4849-BC4C-C2D5DB20F99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9CDFA1F-2549-42F2-920E-58B47AEDF89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7BB0AD1-4A05-4125-BFA8-01EB9AD18D6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9F0892-09B7-4B47-AC25-300F03FAB8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17444B-17C3-49D1-BC38-083D89D59C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37E06BA-38C8-4ADD-B6FD-2B5C7228ADC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A1302E8-5877-4959-A0F8-7DCA202F11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7B68A8E-42A3-4827-8B07-3B432D82957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8EC553-F023-4583-B434-C859C1A76F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560" y="15022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Blog Platform with AI Content Moderation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TextBox 3"/>
          <p:cNvSpPr/>
          <p:nvPr/>
        </p:nvSpPr>
        <p:spPr>
          <a:xfrm>
            <a:off x="914400" y="3657600"/>
            <a:ext cx="7314840" cy="18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Developed by Swaan Maharjan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 Django-based web application with AI-driven content moderation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April 2025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Lessons Learned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Importance of precise regex for moderation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Need for thorough URL pattern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Effective use of Django forms and widgets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Value of responsive design for user accessibility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Git best practices for managing project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Future Enhancements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TextBox 3"/>
          <p:cNvSpPr/>
          <p:nvPr/>
        </p:nvSpPr>
        <p:spPr>
          <a:xfrm>
            <a:off x="914400" y="1371600"/>
            <a:ext cx="7314840" cy="27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Comment system for post interactions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Advanced AI moderation (e.g., NLP models)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Autocomplete for post titles and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Rich text editor (e.g., Quill.js) for post creation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Analytics dashboard for post engagement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Deployment to production (e.g., Heroku, AWS)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Conclusion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 robust blog platform with AI moderation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Enhanced user experience and admin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Scalable foundation for future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Ready for further development and deployment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Thank you for your attention!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Project Overview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TextBox 3"/>
          <p:cNvSpPr/>
          <p:nvPr/>
        </p:nvSpPr>
        <p:spPr>
          <a:xfrm>
            <a:off x="914400" y="1371600"/>
            <a:ext cx="7314840" cy="224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 blog platform enabling users to create, view, and manage posts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Features AI-powered content moderation to flag inappropriate content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Built with Django, Bootstrap, and Python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Focus on user experience, security, and scalability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Key Features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TextBox 3"/>
          <p:cNvSpPr/>
          <p:nvPr/>
        </p:nvSpPr>
        <p:spPr>
          <a:xfrm>
            <a:off x="914400" y="1371600"/>
            <a:ext cx="7314840" cy="27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User authentication (login, sign-up, logout)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Post creation with title, content, images, and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Profile management with avatar upload and preferences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AI-driven moderation for posts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Admin dashboard for content review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Responsive UI with Bootstrap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System Architecture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TextBox 3"/>
          <p:cNvSpPr/>
          <p:nvPr/>
        </p:nvSpPr>
        <p:spPr>
          <a:xfrm>
            <a:off x="914400" y="1371600"/>
            <a:ext cx="7314840" cy="27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Front-end: Django templates, Bootstrap 4.5.2, custom CSS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Back-end: Django 4.2, Python 3.12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Database: SQLite (development)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Moderation: Custom regex-based AI keyword filtering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Media: Image uploads for posts and avatars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Deployment: Configured for local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User Workflow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Register or log in to access 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Create/edit posts with rich content (text, images, tags)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Update profile (avatar, username, email, preferred tags)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View personalized post feeds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Admins review flagged content via moderation dashboard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Profile Page Enhancements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Avatar upload with media storage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Edit form for username, email, and preferred tags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Display user posts with flagging status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Responsive design with Bootstrap integration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Error handling for form validation and uploads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Content Moderation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Regex-based keyword detection (e.g., 'hate', 'offensive')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Flagging system with confidence scores (e.g., 0.9)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Custom moderation dashboard (/admin/moderation/)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Fixed issues: regex empty matches, false positives (e.g., 'safe')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Stores flagged content with reasons and user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UI/UX Improvements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Styled post creation form with custom CSS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Responsive sidebar navigation with toggle button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Bootstrap-enhanced templates (post list, profile, create)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Error messages and success notifications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Consistent design across desktop and mobile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3366"/>
                </a:solidFill>
                <a:latin typeface="Calibri"/>
              </a:rPr>
              <a:t>Technical Challenges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914400" y="1371600"/>
            <a:ext cx="731484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Regex issues in moderation (fixed empty string matches)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Template URL errors (e.g., 'admin_dashboard' not found)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Form field compatibility (e.g., TagField errors)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Media file handling for avatars and post images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Git push issues due to large files (resolved with filter-repo)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2025-04-30T13:56:03Z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