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7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554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P-N Junction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0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85489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Total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number of electrons out of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the region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at n after many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collisions, we have,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Electron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multiplication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Mn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is given by,</a:t>
            </a:r>
          </a:p>
          <a:p>
            <a:pPr algn="just"/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Measurements of carrier multiplication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junctions near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breakdown lead to,</a:t>
            </a:r>
          </a:p>
          <a:p>
            <a:pPr marL="109728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exponent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varies from about 3 to 6, depending on the type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material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used for the junction.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3" y="842566"/>
            <a:ext cx="5569527" cy="6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3" y="2187509"/>
            <a:ext cx="6483927" cy="99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3" y="3962400"/>
            <a:ext cx="4087091" cy="986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71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Rectifiers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6858000" cy="36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5800" y="5047383"/>
            <a:ext cx="7924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Fig.1: Piecewise-linear approximations of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junction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diode characteristics:(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a)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ideal diode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 (b)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ideal diode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offset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voltage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c) ideal diode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 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offset voltage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resistance to account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slope in the forward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characteristic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03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Requirements of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Junction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diodes used as rectifiers: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I–V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characteristics should as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close as possible to that of the ideal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diode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reverse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current should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negligible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forward current should exhibit little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voltage dependence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(negligible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forward resistance 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reverse breakdown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voltage should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large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offset voltage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forward direction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should be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small.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Various requirements 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for good rectifier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junctions:</a:t>
            </a:r>
          </a:p>
          <a:p>
            <a:pPr algn="just"/>
            <a:r>
              <a:rPr lang="en-US" sz="2500" b="1" i="1" dirty="0">
                <a:latin typeface="Times New Roman" pitchFamily="18" charset="0"/>
                <a:cs typeface="Times New Roman" pitchFamily="18" charset="0"/>
              </a:rPr>
              <a:t>Band </a:t>
            </a:r>
            <a:r>
              <a:rPr lang="en-US" sz="2500" b="1" i="1" dirty="0" smtClean="0">
                <a:latin typeface="Times New Roman" pitchFamily="18" charset="0"/>
                <a:cs typeface="Times New Roman" pitchFamily="18" charset="0"/>
              </a:rPr>
              <a:t>gap: 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choosing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a material for rectifier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diodes.</a:t>
            </a:r>
          </a:p>
          <a:p>
            <a:pPr algn="just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Since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small for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large band gap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materials where the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reverse saturation current (which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depends on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thermally generated carriers) decreases with increasing </a:t>
            </a:r>
            <a:r>
              <a:rPr lang="en-US" sz="2500" i="1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rectifier made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with a wide band gap material can be operated at higher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temperatures.</a:t>
            </a: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Si is generally preferred over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Ge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for power rectifiers because of its wider band gap, lower leakage current, and higher breakdown voltage, as well as its more convenient fabrication properties.</a:t>
            </a:r>
          </a:p>
          <a:p>
            <a:pPr algn="just"/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6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81000"/>
                <a:ext cx="8229600" cy="562629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doping concentration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on each side of the junction influences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 avalanche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breakdown voltage, the contact potential, and the series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resistance of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diode.</a:t>
                </a:r>
              </a:p>
              <a:p>
                <a:pPr algn="just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If the junction has one highly doped side and one lightly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doped side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(such as a p+-n junction), the lightly doped region determines many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of the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properties of the junction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algn="just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high-resistivity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region should be used for at least one side of the junction to increase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 breakdown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voltage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br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algn="just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his approach tends to increase the forward resistance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R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of fig1 (c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and therefore contributes to the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problems thermal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effects due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𝑅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heating.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81000"/>
                <a:ext cx="8229600" cy="5626291"/>
              </a:xfrm>
              <a:blipFill rotWithShape="1">
                <a:blip r:embed="rId2"/>
                <a:stretch>
                  <a:fillRect t="-976" r="-1407" b="-2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56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physical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geometry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the diode is another important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 variable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reduce the resistance 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lightly doped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region, it is necessary to make its area large and reduce its length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Defect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junction uniformity can cause premature reverse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breakdown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small region of the device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One of the primary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problems with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short, lightly doped region is an effect called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punch-through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result of punch-through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breakdown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below the value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Vbr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914400"/>
            <a:ext cx="8187719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0600" y="4447310"/>
            <a:ext cx="739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 2: Beveled edge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guard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ring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prevent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edge breakdown under reverse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bias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a) diode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beveled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edge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closeup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view 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edge,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showing reduction of depletion region near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level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c) guard ring.</a:t>
            </a:r>
          </a:p>
        </p:txBody>
      </p:sp>
    </p:spTree>
    <p:extLst>
      <p:ext uri="{BB962C8B-B14F-4D97-AF65-F5344CB8AC3E}">
        <p14:creationId xmlns:p14="http://schemas.microsoft.com/office/powerpoint/2010/main" val="346611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854891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remature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breakdown across the edge 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sample can be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reduced by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beveling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edge or by diffusing a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guard ring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isolate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junction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from the edge 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sample.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electric field is lower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beveled edge of the sample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Fig2.b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than it is in the main body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device.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Similarly, the junction at the lightly doped p guard ring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Fig2.c breaks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down at higher voltage than the p+-n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junction.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Since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depletion region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wider in the p ring than in the p+ region, the average electric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field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smaller at the ring for a given diode reverse voltage.</a:t>
            </a:r>
          </a:p>
        </p:txBody>
      </p:sp>
    </p:spTree>
    <p:extLst>
      <p:ext uri="{BB962C8B-B14F-4D97-AF65-F5344CB8AC3E}">
        <p14:creationId xmlns:p14="http://schemas.microsoft.com/office/powerpoint/2010/main" val="213819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23900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4953000"/>
            <a:ext cx="792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Fig.3 : 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+-n-n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junction diode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(a)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device configuration;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zero-bias condition; 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reverse-biased 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punch-through.</a:t>
            </a:r>
          </a:p>
        </p:txBody>
      </p:sp>
    </p:spTree>
    <p:extLst>
      <p:ext uri="{BB962C8B-B14F-4D97-AF65-F5344CB8AC3E}">
        <p14:creationId xmlns:p14="http://schemas.microsoft.com/office/powerpoint/2010/main" val="43567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lightly doped center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region determines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avalanche breakdown voltage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If this region is short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compared with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minority carrier diffusion length, the excess carrier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injection 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large forward currents can increase the conductivity 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region.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This type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conductivity modulation,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which reduces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forward resistance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be very useful for high-current devices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short, lightly doped center region can also lead to punch-through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 reverse bias.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40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b="0" dirty="0"/>
              <a:t>everse Bias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62075"/>
            <a:ext cx="5791200" cy="551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656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Optoelectronic Devices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1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Junction devices can be used to improve the speed of response and the sensitivity of detectors of optical or high-energy radiation.</a:t>
            </a:r>
          </a:p>
          <a:p>
            <a:pPr algn="just"/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Two-terminal devices designed to respond to photon absorption are called </a:t>
            </a:r>
            <a:r>
              <a:rPr lang="en-US" i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photodiodes.</a:t>
            </a:r>
          </a:p>
          <a:p>
            <a:pPr algn="just"/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Photodiodes </a:t>
            </a:r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have extremely high 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sensitivity and </a:t>
            </a:r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response 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speed.</a:t>
            </a:r>
            <a:endParaRPr lang="en-US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Photodiodes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4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urrent and Voltage in an Illuminated Junction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31823"/>
            <a:ext cx="8077200" cy="318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23900" y="4876800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Fig: Optical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generation of carriers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p-n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junction: 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absorption 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light by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device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 (b)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current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Iop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resulting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EHP generation within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diffusion length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junction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side; (c)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I– V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characteristics of an illuminated junction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760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resulting current due to the collection of these optically </a:t>
            </a:r>
            <a:r>
              <a:rPr lang="en-US" dirty="0" smtClean="0"/>
              <a:t>generated carriers </a:t>
            </a:r>
            <a:r>
              <a:rPr lang="en-US" dirty="0"/>
              <a:t>by the junction 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20714"/>
            <a:ext cx="4380048" cy="78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63244"/>
            <a:ext cx="6436366" cy="1218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8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special case of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symmetrica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junction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,we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rewrite Eq.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terms of the thermal generation rate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optical generation rate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Neglecting generation within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"/>
            <a:ext cx="6324600" cy="200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216" y="4114800"/>
            <a:ext cx="5047394" cy="109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33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706755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62150" y="5051630"/>
            <a:ext cx="601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Operation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 an illuminated junction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various quadrants 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I– V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characteristic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(a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and (b),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power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delivered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device by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external circuit;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(c)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device delivers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power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load.</a:t>
            </a:r>
          </a:p>
        </p:txBody>
      </p:sp>
    </p:spTree>
    <p:extLst>
      <p:ext uri="{BB962C8B-B14F-4D97-AF65-F5344CB8AC3E}">
        <p14:creationId xmlns:p14="http://schemas.microsoft.com/office/powerpoint/2010/main" val="42809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b="0" dirty="0"/>
              <a:t>olar Cells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8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924800" cy="197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71800"/>
            <a:ext cx="8001000" cy="1809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5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"/>
            <a:ext cx="7620000" cy="643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68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Reverse-Bias Breakdown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620836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1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Reverse breakdown can occur by two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mechanisms: </a:t>
            </a:r>
          </a:p>
          <a:p>
            <a:pPr marL="109728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Zener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effect 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Zener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breakdown):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breakdown occurs 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lower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voltages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(up to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few volts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reverse bias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109728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valanche breakdown: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breakdown occurs at higher voltages (from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few volts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thousands of volts)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2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Zener</a:t>
            </a:r>
            <a:r>
              <a:rPr lang="en-US" b="0" dirty="0"/>
              <a:t> Breakdown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2999"/>
            <a:ext cx="7848600" cy="386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53340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Fig: The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Zener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effect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a)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heavily doped junction at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equilibrium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; 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b) reverse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bias with electron tunneling from </a:t>
            </a: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pl-PL" b="1" dirty="0">
                <a:latin typeface="Times New Roman" pitchFamily="18" charset="0"/>
                <a:cs typeface="Times New Roman" pitchFamily="18" charset="0"/>
              </a:rPr>
              <a:t>to n; (c) 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I–V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characteristic.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2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="0" dirty="0"/>
              <a:t>valanche Breakdown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18461"/>
            <a:ext cx="6096000" cy="3758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7255" y="48768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(a) band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diagram 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p-n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junction in reverse bias showing 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primary) electron gaining kinetic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energy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field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depletion region, and creating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secondary) electron–hole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pair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impact ionization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primary electron losing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most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its kinetic energy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process;</a:t>
            </a:r>
          </a:p>
        </p:txBody>
      </p:sp>
    </p:spTree>
    <p:extLst>
      <p:ext uri="{BB962C8B-B14F-4D97-AF65-F5344CB8AC3E}">
        <p14:creationId xmlns:p14="http://schemas.microsoft.com/office/powerpoint/2010/main" val="82121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23599"/>
            <a:ext cx="7543800" cy="4280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90624" y="4953000"/>
            <a:ext cx="7191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(b)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single ionizing collision by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incoming electron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depletion region 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junction;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(c)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primary, secondary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tertiary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collisions.</a:t>
            </a:r>
          </a:p>
        </p:txBody>
      </p:sp>
    </p:spTree>
    <p:extLst>
      <p:ext uri="{BB962C8B-B14F-4D97-AF65-F5344CB8AC3E}">
        <p14:creationId xmlns:p14="http://schemas.microsoft.com/office/powerpoint/2010/main" val="35843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2370</TotalTime>
  <Words>1115</Words>
  <Application>Microsoft Office PowerPoint</Application>
  <PresentationFormat>On-screen Show (4:3)</PresentationFormat>
  <Paragraphs>71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P-N Junction</vt:lpstr>
      <vt:lpstr>Reverse Bias</vt:lpstr>
      <vt:lpstr>PowerPoint Presentation</vt:lpstr>
      <vt:lpstr>PowerPoint Presentation</vt:lpstr>
      <vt:lpstr>Reverse-Bias Breakdown</vt:lpstr>
      <vt:lpstr>PowerPoint Presentation</vt:lpstr>
      <vt:lpstr>Zener Breakdown</vt:lpstr>
      <vt:lpstr>Avalanche Breakdown</vt:lpstr>
      <vt:lpstr>PowerPoint Presentation</vt:lpstr>
      <vt:lpstr>PowerPoint Presentation</vt:lpstr>
      <vt:lpstr>Rectifiers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Optoelectronic Devices</vt:lpstr>
      <vt:lpstr>Photodiodes</vt:lpstr>
      <vt:lpstr>Current and Voltage in an Illuminated Junction</vt:lpstr>
      <vt:lpstr>PowerPoint Presentation</vt:lpstr>
      <vt:lpstr>PowerPoint Presentation</vt:lpstr>
      <vt:lpstr>PowerPoint Presentation</vt:lpstr>
      <vt:lpstr>Solar Cells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 Narayana</dc:creator>
  <cp:lastModifiedBy>MEGHA</cp:lastModifiedBy>
  <cp:revision>50</cp:revision>
  <dcterms:created xsi:type="dcterms:W3CDTF">2006-08-16T00:00:00Z</dcterms:created>
  <dcterms:modified xsi:type="dcterms:W3CDTF">2019-10-15T05:20:24Z</dcterms:modified>
</cp:coreProperties>
</file>