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 Effect Transistors </a:t>
            </a:r>
            <a:r>
              <a:rPr lang="en-US" b="0" dirty="0"/>
              <a:t>	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51831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629400" cy="40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5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840658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"/>
            <a:ext cx="4876838" cy="469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8" y="4849091"/>
            <a:ext cx="40944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39" y="1828799"/>
            <a:ext cx="3775872" cy="1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 Structures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133600"/>
            <a:ext cx="436674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46" y="2224086"/>
            <a:ext cx="4034304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9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6324600" cy="672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Current–Voltage Relationship—Concepts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5908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22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5334000" cy="478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7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575"/>
            <a:ext cx="4800600" cy="562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81600" y="2239750"/>
            <a:ext cx="365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Cross section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versus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curve when 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(a) a small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(b) a larger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7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"/>
            <a:ext cx="5486400" cy="609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29200" y="5850691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a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(sat),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(d) a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pn</a:t>
            </a:r>
            <a:r>
              <a:rPr lang="en-US" dirty="0"/>
              <a:t> JFET Operation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562600" cy="515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1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4038600" cy="453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13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2" y="1524000"/>
            <a:ext cx="372373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8747"/>
            <a:ext cx="3733800" cy="370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85643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2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77" y="304800"/>
            <a:ext cx="70389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9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0" y="20782"/>
            <a:ext cx="5818909" cy="681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334000" cy="450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7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TWO-TERMINAL MOS STRUCTURE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17073"/>
            <a:ext cx="5181600" cy="441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617" y="34636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Energy-Band Diagrams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533400"/>
            <a:ext cx="8925008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55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940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54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67</Words>
  <Application>Microsoft Office PowerPoint</Application>
  <PresentationFormat>On-screen Show (4:3)</PresentationFormat>
  <Paragraphs>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Field Effect Transistors   </vt:lpstr>
      <vt:lpstr>Basic pn JFET Operation</vt:lpstr>
      <vt:lpstr>PowerPoint Presentation</vt:lpstr>
      <vt:lpstr>PowerPoint Presentation</vt:lpstr>
      <vt:lpstr>PowerPoint Presentation</vt:lpstr>
      <vt:lpstr>PowerPoint Presentation</vt:lpstr>
      <vt:lpstr>THE TWO-TERMINAL MOS STRUCTURE</vt:lpstr>
      <vt:lpstr>Energy-Band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MOSFET Structures</vt:lpstr>
      <vt:lpstr>PowerPoint Presentation</vt:lpstr>
      <vt:lpstr>Current–Voltage Relationship—Concepts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Effect Transistors   </dc:title>
  <dc:creator>Megha Narayana</dc:creator>
  <cp:lastModifiedBy>MEGHA</cp:lastModifiedBy>
  <cp:revision>8</cp:revision>
  <dcterms:created xsi:type="dcterms:W3CDTF">2006-08-16T00:00:00Z</dcterms:created>
  <dcterms:modified xsi:type="dcterms:W3CDTF">2019-11-20T06:14:28Z</dcterms:modified>
</cp:coreProperties>
</file>