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286" r:id="rId10"/>
    <p:sldId id="1287" r:id="rId11"/>
    <p:sldId id="1329" r:id="rId12"/>
    <p:sldId id="1327" r:id="rId13"/>
    <p:sldId id="1293" r:id="rId14"/>
    <p:sldId id="1294" r:id="rId15"/>
    <p:sldId id="1295" r:id="rId16"/>
    <p:sldId id="1296" r:id="rId17"/>
    <p:sldId id="1322" r:id="rId18"/>
    <p:sldId id="1323" r:id="rId19"/>
    <p:sldId id="1297" r:id="rId20"/>
    <p:sldId id="1288" r:id="rId21"/>
    <p:sldId id="1249" r:id="rId22"/>
  </p:sldIdLst>
  <p:sldSz cx="9144000" cy="5143500" type="screen16x9"/>
  <p:notesSz cx="6858000" cy="9144000"/>
  <p:custShowLst>
    <p:custShow name="Custom Show 1" id="0">
      <p:sldLst>
        <p:sld r:id="rId3"/>
        <p:sld r:id="rId6"/>
        <p:sld r:id="rId7"/>
        <p:sld r:id="rId8"/>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ustomXml" Target="../customXml/item3.xml"/><Relationship Id="rId27" Type="http://schemas.openxmlformats.org/officeDocument/2006/relationships/customXml" Target="../customXml/item2.xml"/><Relationship Id="rId26" Type="http://schemas.openxmlformats.org/officeDocument/2006/relationships/customXml" Target="../customXml/item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5.jpe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5239"/>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a:t>
            </a: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s</a:t>
            </a:r>
            <a:endPar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Student Name: Swaban babu V</a:t>
            </a:r>
            <a:endParaRPr lang="en-US" sz="1100" b="1"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Student ID: au814721104055</a:t>
            </a:r>
            <a:endPar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WhatsApp Image 2024-04-10 at 4.22.39 PM"/>
          <p:cNvPicPr>
            <a:picLocks noChangeAspect="1"/>
          </p:cNvPicPr>
          <p:nvPr/>
        </p:nvPicPr>
        <p:blipFill>
          <a:blip r:embed="rId1"/>
          <a:stretch>
            <a:fillRect/>
          </a:stretch>
        </p:blipFill>
        <p:spPr>
          <a:xfrm>
            <a:off x="0" y="142875"/>
            <a:ext cx="9144000" cy="4857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endParaRPr lang="en-US" sz="2400" b="1" dirty="0">
              <a:solidFill>
                <a:srgbClr val="00B0F0"/>
              </a:solidFill>
            </a:endParaRPr>
          </a:p>
        </p:txBody>
      </p:sp>
      <p:pic>
        <p:nvPicPr>
          <p:cNvPr id="4" name="Picture 3" descr="C:\Users\Sanjay Asus\Downloads\WhatsApp Image 2024-04-10 at 4.15.05 PM.jpegWhatsApp Image 2024-04-10 at 4.15.05 PM"/>
          <p:cNvPicPr>
            <a:picLocks noChangeAspect="1"/>
          </p:cNvPicPr>
          <p:nvPr/>
        </p:nvPicPr>
        <p:blipFill>
          <a:blip r:embed="rId1"/>
          <a:srcRect t="8372" b="8372"/>
          <a:stretch>
            <a:fillRect/>
          </a:stretch>
        </p:blipFill>
        <p:spPr>
          <a:xfrm>
            <a:off x="158115" y="1156970"/>
            <a:ext cx="8707120" cy="3851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endParaRPr lang="en-US" sz="2400" b="1" dirty="0">
              <a:solidFill>
                <a:srgbClr val="00B0F0"/>
              </a:solidFill>
            </a:endParaRPr>
          </a:p>
        </p:txBody>
      </p:sp>
      <p:sp>
        <p:nvSpPr>
          <p:cNvPr id="3" name="Text Box 2"/>
          <p:cNvSpPr txBox="1"/>
          <p:nvPr/>
        </p:nvSpPr>
        <p:spPr>
          <a:xfrm>
            <a:off x="2418080" y="1964690"/>
            <a:ext cx="3048000" cy="306705"/>
          </a:xfrm>
          <a:prstGeom prst="rect">
            <a:avLst/>
          </a:prstGeom>
          <a:noFill/>
        </p:spPr>
        <p:txBody>
          <a:bodyPr wrap="square" rtlCol="0">
            <a:spAutoFit/>
          </a:bodyPr>
          <a:p>
            <a:endParaRPr lang="en-US"/>
          </a:p>
        </p:txBody>
      </p:sp>
      <p:pic>
        <p:nvPicPr>
          <p:cNvPr id="4" name="Picture 3" descr="C:\Users\Sanjay Asus\Downloads\WhatsApp Image 2024-04-10 at 4.14.38 PM.jpegWhatsApp Image 2024-04-10 at 4.14.38 PM"/>
          <p:cNvPicPr>
            <a:picLocks noChangeAspect="1"/>
          </p:cNvPicPr>
          <p:nvPr/>
        </p:nvPicPr>
        <p:blipFill>
          <a:blip r:embed="rId1"/>
          <a:srcRect t="6884" b="6884"/>
          <a:stretch>
            <a:fillRect/>
          </a:stretch>
        </p:blipFill>
        <p:spPr>
          <a:xfrm>
            <a:off x="327660" y="1097280"/>
            <a:ext cx="8536940" cy="39109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endParaRPr lang="en-US" sz="2400" b="1">
              <a:solidFill>
                <a:srgbClr val="00B0F0"/>
              </a:solidFill>
            </a:endParaRPr>
          </a:p>
        </p:txBody>
      </p:sp>
      <p:pic>
        <p:nvPicPr>
          <p:cNvPr id="4" name="Picture 3" descr="C:\Users\Sanjay Asus\Downloads\signup.jpegsignup"/>
          <p:cNvPicPr>
            <a:picLocks noChangeAspect="1"/>
          </p:cNvPicPr>
          <p:nvPr/>
        </p:nvPicPr>
        <p:blipFill>
          <a:blip r:embed="rId1"/>
          <a:srcRect t="6445" b="6445"/>
          <a:stretch>
            <a:fillRect/>
          </a:stretch>
        </p:blipFill>
        <p:spPr>
          <a:xfrm>
            <a:off x="533400" y="1180465"/>
            <a:ext cx="8270875" cy="38277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endParaRPr lang="en-US" sz="2400" b="1" dirty="0">
              <a:solidFill>
                <a:srgbClr val="00B0F0"/>
              </a:solidFill>
            </a:endParaRPr>
          </a:p>
        </p:txBody>
      </p:sp>
      <p:pic>
        <p:nvPicPr>
          <p:cNvPr id="4" name="Picture 3" descr="C:\Users\Sanjay Asus\Downloads\WhatsApp Image 2024-04-10 at 4.07.17 PM.jpegWhatsApp Image 2024-04-10 at 4.07.17 PM"/>
          <p:cNvPicPr>
            <a:picLocks noChangeAspect="1"/>
          </p:cNvPicPr>
          <p:nvPr/>
        </p:nvPicPr>
        <p:blipFill>
          <a:blip r:embed="rId1"/>
          <a:srcRect t="8771" b="8771"/>
          <a:stretch>
            <a:fillRect/>
          </a:stretch>
        </p:blipFill>
        <p:spPr>
          <a:xfrm>
            <a:off x="182245" y="1141095"/>
            <a:ext cx="8792845" cy="38519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273685"/>
            <a:ext cx="7886700" cy="715645"/>
          </a:xfrm>
        </p:spPr>
        <p:txBody>
          <a:bodyPr/>
          <a:p>
            <a:pPr algn="ctr"/>
            <a:r>
              <a:rPr lang="en-US" sz="2400" b="1">
                <a:solidFill>
                  <a:srgbClr val="00B0F0"/>
                </a:solidFill>
              </a:rPr>
              <a:t>No access</a:t>
            </a:r>
            <a:endParaRPr lang="en-US" sz="2400" b="1">
              <a:solidFill>
                <a:srgbClr val="00B0F0"/>
              </a:solidFill>
            </a:endParaRPr>
          </a:p>
        </p:txBody>
      </p:sp>
      <p:sp>
        <p:nvSpPr>
          <p:cNvPr id="3" name="Subtitle 2"/>
          <p:cNvSpPr>
            <a:spLocks noGrp="1"/>
          </p:cNvSpPr>
          <p:nvPr>
            <p:ph type="subTitle"/>
          </p:nvPr>
        </p:nvSpPr>
        <p:spPr/>
        <p:txBody>
          <a:bodyPr/>
          <a:p>
            <a:endParaRPr lang="en-US"/>
          </a:p>
        </p:txBody>
      </p:sp>
      <p:pic>
        <p:nvPicPr>
          <p:cNvPr id="5" name="Picture 4" descr="C:\Users\Sanjay Asus\Pictures\Screenshots\Screenshot (23).pngScreenshot (23)"/>
          <p:cNvPicPr>
            <a:picLocks noChangeAspect="1"/>
          </p:cNvPicPr>
          <p:nvPr/>
        </p:nvPicPr>
        <p:blipFill>
          <a:blip r:embed="rId1"/>
          <a:srcRect t="8178" b="8178"/>
          <a:stretch>
            <a:fillRect/>
          </a:stretch>
        </p:blipFill>
        <p:spPr>
          <a:xfrm>
            <a:off x="-635" y="760730"/>
            <a:ext cx="9011285" cy="4239895"/>
          </a:xfrm>
          <a:prstGeom prst="rect">
            <a:avLst/>
          </a:prstGeom>
        </p:spPr>
      </p:pic>
      <p:pic>
        <p:nvPicPr>
          <p:cNvPr id="4" name="Picture 3" descr="WhatsApp Image 2024-04-10 at 4.15.05 PM (1)"/>
          <p:cNvPicPr>
            <a:picLocks noChangeAspect="1"/>
          </p:cNvPicPr>
          <p:nvPr/>
        </p:nvPicPr>
        <p:blipFill>
          <a:blip r:embed="rId2"/>
          <a:stretch>
            <a:fillRect/>
          </a:stretch>
        </p:blipFill>
        <p:spPr>
          <a:xfrm>
            <a:off x="15240" y="142875"/>
            <a:ext cx="9144000" cy="4857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358775"/>
            <a:ext cx="7886700" cy="471805"/>
          </a:xfrm>
        </p:spPr>
        <p:txBody>
          <a:bodyPr/>
          <a:p>
            <a:pPr algn="ctr"/>
            <a:r>
              <a:rPr lang="en-US" sz="2400" b="1">
                <a:solidFill>
                  <a:srgbClr val="00B0F0"/>
                </a:solidFill>
              </a:rPr>
              <a:t>404 error</a:t>
            </a:r>
            <a:endParaRPr lang="en-US" sz="2400" b="1">
              <a:solidFill>
                <a:srgbClr val="00B0F0"/>
              </a:solidFill>
            </a:endParaRPr>
          </a:p>
        </p:txBody>
      </p:sp>
      <p:sp>
        <p:nvSpPr>
          <p:cNvPr id="3" name="Subtitle 2"/>
          <p:cNvSpPr>
            <a:spLocks noGrp="1"/>
          </p:cNvSpPr>
          <p:nvPr>
            <p:ph type="subTitle"/>
          </p:nvPr>
        </p:nvSpPr>
        <p:spPr/>
        <p:txBody>
          <a:bodyPr/>
          <a:p>
            <a:endParaRPr lang="en-US"/>
          </a:p>
        </p:txBody>
      </p:sp>
      <p:pic>
        <p:nvPicPr>
          <p:cNvPr id="5" name="Picture 4" descr="C:\Users\Sanjay Asus\Pictures\Screenshots\Screenshot (25).pngScreenshot (25)"/>
          <p:cNvPicPr>
            <a:picLocks noChangeAspect="1"/>
          </p:cNvPicPr>
          <p:nvPr/>
        </p:nvPicPr>
        <p:blipFill>
          <a:blip r:embed="rId1"/>
          <a:srcRect t="8663" b="8663"/>
          <a:stretch>
            <a:fillRect/>
          </a:stretch>
        </p:blipFill>
        <p:spPr>
          <a:xfrm>
            <a:off x="0" y="702310"/>
            <a:ext cx="9144000" cy="4252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5360"/>
          </a:xfrm>
          <a:prstGeom prst="rect">
            <a:avLst/>
          </a:prstGeom>
          <a:noFill/>
        </p:spPr>
        <p:txBody>
          <a:bodyPr wrap="square" rtlCol="0">
            <a:spAutoFit/>
          </a:bodyPr>
          <a:p>
            <a:pPr marL="285750" indent="-285750">
              <a:buFont typeface="Arial" panose="020B0604020202020204" pitchFamily="34" charset="0"/>
              <a:buChar char="•"/>
            </a:pPr>
            <a:r>
              <a:rPr lang="en-US"/>
              <a:t>Advanced Collaboration Features</a:t>
            </a:r>
            <a:endParaRPr lang="en-US"/>
          </a:p>
          <a:p>
            <a:pPr marL="285750" indent="-285750">
              <a:buFont typeface="Arial" panose="020B0604020202020204" pitchFamily="34" charset="0"/>
              <a:buChar char="•"/>
            </a:pPr>
            <a:r>
              <a:rPr lang="en-US"/>
              <a:t>Integration with External Tools</a:t>
            </a:r>
            <a:endParaRPr lang="en-US"/>
          </a:p>
          <a:p>
            <a:pPr marL="285750" indent="-285750">
              <a:buFont typeface="Arial" panose="020B0604020202020204" pitchFamily="34" charset="0"/>
              <a:buChar char="•"/>
            </a:pPr>
            <a:r>
              <a:rPr lang="en-US"/>
              <a:t>Enhanced Security Measures</a:t>
            </a:r>
            <a:endParaRPr lang="en-US"/>
          </a:p>
          <a:p>
            <a:pPr marL="285750" indent="-285750">
              <a:buFont typeface="Arial" panose="020B0604020202020204" pitchFamily="34" charset="0"/>
              <a:buChar char="•"/>
            </a:pPr>
            <a:r>
              <a:rPr lang="en-US"/>
              <a:t>Mobile Application Support</a:t>
            </a:r>
            <a:endParaRPr lang="en-US"/>
          </a:p>
          <a:p>
            <a:pPr marL="285750" indent="-285750">
              <a:buFont typeface="Arial" panose="020B0604020202020204" pitchFamily="34" charset="0"/>
              <a:buChar char="•"/>
            </a:pPr>
            <a:r>
              <a:rPr lang="en-US"/>
              <a:t>Offline Access and Synchronization</a:t>
            </a:r>
            <a:endParaRPr lang="en-US"/>
          </a:p>
          <a:p>
            <a:pPr marL="285750" indent="-285750">
              <a:buFont typeface="Arial" panose="020B0604020202020204" pitchFamily="34" charset="0"/>
              <a:buChar char="•"/>
            </a:pPr>
            <a:r>
              <a:rPr lang="en-US"/>
              <a:t>Customizable Templates and Workflows</a:t>
            </a:r>
            <a:endParaRPr lang="en-US"/>
          </a:p>
          <a:p>
            <a:pPr marL="285750" indent="-285750">
              <a:buFont typeface="Arial" panose="020B0604020202020204" pitchFamily="34" charset="0"/>
              <a:buChar char="•"/>
            </a:pPr>
            <a:r>
              <a:rPr lang="en-US"/>
              <a:t>Analytics and Insights</a:t>
            </a:r>
            <a:endParaRPr lang="en-US"/>
          </a:p>
          <a:p>
            <a:pPr marL="285750" indent="-285750">
              <a:buFont typeface="Arial" panose="020B0604020202020204" pitchFamily="34" charset="0"/>
              <a:buChar char="•"/>
            </a:pPr>
            <a:r>
              <a:rPr lang="en-US"/>
              <a:t>Accessibility Features</a:t>
            </a:r>
            <a:endParaRPr lang="en-US"/>
          </a:p>
          <a:p>
            <a:pPr marL="285750" indent="-285750">
              <a:buFont typeface="Arial" panose="020B0604020202020204" pitchFamily="34" charset="0"/>
              <a:buChar char="•"/>
            </a:pPr>
            <a:r>
              <a:rPr lang="en-US"/>
              <a:t>Community and User Feedback Integration</a:t>
            </a:r>
            <a:endParaRPr lang="en-US"/>
          </a:p>
          <a:p>
            <a:pPr marL="285750" indent="-285750">
              <a:buFont typeface="Arial" panose="020B0604020202020204" pitchFamily="34" charset="0"/>
              <a:buChar cha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endParaRPr lang="en-US"/>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endParaRPr lang="en-IN" sz="2400" b="1">
              <a:solidFill>
                <a:srgbClr val="00B0F0"/>
              </a:solidFill>
            </a:endParaRP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endParaRPr lang="en-US"/>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endParaRPr lang="en-US"/>
          </a:p>
          <a:p>
            <a:pPr algn="just"/>
            <a:endParaRPr lang="en-US"/>
          </a:p>
          <a:p>
            <a:pPr algn="just"/>
            <a:r>
              <a:rPr lang="en-US"/>
              <a:t>Overall, the Notes Sharing Web Application will provide a convenient and secure platform for users to collaborate, exchange knowledge, and manage their notes effectively.</a:t>
            </a:r>
            <a:endParaRPr lang="en-US"/>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endParaRPr lang="en-US"/>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endParaRPr lang="en-US"/>
          </a:p>
          <a:p>
            <a:pPr algn="just"/>
            <a:endParaRPr lang="en-US"/>
          </a:p>
          <a:p>
            <a:pPr algn="just"/>
            <a:r>
              <a:rPr lang="en-US" b="1"/>
              <a:t>Inadequate Security</a:t>
            </a:r>
            <a:r>
              <a:rPr lang="en-US"/>
              <a:t>: Existing solutions may lack sufficient security measures to protect user data, leading to concerns about privacy and confidentiality.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p>
            <a:r>
              <a:rPr lang="en-US"/>
              <a:t>In the realm of note-taking and sharing, users encounter several challenges that impede their productivity and collaboration efforts. These challenges include:</a:t>
            </a:r>
            <a:endParaRPr lang="en-US"/>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endParaRPr lang="en-US"/>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646170"/>
          </a:xfrm>
          <a:prstGeom prst="rect">
            <a:avLst/>
          </a:prstGeom>
          <a:noFill/>
        </p:spPr>
        <p:txBody>
          <a:bodyPr wrap="square">
            <a:spAutoFit/>
          </a:bodyPr>
          <a:lstStyle/>
          <a:p>
            <a:pPr algn="just">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Centralized Platform:</a:t>
            </a: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Security Measures:</a:t>
            </a: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p>
            <a:r>
              <a:rPr lang="en-US" b="1"/>
              <a:t>Modeling:</a:t>
            </a:r>
            <a:endParaRPr lang="en-US" b="1"/>
          </a:p>
          <a:p>
            <a:r>
              <a:rPr lang="en-US" b="1"/>
              <a:t>Database Modeling:</a:t>
            </a:r>
            <a:endParaRPr lang="en-US" b="1"/>
          </a:p>
          <a:p>
            <a:r>
              <a:rPr lang="en-US"/>
              <a:t>The application's data model is designed using Django's built-in ORM (Object-Relational Mapping) to define the structure of the database tables.</a:t>
            </a:r>
            <a:endParaRPr lang="en-US"/>
          </a:p>
          <a:p>
            <a:pPr algn="just"/>
            <a:r>
              <a:rPr lang="en-US" b="1"/>
              <a:t>Search and Organization:</a:t>
            </a:r>
            <a:endParaRPr lang="en-US" b="1"/>
          </a:p>
          <a:p>
            <a:pPr algn="just"/>
            <a:r>
              <a:rPr lang="en-US"/>
              <a:t>A powerful search functionality allows users to search for notes based on keywords, titles, categories, tags, or other criteria.</a:t>
            </a:r>
            <a:endParaRPr lang="en-US"/>
          </a:p>
          <a:p>
            <a:pPr algn="just"/>
            <a:endParaRPr lang="en-US"/>
          </a:p>
          <a:p>
            <a:pPr algn="just"/>
            <a:r>
              <a:rPr lang="en-US" b="1"/>
              <a:t>Results:</a:t>
            </a:r>
            <a:endParaRPr lang="en-US" b="1"/>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84785" y="-610235"/>
            <a:ext cx="9509760" cy="549846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5217</Words>
  <Application>WPS Presentation</Application>
  <PresentationFormat>On-screen Show (16:9)</PresentationFormat>
  <Paragraphs>110</Paragraphs>
  <Slides>19</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19</vt:i4>
      </vt:variant>
      <vt:variant>
        <vt:lpstr>自定义放映</vt:lpstr>
      </vt:variant>
      <vt:variant>
        <vt:i4>1</vt:i4>
      </vt:variant>
    </vt:vector>
  </HeadingPairs>
  <TitlesOfParts>
    <vt:vector size="34"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Technology Used</vt:lpstr>
      <vt:lpstr>Modelling &amp; Results</vt:lpstr>
      <vt:lpstr>PowerPoint 演示文稿</vt:lpstr>
      <vt:lpstr>PowerPoint 演示文稿</vt:lpstr>
      <vt:lpstr>Student’s login</vt:lpstr>
      <vt:lpstr>Student’s page</vt:lpstr>
      <vt:lpstr>Teacher’s login</vt:lpstr>
      <vt:lpstr>Teacher’s Page</vt:lpstr>
      <vt:lpstr>No access</vt:lpstr>
      <vt:lpstr>404 error</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Sanjay Asus</cp:lastModifiedBy>
  <cp:revision>14</cp:revision>
  <dcterms:created xsi:type="dcterms:W3CDTF">2024-04-10T04:16:00Z</dcterms:created>
  <dcterms:modified xsi:type="dcterms:W3CDTF">2024-04-10T11:06:10Z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772616DFCF4445038F7CE0A2A629FBE9_13</vt:lpwstr>
  </property>
  <property fmtid="{D5CDD505-2E9C-101B-9397-08002B2CF9AE}" pid="4" name="KSOProductBuildVer">
    <vt:lpwstr>1033-12.2.0.13472</vt:lpwstr>
  </property>
</Properties>
</file>