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lectromagnetic_spectrum#Visible_radiation_.28light.29" TargetMode="External"/><Relationship Id="rId4" Type="http://schemas.openxmlformats.org/officeDocument/2006/relationships/hyperlink" Target="http://www.midnightkite.com/color.html" TargetMode="External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Nanometr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pace.com/51-asteroids-formation-discovery-and-exploration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1850105/hue-to-wavelength-mapping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opencv.org/3.1.0/de/d25/imgproc_color_conversion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Asteroid composition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Surface composition detection using digital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8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Visible Wavelengths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380 </a:t>
            </a:r>
            <a:r>
              <a:rPr lang="en-US" u="sng" dirty="0">
                <a:hlinkClick r:id="rId2" tooltip="Nanometre"/>
              </a:rPr>
              <a:t>nm</a:t>
            </a:r>
            <a:r>
              <a:rPr lang="en-US" dirty="0"/>
              <a:t> and 760 </a:t>
            </a:r>
            <a:r>
              <a:rPr lang="en-US" dirty="0" smtClean="0"/>
              <a:t>nm</a:t>
            </a:r>
          </a:p>
          <a:p>
            <a:r>
              <a:rPr lang="en-US" u="sng" dirty="0">
                <a:hlinkClick r:id="rId3"/>
              </a:rPr>
              <a:t>https://en.wikipedia.org/wiki/Electromagnetic_spectrum#Visible_radiation_.</a:t>
            </a:r>
            <a:r>
              <a:rPr lang="en-US" u="sng" dirty="0" smtClean="0">
                <a:hlinkClick r:id="rId3"/>
              </a:rPr>
              <a:t>28light.29</a:t>
            </a:r>
            <a:endParaRPr lang="en-US" u="sng" dirty="0" smtClean="0"/>
          </a:p>
          <a:p>
            <a:r>
              <a:rPr lang="en-US" u="sng" dirty="0">
                <a:hlinkClick r:id="rId4"/>
              </a:rPr>
              <a:t>http://www.midnightkite.com/color.html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http://www.physics.sfasu.edu/astro/color/spectrac.gif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3135794"/>
            <a:ext cx="3808730" cy="691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724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Meteorite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Iron meteorites</a:t>
            </a:r>
            <a:endParaRPr lang="en-US" dirty="0"/>
          </a:p>
          <a:p>
            <a:pPr lvl="1"/>
            <a:r>
              <a:rPr lang="en-US" b="1" dirty="0"/>
              <a:t>Iron:</a:t>
            </a:r>
            <a:r>
              <a:rPr lang="en-US" dirty="0"/>
              <a:t> 91 percent</a:t>
            </a:r>
          </a:p>
          <a:p>
            <a:pPr lvl="1"/>
            <a:r>
              <a:rPr lang="en-US" b="1" dirty="0"/>
              <a:t>Nickel:</a:t>
            </a:r>
            <a:r>
              <a:rPr lang="en-US" dirty="0"/>
              <a:t> 8.5 percent</a:t>
            </a:r>
          </a:p>
          <a:p>
            <a:pPr lvl="1"/>
            <a:r>
              <a:rPr lang="en-US" b="1" dirty="0"/>
              <a:t>Cobalt:</a:t>
            </a:r>
            <a:r>
              <a:rPr lang="en-US" dirty="0"/>
              <a:t> 0.6 percent</a:t>
            </a:r>
          </a:p>
          <a:p>
            <a:r>
              <a:rPr lang="en-US" b="1" dirty="0"/>
              <a:t>Stony meteorites</a:t>
            </a:r>
            <a:endParaRPr lang="en-US" dirty="0"/>
          </a:p>
          <a:p>
            <a:pPr lvl="1"/>
            <a:r>
              <a:rPr lang="en-US" b="1" dirty="0"/>
              <a:t>Oxygen:</a:t>
            </a:r>
            <a:r>
              <a:rPr lang="en-US" dirty="0"/>
              <a:t> 36 percent</a:t>
            </a:r>
          </a:p>
          <a:p>
            <a:pPr lvl="1"/>
            <a:r>
              <a:rPr lang="en-US" b="1" dirty="0"/>
              <a:t>Iron:</a:t>
            </a:r>
            <a:r>
              <a:rPr lang="en-US" dirty="0"/>
              <a:t> 26 percent</a:t>
            </a:r>
          </a:p>
          <a:p>
            <a:pPr lvl="1"/>
            <a:r>
              <a:rPr lang="en-US" b="1" dirty="0"/>
              <a:t>Silicon:</a:t>
            </a:r>
            <a:r>
              <a:rPr lang="en-US" dirty="0"/>
              <a:t> 18 percent</a:t>
            </a:r>
          </a:p>
          <a:p>
            <a:pPr lvl="1"/>
            <a:r>
              <a:rPr lang="en-US" b="1" dirty="0"/>
              <a:t>Magnesium:</a:t>
            </a:r>
            <a:r>
              <a:rPr lang="en-US" dirty="0"/>
              <a:t> 14 percent</a:t>
            </a:r>
          </a:p>
          <a:p>
            <a:pPr lvl="1"/>
            <a:r>
              <a:rPr lang="en-US" b="1" dirty="0"/>
              <a:t>Aluminum:</a:t>
            </a:r>
            <a:r>
              <a:rPr lang="en-US" dirty="0"/>
              <a:t> 1.5 percent</a:t>
            </a:r>
          </a:p>
          <a:p>
            <a:pPr lvl="1"/>
            <a:r>
              <a:rPr lang="en-US" b="1" dirty="0"/>
              <a:t>Nickel:</a:t>
            </a:r>
            <a:r>
              <a:rPr lang="en-US" dirty="0"/>
              <a:t> 1.4 percent</a:t>
            </a:r>
          </a:p>
          <a:p>
            <a:pPr lvl="1"/>
            <a:r>
              <a:rPr lang="en-US" b="1" dirty="0"/>
              <a:t>Calcium:</a:t>
            </a:r>
            <a:r>
              <a:rPr lang="en-US" dirty="0"/>
              <a:t> 1.3 percent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www.space.com/51-asteroids-formation-discovery-and-exploration.html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6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Recover wavelengths from RGB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technically impossible since an infinitely many combinations of wavelengths can produce the same perceived color to the human vision system.</a:t>
            </a:r>
          </a:p>
          <a:p>
            <a:r>
              <a:rPr lang="en-US" dirty="0" smtClean="0"/>
              <a:t>RGB is an approximation of real color by adding three primary colors from the red, green, and blue wavelengths.</a:t>
            </a:r>
          </a:p>
          <a:p>
            <a:r>
              <a:rPr lang="en-US" dirty="0" smtClean="0"/>
              <a:t>We can approximate wavelengths from RGB by converting to hue, saturation, and value (HSV) format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hue value which ranges from 0 to 360 degrees can be used to estimate wavelength.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15" y="86712"/>
            <a:ext cx="2627585" cy="1970689"/>
          </a:xfrm>
          <a:prstGeom prst="rect">
            <a:avLst/>
          </a:prstGeom>
        </p:spPr>
      </p:pic>
      <p:pic>
        <p:nvPicPr>
          <p:cNvPr id="1026" name="Picture 2" descr="ttps://upload.wikimedia.org/wikipedia/commons/thumb/a/ad/HueScale.svg/500px-HueScal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451835"/>
            <a:ext cx="47625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6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OpenCV hue to Wavelength Conversion Approximation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OpenCV stores hue values for 8-bit images in the range of 0 to 179 as opposed to 0 to 359 to fit the entire range into the 8-bit field.</a:t>
                </a:r>
              </a:p>
              <a:p>
                <a:r>
                  <a:rPr lang="en-US" dirty="0" smtClean="0">
                    <a:hlinkClick r:id="rId2"/>
                  </a:rPr>
                  <a:t>http</a:t>
                </a:r>
                <a:r>
                  <a:rPr lang="en-US" dirty="0">
                    <a:hlinkClick r:id="rId2"/>
                  </a:rPr>
                  <a:t>://</a:t>
                </a:r>
                <a:r>
                  <a:rPr lang="en-US" dirty="0" smtClean="0">
                    <a:hlinkClick r:id="rId2"/>
                  </a:rPr>
                  <a:t>docs.opencv.org/3.1.0/de/d25/imgproc_color_conversions.html</a:t>
                </a:r>
                <a:endParaRPr lang="en-US" dirty="0"/>
              </a:p>
              <a:p>
                <a:r>
                  <a:rPr lang="en-US" dirty="0" smtClean="0"/>
                  <a:t>So we can normalize the range from 0 to 359 by multiplying values by two and perform the approximation conversion given by the following equation: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𝑙</m:t>
                    </m:r>
                    <m:r>
                      <a:rPr lang="en-US" b="0" i="1" smtClean="0">
                        <a:latin typeface="Cambria Math" charset="0"/>
                      </a:rPr>
                      <m:t>=620−</m:t>
                    </m:r>
                    <m:f>
                      <m:fPr>
                        <m:ctrlPr>
                          <a:rPr lang="bg-BG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170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270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∗270∗</m:t>
                    </m:r>
                    <m:r>
                      <a:rPr lang="en-US" b="0" i="1" smtClean="0">
                        <a:latin typeface="Cambria Math" charset="0"/>
                      </a:rPr>
                      <m:t>h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𝑙</m:t>
                    </m:r>
                  </m:oMath>
                </a14:m>
                <a:r>
                  <a:rPr lang="en-US" dirty="0" smtClean="0"/>
                  <a:t> is wavelength in nm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h</m:t>
                    </m:r>
                  </m:oMath>
                </a14:m>
                <a:r>
                  <a:rPr lang="en-US" dirty="0" smtClean="0"/>
                  <a:t> is the hue value from 0 to 359.</a:t>
                </a:r>
                <a:endParaRPr lang="en-US" dirty="0"/>
              </a:p>
              <a:p>
                <a:pPr lvl="1"/>
                <a:r>
                  <a:rPr lang="en-US" dirty="0" smtClean="0">
                    <a:hlinkClick r:id="rId3"/>
                  </a:rPr>
                  <a:t>http</a:t>
                </a:r>
                <a:r>
                  <a:rPr lang="en-US" dirty="0">
                    <a:hlinkClick r:id="rId3"/>
                  </a:rPr>
                  <a:t>://</a:t>
                </a:r>
                <a:r>
                  <a:rPr lang="en-US" dirty="0" smtClean="0">
                    <a:hlinkClick r:id="rId3"/>
                  </a:rPr>
                  <a:t>stackoverflow.com/questions/11850105/hue-to-wavelength-mapping</a:t>
                </a:r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676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2223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883</TotalTime>
  <Words>221</Words>
  <Application>Microsoft Macintosh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Cambria Math</vt:lpstr>
      <vt:lpstr>Century Gothic</vt:lpstr>
      <vt:lpstr>Arial</vt:lpstr>
      <vt:lpstr>Vapor Trail</vt:lpstr>
      <vt:lpstr>Asteroid composition </vt:lpstr>
      <vt:lpstr>Visible Wavelengths</vt:lpstr>
      <vt:lpstr>Meteorite Composition</vt:lpstr>
      <vt:lpstr>Problem: Recover wavelengths from RGB Space</vt:lpstr>
      <vt:lpstr>OpenCV hue to Wavelength Conversion Approximation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Asteroid composition </dc:title>
  <dc:creator>Sam Woo</dc:creator>
  <cp:lastModifiedBy>Sam Woo</cp:lastModifiedBy>
  <cp:revision>7</cp:revision>
  <dcterms:created xsi:type="dcterms:W3CDTF">2016-04-23T00:25:58Z</dcterms:created>
  <dcterms:modified xsi:type="dcterms:W3CDTF">2016-04-23T15:10:30Z</dcterms:modified>
</cp:coreProperties>
</file>