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55"/>
    <p:restoredTop sz="94654"/>
  </p:normalViewPr>
  <p:slideViewPr>
    <p:cSldViewPr snapToGrid="0" snapToObjects="1">
      <p:cViewPr varScale="1">
        <p:scale>
          <a:sx n="84" d="100"/>
          <a:sy n="84" d="100"/>
        </p:scale>
        <p:origin x="21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05BB-8402-1948-A61F-98798EC2B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9201C-E27F-8F46-9879-418A399D3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CA58-AAC7-D345-93DC-F772232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3937-67A9-A043-BD3B-A421B081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0E4DE-005C-F548-97E9-C0BEA641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0A02-3E03-6F43-97A2-7416F686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E83D0-4AC5-204C-BD4B-7AA976593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CE05-8D8A-6B4C-827C-17026453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FBE5-7482-5647-9FA2-8A47F372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9E27-2DE3-FF47-B3BC-98951211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BD1F2-80BC-9647-90C5-8775AD11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15238-2F23-1C48-8B54-4E8D1F90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88EE-8623-BD41-9D50-7FF9BEBE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153E-3013-3A48-977B-DF5AA0F0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F0E7-F2AF-6340-8777-1B1AF02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ED6E-02B0-3841-823A-5603C16D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2D9D-5CBE-5A47-AE55-E2AD30F8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8B64-A6DE-264A-A178-9FB83D95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241D5-DC05-974B-9FF4-21DC9DD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5D3E7-F672-9246-A9C3-3401FB9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12F9-FA62-5A40-BEC8-67EF756D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F9B74-3220-544F-8BE5-B974FBA8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E2AA-B7B9-0340-A438-7B82DB19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3516-BDA8-C645-9598-961DFEA6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0B10-F8CF-524E-92D7-5298781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2D69-F0FB-E346-9FBE-5E1B1FA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C412-D3F7-B248-B659-AAC50569F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B117-D879-274D-8402-87194EC4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56ED3-E661-EE4E-A6D9-87FB3A9E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4EFB3-DC21-534E-86D9-EBD78FE8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DD6DC-E6B9-FD4D-AB8F-31C1F780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B355-F196-214E-9653-CAB37BD1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7A7B-5D96-7642-BAE9-79312C5C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7E45A-775D-E441-A264-65432343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441C6-0D07-C445-9FE4-32C142F01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4F16A-CFB4-C649-99B0-AD6C60E10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4AFED-4D07-8B45-8622-3FFFA51B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86072-599A-7346-8F24-8A482672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6BCB9-D9C8-F040-A0BE-695CFC09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73B5-087C-7B4F-9B2A-930CDDD5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0F0BE-BC68-8F4D-84B8-ED945661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2FD4-F6B0-6847-8BBA-B39CFC9B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78407-03B8-8443-90E4-84EE9189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4D785-4DED-A840-A771-B316AB2B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8040B-7D10-EF43-B7BC-3AE12BE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6F9E6-AB85-C845-ADF2-AEC0DCE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92BA-DD5F-6F45-9893-9C87311F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24D9-E159-4949-A000-EEE7C66E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812A-2E4A-0241-B737-5D7DA78FA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6035-5E16-7E4B-BF0C-25DED201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6444-1081-9A49-A1F8-21CD4F76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903A1-856F-3646-83A1-6FD615EC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9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8EE1-9511-2140-A5F0-2BFD0C9A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A9D0E-F071-6B4F-8E80-DB1969ACB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E9450-E4CD-2B4F-815C-A7CBAD8BD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DA668-5A25-4A4B-AFF7-80DDFEA9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7CE78-B3CD-0A41-B4B2-2EFF860E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8D3E-84E1-9541-9CE7-D3B8E2E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C6020-9CC3-B84D-BB2C-DF9ABE07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EE011-3C10-AF44-A018-2E204B3C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1D5E-AF07-6143-9213-1E15112F3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79C50-F54B-3C4B-B6A8-AD7036A8279A}" type="datetimeFigureOut">
              <a:rPr lang="en-US" smtClean="0"/>
              <a:t>8/3/18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7F4B-57B5-954C-AB0B-33AEF61AF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5CE7-C545-764C-8085-CAD6A4FC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2852-A1B0-474E-8675-E08E0BFB1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FE1ACC-BD75-B740-8C8A-E0E1FFA2DB9C}"/>
              </a:ext>
            </a:extLst>
          </p:cNvPr>
          <p:cNvSpPr txBox="1"/>
          <p:nvPr/>
        </p:nvSpPr>
        <p:spPr>
          <a:xfrm>
            <a:off x="8323696" y="1340608"/>
            <a:ext cx="321087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Order</a:t>
            </a:r>
          </a:p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dirty="0" err="1"/>
              <a:t>OrderLine</a:t>
            </a:r>
            <a:r>
              <a:rPr lang="en-US" dirty="0"/>
              <a:t>&gt; </a:t>
            </a:r>
            <a:r>
              <a:rPr lang="en-US" dirty="0" err="1"/>
              <a:t>orderLines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4BA63-0CBD-B04C-A371-9BCCEB5CB064}"/>
              </a:ext>
            </a:extLst>
          </p:cNvPr>
          <p:cNvSpPr txBox="1"/>
          <p:nvPr/>
        </p:nvSpPr>
        <p:spPr>
          <a:xfrm>
            <a:off x="8835470" y="4800922"/>
            <a:ext cx="21873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Trip</a:t>
            </a:r>
          </a:p>
          <a:p>
            <a:r>
              <a:rPr lang="en-US" dirty="0" err="1"/>
              <a:t>ArrayList</a:t>
            </a:r>
            <a:r>
              <a:rPr lang="en-US" dirty="0"/>
              <a:t>&lt;Step&gt;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3AAA1-AEAF-4A4F-B408-97939C4EAFDE}"/>
              </a:ext>
            </a:extLst>
          </p:cNvPr>
          <p:cNvSpPr txBox="1"/>
          <p:nvPr/>
        </p:nvSpPr>
        <p:spPr>
          <a:xfrm>
            <a:off x="5531434" y="4246925"/>
            <a:ext cx="1869807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Step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stepNum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startCity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arrivalCity</a:t>
            </a:r>
            <a:endParaRPr lang="en-US" dirty="0"/>
          </a:p>
          <a:p>
            <a:r>
              <a:rPr lang="en-US" dirty="0"/>
              <a:t>double distance</a:t>
            </a:r>
          </a:p>
          <a:p>
            <a:r>
              <a:rPr lang="en-US" dirty="0"/>
              <a:t>String </a:t>
            </a:r>
            <a:r>
              <a:rPr lang="en-US" dirty="0" err="1"/>
              <a:t>travelMode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E8988-E4CB-944D-8FB6-747E5FB72C1A}"/>
              </a:ext>
            </a:extLst>
          </p:cNvPr>
          <p:cNvSpPr txBox="1"/>
          <p:nvPr/>
        </p:nvSpPr>
        <p:spPr>
          <a:xfrm>
            <a:off x="2811498" y="661456"/>
            <a:ext cx="210269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/>
              <a:t>Product</a:t>
            </a:r>
          </a:p>
          <a:p>
            <a:r>
              <a:rPr lang="en-US" dirty="0"/>
              <a:t>String name</a:t>
            </a:r>
          </a:p>
          <a:p>
            <a:r>
              <a:rPr lang="en-US" dirty="0"/>
              <a:t>String </a:t>
            </a:r>
            <a:r>
              <a:rPr lang="en-US" dirty="0" err="1"/>
              <a:t>transportType</a:t>
            </a:r>
            <a:endParaRPr lang="en-US" dirty="0"/>
          </a:p>
          <a:p>
            <a:r>
              <a:rPr lang="en-US" dirty="0"/>
              <a:t>double height</a:t>
            </a:r>
          </a:p>
          <a:p>
            <a:r>
              <a:rPr lang="en-US" dirty="0"/>
              <a:t>double width</a:t>
            </a:r>
          </a:p>
          <a:p>
            <a:r>
              <a:rPr lang="en-US" dirty="0"/>
              <a:t>double depth</a:t>
            </a:r>
          </a:p>
          <a:p>
            <a:r>
              <a:rPr lang="en-US" dirty="0"/>
              <a:t>double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6BA74-93E9-EA49-B391-3587BD418868}"/>
              </a:ext>
            </a:extLst>
          </p:cNvPr>
          <p:cNvSpPr txBox="1"/>
          <p:nvPr/>
        </p:nvSpPr>
        <p:spPr>
          <a:xfrm>
            <a:off x="5955227" y="1202109"/>
            <a:ext cx="171130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u="sng" dirty="0" err="1"/>
              <a:t>OrderLine</a:t>
            </a:r>
            <a:endParaRPr lang="en-US" b="1" u="sng" dirty="0"/>
          </a:p>
          <a:p>
            <a:r>
              <a:rPr lang="en-US" dirty="0"/>
              <a:t>Product product</a:t>
            </a:r>
          </a:p>
          <a:p>
            <a:r>
              <a:rPr lang="en-US" dirty="0" err="1"/>
              <a:t>int</a:t>
            </a:r>
            <a:r>
              <a:rPr lang="en-US" dirty="0"/>
              <a:t> quantity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B9CEA-23E7-524B-9EFF-E6F05BECE1A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914190" y="1663774"/>
            <a:ext cx="1041037" cy="13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5383F7-4215-D04B-BD3A-B98952B9ED0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7666529" y="1663774"/>
            <a:ext cx="65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B969B0-BDE2-0A4B-8018-3B6C6285E4D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7401241" y="5124088"/>
            <a:ext cx="1434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EC8978-4762-4E43-A734-978A24BED8D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9929135" y="1986939"/>
            <a:ext cx="1" cy="281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0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Woo</dc:creator>
  <cp:lastModifiedBy>Samuel Woo</cp:lastModifiedBy>
  <cp:revision>6</cp:revision>
  <dcterms:created xsi:type="dcterms:W3CDTF">2018-08-03T21:30:10Z</dcterms:created>
  <dcterms:modified xsi:type="dcterms:W3CDTF">2018-08-03T23:06:06Z</dcterms:modified>
</cp:coreProperties>
</file>