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Number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pPr algn="ctr"/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Types	</a:t>
          </a:r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9573816D-8B03-4694-9E98-7ACF83244E41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String</a:t>
          </a:r>
        </a:p>
      </dgm:t>
    </dgm:pt>
    <dgm:pt modelId="{13CF8C7B-6CB2-4CC9-8901-E57BEF43ED31}" type="parTrans" cxnId="{FDCC83F9-9D73-4969-98AA-AF676458602D}">
      <dgm:prSet/>
      <dgm:spPr/>
      <dgm:t>
        <a:bodyPr/>
        <a:lstStyle/>
        <a:p>
          <a:endParaRPr lang="en-US"/>
        </a:p>
      </dgm:t>
    </dgm:pt>
    <dgm:pt modelId="{28EB7C57-F8DC-45EE-8FEC-4066F714E074}" type="sibTrans" cxnId="{FDCC83F9-9D73-4969-98AA-AF676458602D}">
      <dgm:prSet/>
      <dgm:spPr/>
      <dgm:t>
        <a:bodyPr/>
        <a:lstStyle/>
        <a:p>
          <a:endParaRPr lang="en-US"/>
        </a:p>
      </dgm:t>
    </dgm:pt>
    <dgm:pt modelId="{D8467EAB-3DD7-43EE-A89B-846E4BAD3617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List</a:t>
          </a:r>
        </a:p>
      </dgm:t>
    </dgm:pt>
    <dgm:pt modelId="{BC17E2D5-9C44-4516-B4D4-9A25CC741F0E}" type="parTrans" cxnId="{E2491DA7-EE85-4F7E-8689-0194A8EF5D94}">
      <dgm:prSet/>
      <dgm:spPr/>
      <dgm:t>
        <a:bodyPr/>
        <a:lstStyle/>
        <a:p>
          <a:endParaRPr lang="en-US"/>
        </a:p>
      </dgm:t>
    </dgm:pt>
    <dgm:pt modelId="{76D04B9D-7A78-449E-B761-4717E7C23969}" type="sibTrans" cxnId="{E2491DA7-EE85-4F7E-8689-0194A8EF5D94}">
      <dgm:prSet/>
      <dgm:spPr/>
      <dgm:t>
        <a:bodyPr/>
        <a:lstStyle/>
        <a:p>
          <a:endParaRPr lang="en-US"/>
        </a:p>
      </dgm:t>
    </dgm:pt>
    <dgm:pt modelId="{CE527814-3966-434A-8A66-A9C5D9B770B4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Tuple</a:t>
          </a:r>
        </a:p>
      </dgm:t>
    </dgm:pt>
    <dgm:pt modelId="{1CE54163-3729-4850-8A4C-994EEAC8A2D0}" type="parTrans" cxnId="{9E835ED7-E310-46CE-AD8D-D2ACF5487BE6}">
      <dgm:prSet/>
      <dgm:spPr/>
      <dgm:t>
        <a:bodyPr/>
        <a:lstStyle/>
        <a:p>
          <a:endParaRPr lang="en-US"/>
        </a:p>
      </dgm:t>
    </dgm:pt>
    <dgm:pt modelId="{75F92541-B23E-4336-9423-C1F69C212B40}" type="sibTrans" cxnId="{9E835ED7-E310-46CE-AD8D-D2ACF5487BE6}">
      <dgm:prSet/>
      <dgm:spPr/>
      <dgm:t>
        <a:bodyPr/>
        <a:lstStyle/>
        <a:p>
          <a:endParaRPr lang="en-US"/>
        </a:p>
      </dgm:t>
    </dgm:pt>
    <dgm:pt modelId="{85AD215D-CE83-4A50-9760-B896D932BDDC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Dictionary</a:t>
          </a:r>
        </a:p>
      </dgm:t>
    </dgm:pt>
    <dgm:pt modelId="{9DA497E0-CF6E-470C-88CC-F0D05C91D60E}" type="parTrans" cxnId="{E36D85D1-D24E-405D-B18F-BCCA0E14598F}">
      <dgm:prSet/>
      <dgm:spPr/>
      <dgm:t>
        <a:bodyPr/>
        <a:lstStyle/>
        <a:p>
          <a:endParaRPr lang="en-US"/>
        </a:p>
      </dgm:t>
    </dgm:pt>
    <dgm:pt modelId="{EB219695-731D-4088-98B0-B639DFE0F8A2}" type="sibTrans" cxnId="{E36D85D1-D24E-405D-B18F-BCCA0E14598F}">
      <dgm:prSet/>
      <dgm:spPr/>
      <dgm:t>
        <a:bodyPr/>
        <a:lstStyle/>
        <a:p>
          <a:endParaRPr lang="en-US"/>
        </a:p>
      </dgm:t>
    </dgm:pt>
    <dgm:pt modelId="{F142564C-BF04-4FFA-858A-F585AB3C5B57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</a:t>
          </a:r>
        </a:p>
      </dgm:t>
    </dgm:pt>
    <dgm:pt modelId="{39544F85-9297-4398-8BEE-78E1724EDC34}" type="parTrans" cxnId="{7BFD1F31-8712-445E-A982-219292A5F710}">
      <dgm:prSet/>
      <dgm:spPr/>
    </dgm:pt>
    <dgm:pt modelId="{C48F3CCD-A354-41E4-9D7F-AD1CFCD19046}" type="sibTrans" cxnId="{7BFD1F31-8712-445E-A982-219292A5F710}">
      <dgm:prSet/>
      <dgm:spPr/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1" custLinFactNeighborY="0">
        <dgm:presLayoutVars>
          <dgm:bulletEnabled val="1"/>
        </dgm:presLayoutVars>
      </dgm:prSet>
      <dgm:spPr/>
    </dgm:pt>
  </dgm:ptLst>
  <dgm:cxnLst>
    <dgm:cxn modelId="{7BFD1F31-8712-445E-A982-219292A5F710}" srcId="{0D51337A-31FA-4717-B2BF-9243F96D2B9B}" destId="{F142564C-BF04-4FFA-858A-F585AB3C5B57}" srcOrd="5" destOrd="0" parTransId="{39544F85-9297-4398-8BEE-78E1724EDC34}" sibTransId="{C48F3CCD-A354-41E4-9D7F-AD1CFCD19046}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8ED6E57-390F-425F-A78E-B85A81633D45}" type="presOf" srcId="{85AD215D-CE83-4A50-9760-B896D932BDDC}" destId="{6FB9694A-6C63-4B23-90F6-4F208C00D399}" srcOrd="0" destOrd="4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95CB6183-4E65-416E-B2D2-EEC41ED10F51}" type="presOf" srcId="{D8467EAB-3DD7-43EE-A89B-846E4BAD3617}" destId="{6FB9694A-6C63-4B23-90F6-4F208C00D399}" srcOrd="0" destOrd="2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50A5385-B656-42C9-9819-86ABDC7A855E}" type="presOf" srcId="{9573816D-8B03-4694-9E98-7ACF83244E41}" destId="{6FB9694A-6C63-4B23-90F6-4F208C00D399}" srcOrd="0" destOrd="1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6BB702A6-7A04-4C18-80D6-1282FB53E297}" type="presOf" srcId="{F142564C-BF04-4FFA-858A-F585AB3C5B57}" destId="{6FB9694A-6C63-4B23-90F6-4F208C00D399}" srcOrd="0" destOrd="5" presId="urn:microsoft.com/office/officeart/2005/8/layout/vList5"/>
    <dgm:cxn modelId="{E2491DA7-EE85-4F7E-8689-0194A8EF5D94}" srcId="{0D51337A-31FA-4717-B2BF-9243F96D2B9B}" destId="{D8467EAB-3DD7-43EE-A89B-846E4BAD3617}" srcOrd="2" destOrd="0" parTransId="{BC17E2D5-9C44-4516-B4D4-9A25CC741F0E}" sibTransId="{76D04B9D-7A78-449E-B761-4717E7C23969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3F6323CB-3B0E-4AC0-8ED0-2C10E3817349}" type="presOf" srcId="{CE527814-3966-434A-8A66-A9C5D9B770B4}" destId="{6FB9694A-6C63-4B23-90F6-4F208C00D399}" srcOrd="0" destOrd="3" presId="urn:microsoft.com/office/officeart/2005/8/layout/vList5"/>
    <dgm:cxn modelId="{E36D85D1-D24E-405D-B18F-BCCA0E14598F}" srcId="{0D51337A-31FA-4717-B2BF-9243F96D2B9B}" destId="{85AD215D-CE83-4A50-9760-B896D932BDDC}" srcOrd="4" destOrd="0" parTransId="{9DA497E0-CF6E-470C-88CC-F0D05C91D60E}" sibTransId="{EB219695-731D-4088-98B0-B639DFE0F8A2}"/>
    <dgm:cxn modelId="{9E835ED7-E310-46CE-AD8D-D2ACF5487BE6}" srcId="{0D51337A-31FA-4717-B2BF-9243F96D2B9B}" destId="{CE527814-3966-434A-8A66-A9C5D9B770B4}" srcOrd="3" destOrd="0" parTransId="{1CE54163-3729-4850-8A4C-994EEAC8A2D0}" sibTransId="{75F92541-B23E-4336-9423-C1F69C212B40}"/>
    <dgm:cxn modelId="{FDCC83F9-9D73-4969-98AA-AF676458602D}" srcId="{0D51337A-31FA-4717-B2BF-9243F96D2B9B}" destId="{9573816D-8B03-4694-9E98-7ACF83244E41}" srcOrd="1" destOrd="0" parTransId="{13CF8C7B-6CB2-4CC9-8901-E57BEF43ED31}" sibTransId="{28EB7C57-F8DC-45EE-8FEC-4066F714E074}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5320778" y="-1399064"/>
          <a:ext cx="2830602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Number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Tuple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Dictionary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</a:t>
          </a:r>
        </a:p>
      </dsp:txBody>
      <dsp:txXfrm rot="-5400000">
        <a:off x="3566160" y="493733"/>
        <a:ext cx="6201661" cy="2554244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35382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Types	</a:t>
          </a:r>
        </a:p>
      </dsp:txBody>
      <dsp:txXfrm>
        <a:off x="172723" y="174452"/>
        <a:ext cx="3220714" cy="319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Python </a:t>
            </a:r>
            <a:r>
              <a:rPr lang="ta-IN" sz="5400" dirty="0"/>
              <a:t>தமிழ் 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847" y="3695178"/>
            <a:ext cx="5582432" cy="610644"/>
          </a:xfrm>
        </p:spPr>
        <p:txBody>
          <a:bodyPr>
            <a:norm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DATATYPES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F38F77-6364-4080-84D5-B2E04257B264}"/>
              </a:ext>
            </a:extLst>
          </p:cNvPr>
          <p:cNvCxnSpPr>
            <a:cxnSpLocks/>
          </p:cNvCxnSpPr>
          <p:nvPr/>
        </p:nvCxnSpPr>
        <p:spPr>
          <a:xfrm>
            <a:off x="3945371" y="3628503"/>
            <a:ext cx="46346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64085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Number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&lt;int&gt;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integer datatype of any size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&lt;float&gt;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Holds decimal numbers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ctr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limit depends on memory size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3B7E54-68E3-4D64-A3F6-FD143E0FC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25" y="3160929"/>
            <a:ext cx="956948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radius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 Medium"/>
              </a:rPr>
              <a:t>50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Fira Code Medium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Fira Code Medium"/>
              </a:rPr>
              <a:t>number =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 Medium"/>
              </a:rPr>
              <a:t> 99999999</a:t>
            </a:r>
            <a:endParaRPr lang="en-US" altLang="en-US" sz="2000" dirty="0">
              <a:solidFill>
                <a:srgbClr val="808080"/>
              </a:solidFill>
              <a:latin typeface="Fira Code Medium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4FE9CAC-A5F4-4D29-9C86-C05AA672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25" y="5236447"/>
            <a:ext cx="959008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pi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ira Code Medium"/>
              </a:rPr>
              <a:t>3.14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String &lt;</a:t>
            </a:r>
            <a:r>
              <a:rPr lang="en-US" sz="4400" cap="none" dirty="0">
                <a:latin typeface="Rockwell" panose="02060603020205020403" pitchFamily="18" charset="0"/>
              </a:rPr>
              <a:t>str</a:t>
            </a:r>
            <a:r>
              <a:rPr lang="en-US" sz="4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39962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Sequence of characters</a:t>
            </a:r>
          </a:p>
          <a:p>
            <a:r>
              <a:rPr lang="en-US" dirty="0"/>
              <a:t>There is no character datatype in python</a:t>
            </a:r>
          </a:p>
          <a:p>
            <a:r>
              <a:rPr lang="en-US" dirty="0"/>
              <a:t>Can be defined either within single quotes (‘…’) or double quotes (“…”)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62BA55-501D-4BBB-A66B-0C6A0C461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4010819"/>
            <a:ext cx="916146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language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Fira Code Medium"/>
              </a:rPr>
              <a:t>'python’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Fira Code Mediu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email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Fira Code Medium"/>
              </a:rPr>
              <a:t>"cswadhikar@gmail.com"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8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C324-BEBF-4D42-A4EE-299F6AF5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string </a:t>
            </a:r>
            <a:r>
              <a:rPr lang="en-US" dirty="0">
                <a:latin typeface="Rockwell" panose="02060603020205020403" pitchFamily="18" charset="0"/>
              </a:rPr>
              <a:t>&lt;</a:t>
            </a:r>
            <a:r>
              <a:rPr lang="en-US" cap="none" dirty="0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738-98FE-4FC5-82D2-D38B5E54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8537"/>
            <a:ext cx="9905999" cy="3541714"/>
          </a:xfrm>
        </p:spPr>
        <p:txBody>
          <a:bodyPr/>
          <a:lstStyle/>
          <a:p>
            <a:r>
              <a:rPr lang="en-US" dirty="0"/>
              <a:t>Multiple line strings can be created using triple quotes</a:t>
            </a:r>
          </a:p>
          <a:p>
            <a:r>
              <a:rPr lang="en-US" dirty="0"/>
              <a:t>Can use either single quotes or double quotes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45913E-C391-44C7-A1F6-54396301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10280"/>
            <a:ext cx="9599610" cy="14276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message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Fira Code Medium"/>
              </a:rPr>
              <a:t>'''Hello all,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Fira Code Medium"/>
              </a:rPr>
              <a:t>welcome to python programming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Fira Code Medium"/>
              </a:rPr>
              <a:t>    - Instructor'''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3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C324-BEBF-4D42-A4EE-299F6AF5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latin typeface="Rockwell" panose="02060603020205020403" pitchFamily="18" charset="0"/>
              </a:rPr>
              <a:t>&lt;</a:t>
            </a:r>
            <a:r>
              <a:rPr lang="en-US" cap="none" dirty="0">
                <a:latin typeface="Rockwell" panose="02060603020205020403" pitchFamily="18" charset="0"/>
              </a:rPr>
              <a:t>list</a:t>
            </a:r>
            <a:r>
              <a:rPr lang="en-US" dirty="0">
                <a:latin typeface="Rockwell" panose="02060603020205020403" pitchFamily="18" charset="0"/>
              </a:rPr>
              <a:t>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738-98FE-4FC5-82D2-D38B5E54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elements inside square brackets separated by comma</a:t>
            </a:r>
          </a:p>
          <a:p>
            <a:r>
              <a:rPr lang="en-US" dirty="0"/>
              <a:t>Elements can be of any data-type</a:t>
            </a:r>
          </a:p>
          <a:p>
            <a:r>
              <a:rPr lang="en-US" dirty="0"/>
              <a:t>Duplicate elements are allowed</a:t>
            </a:r>
          </a:p>
          <a:p>
            <a:r>
              <a:rPr lang="en-US" dirty="0"/>
              <a:t>Can be modified (Mutable)</a:t>
            </a:r>
          </a:p>
          <a:p>
            <a:r>
              <a:rPr lang="en-US" dirty="0"/>
              <a:t>Elements are ordered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4209B3-260C-4239-A480-EA3615FC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83741"/>
            <a:ext cx="959961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Fira Code Mediu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languages = [ </a:t>
            </a: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 Medium"/>
              </a:rPr>
              <a:t>'python’,  'ruby’,  'go’,  ‘java’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5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C324-BEBF-4D42-A4EE-299F6AF5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>
                <a:latin typeface="Rockwell" panose="02060603020205020403" pitchFamily="18" charset="0"/>
              </a:rPr>
              <a:t>&lt;</a:t>
            </a:r>
            <a:r>
              <a:rPr lang="en-US" cap="none" dirty="0">
                <a:latin typeface="Rockwell" panose="02060603020205020403" pitchFamily="18" charset="0"/>
              </a:rPr>
              <a:t>tuple</a:t>
            </a:r>
            <a:r>
              <a:rPr lang="en-US" dirty="0">
                <a:latin typeface="Rockwell" panose="02060603020205020403" pitchFamily="18" charset="0"/>
              </a:rPr>
              <a:t>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738-98FE-4FC5-82D2-D38B5E54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elements inside brackets separated by comma</a:t>
            </a:r>
          </a:p>
          <a:p>
            <a:r>
              <a:rPr lang="en-US" dirty="0"/>
              <a:t>Elements can be of any data-type</a:t>
            </a:r>
          </a:p>
          <a:p>
            <a:r>
              <a:rPr lang="en-US" dirty="0"/>
              <a:t>Duplicate elements are allowed</a:t>
            </a:r>
          </a:p>
          <a:p>
            <a:r>
              <a:rPr lang="en-US" dirty="0"/>
              <a:t>Cannot be modified (Immutable)</a:t>
            </a:r>
          </a:p>
          <a:p>
            <a:r>
              <a:rPr lang="en-US" dirty="0"/>
              <a:t>Elements are ordered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4209B3-260C-4239-A480-EA3615FC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121841"/>
            <a:ext cx="959008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Fira Code Mediu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marks = ( </a:t>
            </a: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 Medium"/>
              </a:rPr>
              <a:t>56,  75,  53,  61 )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1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C324-BEBF-4D42-A4EE-299F6AF5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>
                <a:latin typeface="Rockwell" panose="02060603020205020403" pitchFamily="18" charset="0"/>
              </a:rPr>
              <a:t>&lt;</a:t>
            </a:r>
            <a:r>
              <a:rPr lang="en-US" cap="none" dirty="0" err="1">
                <a:latin typeface="Rockwell" panose="02060603020205020403" pitchFamily="18" charset="0"/>
              </a:rPr>
              <a:t>dict</a:t>
            </a:r>
            <a:r>
              <a:rPr lang="en-US" dirty="0">
                <a:latin typeface="Rockwell" panose="02060603020205020403" pitchFamily="18" charset="0"/>
              </a:rPr>
              <a:t>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738-98FE-4FC5-82D2-D38B5E54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key-value pairs inside curly brackets separated by comma</a:t>
            </a:r>
          </a:p>
          <a:p>
            <a:r>
              <a:rPr lang="en-US" dirty="0"/>
              <a:t>Keys can be either </a:t>
            </a:r>
            <a:r>
              <a:rPr lang="en-US" b="1" dirty="0">
                <a:solidFill>
                  <a:srgbClr val="FFC000"/>
                </a:solidFill>
              </a:rPr>
              <a:t>int, str or tuple</a:t>
            </a:r>
          </a:p>
          <a:p>
            <a:r>
              <a:rPr lang="en-US" dirty="0"/>
              <a:t>Duplicate keys are overwritten</a:t>
            </a:r>
          </a:p>
          <a:p>
            <a:r>
              <a:rPr lang="en-US" dirty="0"/>
              <a:t>Can be modified (Mutable)</a:t>
            </a:r>
          </a:p>
          <a:p>
            <a:r>
              <a:rPr lang="en-US" dirty="0"/>
              <a:t>Elements are ordered 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B70D4-8A50-4655-87FC-BDEE7E6D9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7" y="5084371"/>
            <a:ext cx="962977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data =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    </a:t>
            </a: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 Medium"/>
              </a:rPr>
              <a:t>'city': 'Ahmedabad',</a:t>
            </a:r>
            <a:b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 Medium"/>
              </a:rPr>
            </a:b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 Medium"/>
              </a:rPr>
              <a:t>    'age’: </a:t>
            </a:r>
            <a:r>
              <a:rPr lang="en-US" altLang="en-US" sz="2000" dirty="0">
                <a:solidFill>
                  <a:schemeClr val="accent1"/>
                </a:solidFill>
                <a:latin typeface="Fira Code Medium"/>
              </a:rPr>
              <a:t>29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9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C324-BEBF-4D42-A4EE-299F6AF5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>
                <a:latin typeface="Rockwell" panose="02060603020205020403" pitchFamily="18" charset="0"/>
              </a:rPr>
              <a:t>&lt;</a:t>
            </a:r>
            <a:r>
              <a:rPr lang="en-US" cap="none" dirty="0">
                <a:latin typeface="Rockwell" panose="02060603020205020403" pitchFamily="18" charset="0"/>
              </a:rPr>
              <a:t>set</a:t>
            </a:r>
            <a:r>
              <a:rPr lang="en-US" dirty="0">
                <a:latin typeface="Rockwell" panose="02060603020205020403" pitchFamily="18" charset="0"/>
              </a:rPr>
              <a:t>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738-98FE-4FC5-82D2-D38B5E54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elements inside curly brackets</a:t>
            </a:r>
          </a:p>
          <a:p>
            <a:r>
              <a:rPr lang="en-US" dirty="0"/>
              <a:t>Elements can be either </a:t>
            </a:r>
            <a:r>
              <a:rPr lang="en-US" b="1" dirty="0">
                <a:solidFill>
                  <a:srgbClr val="FFC000"/>
                </a:solidFill>
              </a:rPr>
              <a:t>int, str or tuple</a:t>
            </a:r>
          </a:p>
          <a:p>
            <a:r>
              <a:rPr lang="en-US" dirty="0"/>
              <a:t>Duplicate elements are not allowed</a:t>
            </a:r>
          </a:p>
          <a:p>
            <a:r>
              <a:rPr lang="en-US" dirty="0"/>
              <a:t>Can be modified (Mutable)</a:t>
            </a:r>
          </a:p>
          <a:p>
            <a:r>
              <a:rPr lang="en-US" dirty="0"/>
              <a:t>Elements are unordered 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74F904-0989-4A62-93BA-D9271CB6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5150020"/>
            <a:ext cx="960913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Fira Code Mediu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dupes = { </a:t>
            </a:r>
            <a:r>
              <a:rPr lang="en-US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 Medium"/>
              </a:rPr>
              <a:t>1</a:t>
            </a:r>
            <a:r>
              <a:rPr lang="en-US" altLang="en-US" sz="2000" dirty="0">
                <a:solidFill>
                  <a:srgbClr val="CC7832"/>
                </a:solidFill>
                <a:latin typeface="Fira Code Medium"/>
              </a:rPr>
              <a:t> ,</a:t>
            </a:r>
            <a:r>
              <a:rPr lang="en-US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 Medium"/>
              </a:rPr>
              <a:t>  2</a:t>
            </a:r>
            <a:r>
              <a:rPr lang="en-US" altLang="en-US" sz="2000" dirty="0">
                <a:solidFill>
                  <a:srgbClr val="CC7832"/>
                </a:solidFill>
                <a:latin typeface="Fira Code Medium"/>
              </a:rPr>
              <a:t> ,</a:t>
            </a:r>
            <a:r>
              <a:rPr lang="en-US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 Medium"/>
              </a:rPr>
              <a:t>  3</a:t>
            </a:r>
            <a:r>
              <a:rPr lang="en-US" altLang="en-US" sz="2000" dirty="0">
                <a:solidFill>
                  <a:srgbClr val="CC7832"/>
                </a:solidFill>
                <a:latin typeface="Fira Code Medium"/>
              </a:rPr>
              <a:t> ,</a:t>
            </a:r>
            <a:r>
              <a:rPr lang="en-US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 Medium"/>
              </a:rPr>
              <a:t>  1</a:t>
            </a:r>
            <a:r>
              <a:rPr lang="en-US" altLang="en-US" sz="2000" dirty="0">
                <a:solidFill>
                  <a:srgbClr val="CC7832"/>
                </a:solidFill>
                <a:latin typeface="Fira Code Medium"/>
              </a:rPr>
              <a:t> ,</a:t>
            </a:r>
            <a:r>
              <a:rPr lang="en-US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 Medium"/>
              </a:rPr>
              <a:t>  2</a:t>
            </a:r>
            <a:r>
              <a:rPr lang="en-US" altLang="en-US" sz="2000" dirty="0">
                <a:solidFill>
                  <a:srgbClr val="CC7832"/>
                </a:solidFill>
                <a:latin typeface="Fira Code Medium"/>
              </a:rPr>
              <a:t> ,</a:t>
            </a:r>
            <a:r>
              <a:rPr lang="en-US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 Medium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Code Medium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ira Code Medium"/>
              </a:rPr>
              <a:t>}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 Medium"/>
              </a:rPr>
              <a:t>#  { 1,  2,  3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38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321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Fira Code Medium</vt:lpstr>
      <vt:lpstr>Rockwell</vt:lpstr>
      <vt:lpstr>Tahoma</vt:lpstr>
      <vt:lpstr>Tw Cen MT</vt:lpstr>
      <vt:lpstr>Circuit</vt:lpstr>
      <vt:lpstr>Python தமிழ் </vt:lpstr>
      <vt:lpstr>Datatypes</vt:lpstr>
      <vt:lpstr>Number </vt:lpstr>
      <vt:lpstr>String &lt;str&gt;</vt:lpstr>
      <vt:lpstr>Multiline string &lt;str&gt;</vt:lpstr>
      <vt:lpstr>List &lt;list&gt;</vt:lpstr>
      <vt:lpstr>Tuple &lt;tuple&gt;</vt:lpstr>
      <vt:lpstr>Dictionary &lt;dict&gt;</vt:lpstr>
      <vt:lpstr>Set &lt;set&gt;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2020-04-01T15:58:45Z</dcterms:created>
  <dcterms:modified xsi:type="dcterms:W3CDTF">2020-04-03T11:38:50Z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