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declaration in Java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typing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Declare variable in Python 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Retrospection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 and Cons of dynamic typing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ctr"/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Static typing</a:t>
          </a:r>
          <a:r>
            <a:rPr lang="en-US" sz="3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677D4939-AE22-4645-A75D-BD07DA38E78F}" type="presParOf" srcId="{99FD7F24-5BB9-46E8-BB7C-4B477B73B815}" destId="{120DCED0-01FF-429D-8B4B-923E0875F75E}" srcOrd="4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declaration in Java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Static typing</a:t>
          </a:r>
          <a:r>
            <a:rPr lang="en-US" sz="36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Declare variable in Python 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typing</a:t>
          </a:r>
        </a:p>
      </dsp:txBody>
      <dsp:txXfrm>
        <a:off x="55717" y="1255886"/>
        <a:ext cx="3454726" cy="1029938"/>
      </dsp:txXfrm>
    </dsp:sp>
    <dsp:sp modelId="{95E0557D-F0A1-4F38-8083-55DE7503164F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 and Cons of dynamic typing</a:t>
          </a:r>
        </a:p>
      </dsp:txBody>
      <dsp:txXfrm rot="-5400000">
        <a:off x="3566160" y="2557322"/>
        <a:ext cx="6295266" cy="823949"/>
      </dsp:txXfrm>
    </dsp:sp>
    <dsp:sp modelId="{B9324B26-5FF5-4FF7-9073-66103CBE8481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Retrospection</a:t>
          </a: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r>
              <a:rPr lang="ta-IN" sz="5400" dirty="0"/>
              <a:t>தமிழ்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847" y="3695178"/>
            <a:ext cx="5582432" cy="610644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Swadhikar 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38F77-6364-4080-84D5-B2E04257B264}"/>
              </a:ext>
            </a:extLst>
          </p:cNvPr>
          <p:cNvCxnSpPr>
            <a:cxnSpLocks/>
          </p:cNvCxnSpPr>
          <p:nvPr/>
        </p:nvCxnSpPr>
        <p:spPr>
          <a:xfrm>
            <a:off x="3945371" y="3628503"/>
            <a:ext cx="4634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Dynamic typing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92594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Java -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typing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needs to be mentioned explicitly and cannot be overwritten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B12435-FF29-4A0E-9937-7A08379E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505200"/>
            <a:ext cx="9436891" cy="167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String name = “Swadhikar”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Fira Code Medium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age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  <a:t>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“Naresh”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 Medium"/>
              </a:rPr>
              <a:t># fail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Python -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typing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is automatically determined by Python at run-time and can be overwritten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72C974-D0B3-4969-8535-15111209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56901"/>
            <a:ext cx="959961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  <a:t>"Swadhikar“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age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  <a:t>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 Medium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 Medium"/>
              </a:rPr>
              <a:t>name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 Medium"/>
              </a:rPr>
              <a:t>"Naresh"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 Medium"/>
              </a:rPr>
              <a:t># successful!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coding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is more readable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time is slightly slow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Prone to runtime errors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119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Fira Code Medium</vt:lpstr>
      <vt:lpstr>Rockwell</vt:lpstr>
      <vt:lpstr>Tahoma</vt:lpstr>
      <vt:lpstr>Tw Cen MT</vt:lpstr>
      <vt:lpstr>Circuit</vt:lpstr>
      <vt:lpstr>Python தமிழ் </vt:lpstr>
      <vt:lpstr>Dynamic typing</vt:lpstr>
      <vt:lpstr>Java - Variable declaration </vt:lpstr>
      <vt:lpstr>Python - Variable declaration </vt:lpstr>
      <vt:lpstr>Retrospection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2020-04-01T15:58:45Z</dcterms:created>
  <dcterms:modified xsi:type="dcterms:W3CDTF">2020-04-02T10:50:01Z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