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851525" cy="4389438"/>
  <p:notesSz cx="6858000" cy="9144000"/>
  <p:defaultTextStyle>
    <a:defPPr>
      <a:defRPr lang="en-US"/>
    </a:defPPr>
    <a:lvl1pPr marL="0" algn="l" defTabSz="491394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1pPr>
    <a:lvl2pPr marL="245697" algn="l" defTabSz="491394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2pPr>
    <a:lvl3pPr marL="491394" algn="l" defTabSz="491394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3pPr>
    <a:lvl4pPr marL="737090" algn="l" defTabSz="491394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4pPr>
    <a:lvl5pPr marL="982787" algn="l" defTabSz="491394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5pPr>
    <a:lvl6pPr marL="1228484" algn="l" defTabSz="491394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6pPr>
    <a:lvl7pPr marL="1474181" algn="l" defTabSz="491394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7pPr>
    <a:lvl8pPr marL="1719877" algn="l" defTabSz="491394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8pPr>
    <a:lvl9pPr marL="1965574" algn="l" defTabSz="491394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145" d="100"/>
          <a:sy n="145" d="100"/>
        </p:scale>
        <p:origin x="1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865" y="718364"/>
            <a:ext cx="4973796" cy="1528175"/>
          </a:xfrm>
        </p:spPr>
        <p:txBody>
          <a:bodyPr anchor="b"/>
          <a:lstStyle>
            <a:lvl1pPr algn="ctr">
              <a:defRPr sz="38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441" y="2305472"/>
            <a:ext cx="4388644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562" indent="0" algn="ctr">
              <a:buNone/>
              <a:defRPr sz="1280"/>
            </a:lvl2pPr>
            <a:lvl3pPr marL="585125" indent="0" algn="ctr">
              <a:buNone/>
              <a:defRPr sz="1152"/>
            </a:lvl3pPr>
            <a:lvl4pPr marL="877687" indent="0" algn="ctr">
              <a:buNone/>
              <a:defRPr sz="1024"/>
            </a:lvl4pPr>
            <a:lvl5pPr marL="1170249" indent="0" algn="ctr">
              <a:buNone/>
              <a:defRPr sz="1024"/>
            </a:lvl5pPr>
            <a:lvl6pPr marL="1462811" indent="0" algn="ctr">
              <a:buNone/>
              <a:defRPr sz="1024"/>
            </a:lvl6pPr>
            <a:lvl7pPr marL="1755374" indent="0" algn="ctr">
              <a:buNone/>
              <a:defRPr sz="1024"/>
            </a:lvl7pPr>
            <a:lvl8pPr marL="2047936" indent="0" algn="ctr">
              <a:buNone/>
              <a:defRPr sz="1024"/>
            </a:lvl8pPr>
            <a:lvl9pPr marL="2340498" indent="0" algn="ctr">
              <a:buNone/>
              <a:defRPr sz="10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1479-2F65-EB41-BC87-79305AE88922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E0BC-2845-DE43-B88F-4640F0F1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2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1479-2F65-EB41-BC87-79305AE88922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E0BC-2845-DE43-B88F-4640F0F1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0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7498" y="233697"/>
            <a:ext cx="1261735" cy="3719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293" y="233697"/>
            <a:ext cx="3712061" cy="3719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1479-2F65-EB41-BC87-79305AE88922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E0BC-2845-DE43-B88F-4640F0F1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1479-2F65-EB41-BC87-79305AE88922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E0BC-2845-DE43-B88F-4640F0F1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1094313"/>
            <a:ext cx="5046940" cy="1825884"/>
          </a:xfrm>
        </p:spPr>
        <p:txBody>
          <a:bodyPr anchor="b"/>
          <a:lstStyle>
            <a:lvl1pPr>
              <a:defRPr sz="38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245" y="2937470"/>
            <a:ext cx="5046940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/>
                </a:solidFill>
              </a:defRPr>
            </a:lvl1pPr>
            <a:lvl2pPr marL="292562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125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687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249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2811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37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793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498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1479-2F65-EB41-BC87-79305AE88922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E0BC-2845-DE43-B88F-4640F0F1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9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292" y="1168485"/>
            <a:ext cx="2486898" cy="27850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2335" y="1168485"/>
            <a:ext cx="2486898" cy="27850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1479-2F65-EB41-BC87-79305AE88922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E0BC-2845-DE43-B88F-4640F0F1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33698"/>
            <a:ext cx="5046940" cy="8484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055" y="1076022"/>
            <a:ext cx="2475469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62" indent="0">
              <a:buNone/>
              <a:defRPr sz="1280" b="1"/>
            </a:lvl2pPr>
            <a:lvl3pPr marL="585125" indent="0">
              <a:buNone/>
              <a:defRPr sz="1152" b="1"/>
            </a:lvl3pPr>
            <a:lvl4pPr marL="877687" indent="0">
              <a:buNone/>
              <a:defRPr sz="1024" b="1"/>
            </a:lvl4pPr>
            <a:lvl5pPr marL="1170249" indent="0">
              <a:buNone/>
              <a:defRPr sz="1024" b="1"/>
            </a:lvl5pPr>
            <a:lvl6pPr marL="1462811" indent="0">
              <a:buNone/>
              <a:defRPr sz="1024" b="1"/>
            </a:lvl6pPr>
            <a:lvl7pPr marL="1755374" indent="0">
              <a:buNone/>
              <a:defRPr sz="1024" b="1"/>
            </a:lvl7pPr>
            <a:lvl8pPr marL="2047936" indent="0">
              <a:buNone/>
              <a:defRPr sz="1024" b="1"/>
            </a:lvl8pPr>
            <a:lvl9pPr marL="2340498" indent="0">
              <a:buNone/>
              <a:defRPr sz="10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055" y="1603364"/>
            <a:ext cx="2475469" cy="2358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2335" y="1076022"/>
            <a:ext cx="2487660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62" indent="0">
              <a:buNone/>
              <a:defRPr sz="1280" b="1"/>
            </a:lvl2pPr>
            <a:lvl3pPr marL="585125" indent="0">
              <a:buNone/>
              <a:defRPr sz="1152" b="1"/>
            </a:lvl3pPr>
            <a:lvl4pPr marL="877687" indent="0">
              <a:buNone/>
              <a:defRPr sz="1024" b="1"/>
            </a:lvl4pPr>
            <a:lvl5pPr marL="1170249" indent="0">
              <a:buNone/>
              <a:defRPr sz="1024" b="1"/>
            </a:lvl5pPr>
            <a:lvl6pPr marL="1462811" indent="0">
              <a:buNone/>
              <a:defRPr sz="1024" b="1"/>
            </a:lvl6pPr>
            <a:lvl7pPr marL="1755374" indent="0">
              <a:buNone/>
              <a:defRPr sz="1024" b="1"/>
            </a:lvl7pPr>
            <a:lvl8pPr marL="2047936" indent="0">
              <a:buNone/>
              <a:defRPr sz="1024" b="1"/>
            </a:lvl8pPr>
            <a:lvl9pPr marL="2340498" indent="0">
              <a:buNone/>
              <a:defRPr sz="10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2335" y="1603364"/>
            <a:ext cx="2487660" cy="2358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1479-2F65-EB41-BC87-79305AE88922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E0BC-2845-DE43-B88F-4640F0F1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1479-2F65-EB41-BC87-79305AE88922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E0BC-2845-DE43-B88F-4640F0F1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5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1479-2F65-EB41-BC87-79305AE88922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E0BC-2845-DE43-B88F-4640F0F1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92629"/>
            <a:ext cx="1887269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660" y="631999"/>
            <a:ext cx="2962335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55" y="1316831"/>
            <a:ext cx="1887269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562" indent="0">
              <a:buNone/>
              <a:defRPr sz="896"/>
            </a:lvl2pPr>
            <a:lvl3pPr marL="585125" indent="0">
              <a:buNone/>
              <a:defRPr sz="768"/>
            </a:lvl3pPr>
            <a:lvl4pPr marL="877687" indent="0">
              <a:buNone/>
              <a:defRPr sz="640"/>
            </a:lvl4pPr>
            <a:lvl5pPr marL="1170249" indent="0">
              <a:buNone/>
              <a:defRPr sz="640"/>
            </a:lvl5pPr>
            <a:lvl6pPr marL="1462811" indent="0">
              <a:buNone/>
              <a:defRPr sz="640"/>
            </a:lvl6pPr>
            <a:lvl7pPr marL="1755374" indent="0">
              <a:buNone/>
              <a:defRPr sz="640"/>
            </a:lvl7pPr>
            <a:lvl8pPr marL="2047936" indent="0">
              <a:buNone/>
              <a:defRPr sz="640"/>
            </a:lvl8pPr>
            <a:lvl9pPr marL="2340498" indent="0">
              <a:buNone/>
              <a:defRPr sz="6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1479-2F65-EB41-BC87-79305AE88922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E0BC-2845-DE43-B88F-4640F0F1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2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92629"/>
            <a:ext cx="1887269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87660" y="631999"/>
            <a:ext cx="2962335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562" indent="0">
              <a:buNone/>
              <a:defRPr sz="1792"/>
            </a:lvl2pPr>
            <a:lvl3pPr marL="585125" indent="0">
              <a:buNone/>
              <a:defRPr sz="1536"/>
            </a:lvl3pPr>
            <a:lvl4pPr marL="877687" indent="0">
              <a:buNone/>
              <a:defRPr sz="1280"/>
            </a:lvl4pPr>
            <a:lvl5pPr marL="1170249" indent="0">
              <a:buNone/>
              <a:defRPr sz="1280"/>
            </a:lvl5pPr>
            <a:lvl6pPr marL="1462811" indent="0">
              <a:buNone/>
              <a:defRPr sz="1280"/>
            </a:lvl6pPr>
            <a:lvl7pPr marL="1755374" indent="0">
              <a:buNone/>
              <a:defRPr sz="1280"/>
            </a:lvl7pPr>
            <a:lvl8pPr marL="2047936" indent="0">
              <a:buNone/>
              <a:defRPr sz="1280"/>
            </a:lvl8pPr>
            <a:lvl9pPr marL="2340498" indent="0">
              <a:buNone/>
              <a:defRPr sz="128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55" y="1316831"/>
            <a:ext cx="1887269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562" indent="0">
              <a:buNone/>
              <a:defRPr sz="896"/>
            </a:lvl2pPr>
            <a:lvl3pPr marL="585125" indent="0">
              <a:buNone/>
              <a:defRPr sz="768"/>
            </a:lvl3pPr>
            <a:lvl4pPr marL="877687" indent="0">
              <a:buNone/>
              <a:defRPr sz="640"/>
            </a:lvl4pPr>
            <a:lvl5pPr marL="1170249" indent="0">
              <a:buNone/>
              <a:defRPr sz="640"/>
            </a:lvl5pPr>
            <a:lvl6pPr marL="1462811" indent="0">
              <a:buNone/>
              <a:defRPr sz="640"/>
            </a:lvl6pPr>
            <a:lvl7pPr marL="1755374" indent="0">
              <a:buNone/>
              <a:defRPr sz="640"/>
            </a:lvl7pPr>
            <a:lvl8pPr marL="2047936" indent="0">
              <a:buNone/>
              <a:defRPr sz="640"/>
            </a:lvl8pPr>
            <a:lvl9pPr marL="2340498" indent="0">
              <a:buNone/>
              <a:defRPr sz="6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1479-2F65-EB41-BC87-79305AE88922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E0BC-2845-DE43-B88F-4640F0F1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293" y="233698"/>
            <a:ext cx="5046940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293" y="1168485"/>
            <a:ext cx="5046940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2292" y="4068360"/>
            <a:ext cx="1316593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1479-2F65-EB41-BC87-79305AE88922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8318" y="4068360"/>
            <a:ext cx="197489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2640" y="4068360"/>
            <a:ext cx="1316593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E0BC-2845-DE43-B88F-4640F0F1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5125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281" indent="-146281" algn="l" defTabSz="585125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843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406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68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530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093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655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217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6779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562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125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687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249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2811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374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7936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498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64787" y="105508"/>
            <a:ext cx="5786737" cy="4070838"/>
            <a:chOff x="64788" y="548978"/>
            <a:chExt cx="4142348" cy="3291483"/>
          </a:xfrm>
        </p:grpSpPr>
        <p:grpSp>
          <p:nvGrpSpPr>
            <p:cNvPr id="13" name="Group 12"/>
            <p:cNvGrpSpPr/>
            <p:nvPr/>
          </p:nvGrpSpPr>
          <p:grpSpPr>
            <a:xfrm>
              <a:off x="1316593" y="548978"/>
              <a:ext cx="2890543" cy="3291483"/>
              <a:chOff x="2743200" y="0"/>
              <a:chExt cx="6022619" cy="68580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6300" y="0"/>
                <a:ext cx="5349519" cy="6858000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2743200" y="2990335"/>
                <a:ext cx="2644346" cy="3707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3886" tIns="21943" rIns="43886" bIns="2194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65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818237" y="2990335"/>
                <a:ext cx="2072195" cy="28585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3886" tIns="21943" rIns="43886" bIns="2194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65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18870943">
                <a:off x="6405047" y="3391930"/>
                <a:ext cx="316967" cy="253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3886" tIns="21943" rIns="43886" bIns="2194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65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8870943">
                <a:off x="6377318" y="3552932"/>
                <a:ext cx="220025" cy="1349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3886" tIns="21943" rIns="43886" bIns="2194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65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8870943">
                <a:off x="5692471" y="3976821"/>
                <a:ext cx="316967" cy="253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3886" tIns="21943" rIns="43886" bIns="2194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65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263445" flipH="1">
                <a:off x="5761488" y="3381440"/>
                <a:ext cx="598663" cy="97848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 rot="18870943">
                <a:off x="6357291" y="3484269"/>
                <a:ext cx="224864" cy="131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3886" tIns="21943" rIns="43886" bIns="2194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65"/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88" y="1663931"/>
              <a:ext cx="2017063" cy="2017063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/>
          </p:nvGrpSpPr>
          <p:grpSpPr>
            <a:xfrm rot="17206054">
              <a:off x="2387161" y="2135627"/>
              <a:ext cx="704842" cy="454739"/>
              <a:chOff x="2230584" y="936741"/>
              <a:chExt cx="1468580" cy="947475"/>
            </a:xfrm>
          </p:grpSpPr>
          <p:sp>
            <p:nvSpPr>
              <p:cNvPr id="21" name="Arc 20"/>
              <p:cNvSpPr/>
              <p:nvPr/>
            </p:nvSpPr>
            <p:spPr>
              <a:xfrm flipH="1">
                <a:off x="2521527" y="1233055"/>
                <a:ext cx="609600" cy="457200"/>
              </a:xfrm>
              <a:prstGeom prst="arc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43886" tIns="21943" rIns="43886" bIns="2194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65"/>
              </a:p>
            </p:txBody>
          </p:sp>
          <p:sp>
            <p:nvSpPr>
              <p:cNvPr id="22" name="Arc 21"/>
              <p:cNvSpPr/>
              <p:nvPr/>
            </p:nvSpPr>
            <p:spPr>
              <a:xfrm flipH="1">
                <a:off x="2355272" y="1080653"/>
                <a:ext cx="1163782" cy="775854"/>
              </a:xfrm>
              <a:prstGeom prst="arc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43886" tIns="21943" rIns="43886" bIns="2194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65"/>
              </a:p>
            </p:txBody>
          </p:sp>
          <p:sp>
            <p:nvSpPr>
              <p:cNvPr id="23" name="Arc 22"/>
              <p:cNvSpPr/>
              <p:nvPr/>
            </p:nvSpPr>
            <p:spPr>
              <a:xfrm flipH="1">
                <a:off x="2230584" y="936741"/>
                <a:ext cx="1468580" cy="947475"/>
              </a:xfrm>
              <a:prstGeom prst="arc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43886" tIns="21943" rIns="43886" bIns="2194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65"/>
              </a:p>
            </p:txBody>
          </p:sp>
        </p:grpSp>
        <p:cxnSp>
          <p:nvCxnSpPr>
            <p:cNvPr id="26" name="Curved Connector 25"/>
            <p:cNvCxnSpPr/>
            <p:nvPr/>
          </p:nvCxnSpPr>
          <p:spPr>
            <a:xfrm flipV="1">
              <a:off x="2022005" y="2412965"/>
              <a:ext cx="287836" cy="146379"/>
            </a:xfrm>
            <a:prstGeom prst="curvedConnector3">
              <a:avLst>
                <a:gd name="adj1" fmla="val 4307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/>
            <p:nvPr/>
          </p:nvCxnSpPr>
          <p:spPr>
            <a:xfrm flipV="1">
              <a:off x="2002243" y="2522136"/>
              <a:ext cx="320674" cy="169561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flipV="1">
              <a:off x="2022190" y="2628528"/>
              <a:ext cx="320674" cy="169561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74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SWADHIN PRADHAN</dc:creator>
  <cp:lastModifiedBy>SWADHIN PRADHAN</cp:lastModifiedBy>
  <cp:revision>4</cp:revision>
  <dcterms:created xsi:type="dcterms:W3CDTF">2017-03-06T06:44:53Z</dcterms:created>
  <dcterms:modified xsi:type="dcterms:W3CDTF">2017-03-06T07:09:57Z</dcterms:modified>
</cp:coreProperties>
</file>