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154" d="100"/>
          <a:sy n="154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45C4-F386-4F43-B98A-DCB60922C195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C4AE-3607-CD49-ACD2-6BF494C9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034" y="421309"/>
            <a:ext cx="6046759" cy="3610364"/>
            <a:chOff x="88034" y="421309"/>
            <a:chExt cx="5880861" cy="34926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562" y="888943"/>
              <a:ext cx="1914332" cy="222238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77728" y="1562693"/>
              <a:ext cx="1539116" cy="1548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3416" y="2713424"/>
              <a:ext cx="351297" cy="397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5547" y="2434241"/>
              <a:ext cx="351297" cy="397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0698" y="1898414"/>
              <a:ext cx="351297" cy="397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2154" y="2477508"/>
              <a:ext cx="154015" cy="129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298" y="2810262"/>
              <a:ext cx="154015" cy="129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21549" y="2599070"/>
              <a:ext cx="154015" cy="129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9933" y="2495145"/>
              <a:ext cx="137017" cy="5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66520" flipH="1">
              <a:off x="2280243" y="2135924"/>
              <a:ext cx="446384" cy="73879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419933" y="2784582"/>
              <a:ext cx="167924" cy="25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1815" y="2734101"/>
              <a:ext cx="167924" cy="25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81815" y="2734101"/>
              <a:ext cx="142168" cy="21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41566" y="2695836"/>
              <a:ext cx="86025" cy="213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7073" y="2806067"/>
              <a:ext cx="86025" cy="213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5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34" y="1714480"/>
              <a:ext cx="2199520" cy="219952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882" y="421309"/>
              <a:ext cx="2118013" cy="2118013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1975255" y="2095862"/>
              <a:ext cx="813119" cy="856443"/>
              <a:chOff x="1442433" y="770587"/>
              <a:chExt cx="1620596" cy="1722201"/>
            </a:xfrm>
          </p:grpSpPr>
          <p:sp>
            <p:nvSpPr>
              <p:cNvPr id="23" name="Arc 22"/>
              <p:cNvSpPr/>
              <p:nvPr/>
            </p:nvSpPr>
            <p:spPr>
              <a:xfrm flipH="1">
                <a:off x="1918952" y="1287887"/>
                <a:ext cx="669702" cy="631065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65"/>
              </a:p>
            </p:txBody>
          </p:sp>
          <p:sp>
            <p:nvSpPr>
              <p:cNvPr id="24" name="Arc 23"/>
              <p:cNvSpPr/>
              <p:nvPr/>
            </p:nvSpPr>
            <p:spPr>
              <a:xfrm flipH="1">
                <a:off x="1764402" y="1120463"/>
                <a:ext cx="953041" cy="965915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65"/>
              </a:p>
            </p:txBody>
          </p:sp>
          <p:sp>
            <p:nvSpPr>
              <p:cNvPr id="25" name="Arc 24"/>
              <p:cNvSpPr/>
              <p:nvPr/>
            </p:nvSpPr>
            <p:spPr>
              <a:xfrm flipH="1">
                <a:off x="1584103" y="953038"/>
                <a:ext cx="1468190" cy="148107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65"/>
              </a:p>
            </p:txBody>
          </p:sp>
          <p:sp>
            <p:nvSpPr>
              <p:cNvPr id="26" name="Arc 25"/>
              <p:cNvSpPr/>
              <p:nvPr/>
            </p:nvSpPr>
            <p:spPr>
              <a:xfrm flipH="1">
                <a:off x="1442433" y="770587"/>
                <a:ext cx="1620596" cy="172220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65"/>
              </a:p>
            </p:txBody>
          </p:sp>
        </p:grpSp>
        <p:cxnSp>
          <p:nvCxnSpPr>
            <p:cNvPr id="29" name="Curved Connector 28"/>
            <p:cNvCxnSpPr/>
            <p:nvPr/>
          </p:nvCxnSpPr>
          <p:spPr>
            <a:xfrm flipV="1">
              <a:off x="1187794" y="1803759"/>
              <a:ext cx="555301" cy="241066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flipV="1">
              <a:off x="1458736" y="1876903"/>
              <a:ext cx="555301" cy="241066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6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4</cp:revision>
  <dcterms:created xsi:type="dcterms:W3CDTF">2017-03-06T08:02:40Z</dcterms:created>
  <dcterms:modified xsi:type="dcterms:W3CDTF">2017-03-06T08:37:10Z</dcterms:modified>
</cp:coreProperties>
</file>