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851525" cy="4389438"/>
  <p:notesSz cx="6858000" cy="9144000"/>
  <p:defaultTextStyle>
    <a:defPPr>
      <a:defRPr lang="en-US"/>
    </a:defPPr>
    <a:lvl1pPr marL="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74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49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23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298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72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47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2021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596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154" d="100"/>
          <a:sy n="154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78861" y="182880"/>
            <a:ext cx="5251782" cy="3534008"/>
            <a:chOff x="1538184" y="283222"/>
            <a:chExt cx="9994746" cy="58308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927" y="715293"/>
              <a:ext cx="4482920" cy="448292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 rot="1893769">
              <a:off x="4050478" y="825644"/>
              <a:ext cx="2002589" cy="2020584"/>
              <a:chOff x="3290628" y="1521106"/>
              <a:chExt cx="1524156" cy="1618371"/>
            </a:xfrm>
          </p:grpSpPr>
          <p:sp>
            <p:nvSpPr>
              <p:cNvPr id="5" name="Arc 4"/>
              <p:cNvSpPr/>
              <p:nvPr/>
            </p:nvSpPr>
            <p:spPr>
              <a:xfrm rot="17206054" flipH="1">
                <a:off x="3412474" y="1670901"/>
                <a:ext cx="1370065" cy="1269418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6" name="Arc 5"/>
              <p:cNvSpPr/>
              <p:nvPr/>
            </p:nvSpPr>
            <p:spPr>
              <a:xfrm rot="17206054" flipH="1">
                <a:off x="3508494" y="1710646"/>
                <a:ext cx="1270878" cy="1018174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7" name="Arc 6"/>
              <p:cNvSpPr/>
              <p:nvPr/>
            </p:nvSpPr>
            <p:spPr>
              <a:xfrm rot="17206054" flipH="1">
                <a:off x="3670328" y="1936974"/>
                <a:ext cx="871734" cy="635257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8" name="Arc 7"/>
              <p:cNvSpPr/>
              <p:nvPr/>
            </p:nvSpPr>
            <p:spPr>
              <a:xfrm rot="17206054" flipH="1">
                <a:off x="3243520" y="1568214"/>
                <a:ext cx="1618371" cy="1524156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8205678" flipH="1">
              <a:off x="5922129" y="733347"/>
              <a:ext cx="2005884" cy="2020584"/>
              <a:chOff x="3290628" y="1521106"/>
              <a:chExt cx="1524156" cy="1618371"/>
            </a:xfrm>
          </p:grpSpPr>
          <p:sp>
            <p:nvSpPr>
              <p:cNvPr id="11" name="Arc 10"/>
              <p:cNvSpPr/>
              <p:nvPr/>
            </p:nvSpPr>
            <p:spPr>
              <a:xfrm rot="17206054" flipH="1">
                <a:off x="3412474" y="1670901"/>
                <a:ext cx="1370065" cy="1269418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12" name="Arc 11"/>
              <p:cNvSpPr/>
              <p:nvPr/>
            </p:nvSpPr>
            <p:spPr>
              <a:xfrm rot="17206054" flipH="1">
                <a:off x="3508494" y="1710646"/>
                <a:ext cx="1270878" cy="1018174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13" name="Arc 12"/>
              <p:cNvSpPr/>
              <p:nvPr/>
            </p:nvSpPr>
            <p:spPr>
              <a:xfrm rot="17206054" flipH="1">
                <a:off x="3670328" y="1936974"/>
                <a:ext cx="871734" cy="635257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14" name="Arc 13"/>
              <p:cNvSpPr/>
              <p:nvPr/>
            </p:nvSpPr>
            <p:spPr>
              <a:xfrm rot="17206054" flipH="1">
                <a:off x="3243520" y="1568214"/>
                <a:ext cx="1618371" cy="1524156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20528306">
              <a:off x="1622738" y="3255572"/>
              <a:ext cx="2008660" cy="2097750"/>
              <a:chOff x="1622738" y="3255572"/>
              <a:chExt cx="2008660" cy="2097750"/>
            </a:xfrm>
          </p:grpSpPr>
          <p:cxnSp>
            <p:nvCxnSpPr>
              <p:cNvPr id="16" name="Curved Connector 15"/>
              <p:cNvCxnSpPr/>
              <p:nvPr/>
            </p:nvCxnSpPr>
            <p:spPr>
              <a:xfrm flipV="1">
                <a:off x="1622738" y="3255572"/>
                <a:ext cx="2008660" cy="839910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/>
              <p:nvPr/>
            </p:nvCxnSpPr>
            <p:spPr>
              <a:xfrm flipV="1">
                <a:off x="1775138" y="3799268"/>
                <a:ext cx="1856260" cy="8736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/>
              <p:nvPr/>
            </p:nvCxnSpPr>
            <p:spPr>
              <a:xfrm flipV="1">
                <a:off x="1927538" y="4340180"/>
                <a:ext cx="1703860" cy="1013142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flipH="1">
              <a:off x="8654601" y="2971675"/>
              <a:ext cx="1783836" cy="2097750"/>
              <a:chOff x="8163068" y="3407972"/>
              <a:chExt cx="2008660" cy="2097750"/>
            </a:xfrm>
          </p:grpSpPr>
          <p:cxnSp>
            <p:nvCxnSpPr>
              <p:cNvPr id="26" name="Curved Connector 25"/>
              <p:cNvCxnSpPr/>
              <p:nvPr/>
            </p:nvCxnSpPr>
            <p:spPr>
              <a:xfrm flipV="1">
                <a:off x="8163068" y="3407972"/>
                <a:ext cx="2008660" cy="839910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/>
              <p:nvPr/>
            </p:nvCxnSpPr>
            <p:spPr>
              <a:xfrm flipV="1">
                <a:off x="8315468" y="3951668"/>
                <a:ext cx="1856260" cy="8736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/>
              <p:cNvCxnSpPr/>
              <p:nvPr/>
            </p:nvCxnSpPr>
            <p:spPr>
              <a:xfrm flipV="1">
                <a:off x="8467868" y="4492580"/>
                <a:ext cx="1703860" cy="1013142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271120" y="1563274"/>
              <a:ext cx="3261810" cy="8632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Smartphone holding </a:t>
              </a:r>
            </a:p>
            <a:p>
              <a:pPr algn="ctr"/>
              <a:r>
                <a:rPr lang="en-US" sz="1400" dirty="0"/>
                <a:t>VR headset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99311" y="5606285"/>
              <a:ext cx="2535987" cy="5078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Reflected s</a:t>
              </a:r>
              <a:r>
                <a:rPr lang="en-US" sz="1400" dirty="0" smtClean="0"/>
                <a:t>ignal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38184" y="283222"/>
              <a:ext cx="2011024" cy="8632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Generated </a:t>
              </a:r>
              <a:endParaRPr lang="en-US" sz="1400" dirty="0" smtClean="0"/>
            </a:p>
            <a:p>
              <a:pPr algn="ctr"/>
              <a:r>
                <a:rPr lang="en-US" sz="1400" dirty="0"/>
                <a:t>a</a:t>
              </a:r>
              <a:r>
                <a:rPr lang="en-US" sz="1400" dirty="0" smtClean="0"/>
                <a:t>udio signal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stCxn id="32" idx="1"/>
            </p:cNvCxnSpPr>
            <p:nvPr/>
          </p:nvCxnSpPr>
          <p:spPr>
            <a:xfrm flipH="1">
              <a:off x="7070501" y="1994913"/>
              <a:ext cx="1200618" cy="1429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3"/>
            </p:cNvCxnSpPr>
            <p:nvPr/>
          </p:nvCxnSpPr>
          <p:spPr>
            <a:xfrm>
              <a:off x="3549208" y="714861"/>
              <a:ext cx="1143966" cy="6717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>
              <a:off x="3549208" y="714861"/>
              <a:ext cx="3645194" cy="327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0"/>
            </p:cNvCxnSpPr>
            <p:nvPr/>
          </p:nvCxnSpPr>
          <p:spPr>
            <a:xfrm flipV="1">
              <a:off x="8367305" y="4388994"/>
              <a:ext cx="928482" cy="12172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1"/>
            </p:cNvCxnSpPr>
            <p:nvPr/>
          </p:nvCxnSpPr>
          <p:spPr>
            <a:xfrm flipH="1" flipV="1">
              <a:off x="2975028" y="4877993"/>
              <a:ext cx="4124283" cy="9821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7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SWADHIN PRADHAN</dc:creator>
  <cp:lastModifiedBy>SWADHIN PRADHAN</cp:lastModifiedBy>
  <cp:revision>4</cp:revision>
  <cp:lastPrinted>2017-03-06T07:51:41Z</cp:lastPrinted>
  <dcterms:created xsi:type="dcterms:W3CDTF">2017-03-06T07:32:09Z</dcterms:created>
  <dcterms:modified xsi:type="dcterms:W3CDTF">2017-03-06T07:54:42Z</dcterms:modified>
</cp:coreProperties>
</file>