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851525" cy="4389438"/>
  <p:notesSz cx="6858000" cy="9144000"/>
  <p:defaultTextStyle>
    <a:defPPr>
      <a:defRPr lang="en-US"/>
    </a:defPPr>
    <a:lvl1pPr marL="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24574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49149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73723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98298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22872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147447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1720215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1965960" algn="l" defTabSz="491490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8"/>
  </p:normalViewPr>
  <p:slideViewPr>
    <p:cSldViewPr snapToGrid="0" snapToObjects="1">
      <p:cViewPr varScale="1">
        <p:scale>
          <a:sx n="154" d="100"/>
          <a:sy n="154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865" y="718364"/>
            <a:ext cx="4973796" cy="1528175"/>
          </a:xfrm>
        </p:spPr>
        <p:txBody>
          <a:bodyPr anchor="b"/>
          <a:lstStyle>
            <a:lvl1pPr algn="ctr"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441" y="2305472"/>
            <a:ext cx="4388644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562" indent="0" algn="ctr">
              <a:buNone/>
              <a:defRPr sz="1280"/>
            </a:lvl2pPr>
            <a:lvl3pPr marL="585125" indent="0" algn="ctr">
              <a:buNone/>
              <a:defRPr sz="1152"/>
            </a:lvl3pPr>
            <a:lvl4pPr marL="877687" indent="0" algn="ctr">
              <a:buNone/>
              <a:defRPr sz="1024"/>
            </a:lvl4pPr>
            <a:lvl5pPr marL="1170249" indent="0" algn="ctr">
              <a:buNone/>
              <a:defRPr sz="1024"/>
            </a:lvl5pPr>
            <a:lvl6pPr marL="1462811" indent="0" algn="ctr">
              <a:buNone/>
              <a:defRPr sz="1024"/>
            </a:lvl6pPr>
            <a:lvl7pPr marL="1755374" indent="0" algn="ctr">
              <a:buNone/>
              <a:defRPr sz="1024"/>
            </a:lvl7pPr>
            <a:lvl8pPr marL="2047936" indent="0" algn="ctr">
              <a:buNone/>
              <a:defRPr sz="1024"/>
            </a:lvl8pPr>
            <a:lvl9pPr marL="2340498" indent="0" algn="ctr">
              <a:buNone/>
              <a:defRPr sz="102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87498" y="233697"/>
            <a:ext cx="1261735" cy="37198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2293" y="233697"/>
            <a:ext cx="3712061" cy="371984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1094313"/>
            <a:ext cx="5046940" cy="1825884"/>
          </a:xfrm>
        </p:spPr>
        <p:txBody>
          <a:bodyPr anchor="b"/>
          <a:lstStyle>
            <a:lvl1pPr>
              <a:defRPr sz="383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245" y="2937470"/>
            <a:ext cx="50469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/>
                </a:solidFill>
              </a:defRPr>
            </a:lvl1pPr>
            <a:lvl2pPr marL="29256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125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687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249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2811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37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793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49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292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62335" y="1168485"/>
            <a:ext cx="2486898" cy="27850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5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33698"/>
            <a:ext cx="5046940" cy="8484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055" y="1076022"/>
            <a:ext cx="247546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055" y="1603364"/>
            <a:ext cx="2475469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2335" y="1076022"/>
            <a:ext cx="24876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562" indent="0">
              <a:buNone/>
              <a:defRPr sz="1280" b="1"/>
            </a:lvl2pPr>
            <a:lvl3pPr marL="585125" indent="0">
              <a:buNone/>
              <a:defRPr sz="1152" b="1"/>
            </a:lvl3pPr>
            <a:lvl4pPr marL="877687" indent="0">
              <a:buNone/>
              <a:defRPr sz="1024" b="1"/>
            </a:lvl4pPr>
            <a:lvl5pPr marL="1170249" indent="0">
              <a:buNone/>
              <a:defRPr sz="1024" b="1"/>
            </a:lvl5pPr>
            <a:lvl6pPr marL="1462811" indent="0">
              <a:buNone/>
              <a:defRPr sz="1024" b="1"/>
            </a:lvl6pPr>
            <a:lvl7pPr marL="1755374" indent="0">
              <a:buNone/>
              <a:defRPr sz="1024" b="1"/>
            </a:lvl7pPr>
            <a:lvl8pPr marL="2047936" indent="0">
              <a:buNone/>
              <a:defRPr sz="1024" b="1"/>
            </a:lvl8pPr>
            <a:lvl9pPr marL="2340498" indent="0">
              <a:buNone/>
              <a:defRPr sz="102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62335" y="1603364"/>
            <a:ext cx="2487660" cy="23583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660" y="631999"/>
            <a:ext cx="296233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055" y="292629"/>
            <a:ext cx="1887269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87660" y="631999"/>
            <a:ext cx="296233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562" indent="0">
              <a:buNone/>
              <a:defRPr sz="1792"/>
            </a:lvl2pPr>
            <a:lvl3pPr marL="585125" indent="0">
              <a:buNone/>
              <a:defRPr sz="1536"/>
            </a:lvl3pPr>
            <a:lvl4pPr marL="877687" indent="0">
              <a:buNone/>
              <a:defRPr sz="1280"/>
            </a:lvl4pPr>
            <a:lvl5pPr marL="1170249" indent="0">
              <a:buNone/>
              <a:defRPr sz="1280"/>
            </a:lvl5pPr>
            <a:lvl6pPr marL="1462811" indent="0">
              <a:buNone/>
              <a:defRPr sz="1280"/>
            </a:lvl6pPr>
            <a:lvl7pPr marL="1755374" indent="0">
              <a:buNone/>
              <a:defRPr sz="1280"/>
            </a:lvl7pPr>
            <a:lvl8pPr marL="2047936" indent="0">
              <a:buNone/>
              <a:defRPr sz="1280"/>
            </a:lvl8pPr>
            <a:lvl9pPr marL="2340498" indent="0">
              <a:buNone/>
              <a:defRPr sz="128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055" y="1316831"/>
            <a:ext cx="1887269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562" indent="0">
              <a:buNone/>
              <a:defRPr sz="896"/>
            </a:lvl2pPr>
            <a:lvl3pPr marL="585125" indent="0">
              <a:buNone/>
              <a:defRPr sz="768"/>
            </a:lvl3pPr>
            <a:lvl4pPr marL="877687" indent="0">
              <a:buNone/>
              <a:defRPr sz="640"/>
            </a:lvl4pPr>
            <a:lvl5pPr marL="1170249" indent="0">
              <a:buNone/>
              <a:defRPr sz="640"/>
            </a:lvl5pPr>
            <a:lvl6pPr marL="1462811" indent="0">
              <a:buNone/>
              <a:defRPr sz="640"/>
            </a:lvl6pPr>
            <a:lvl7pPr marL="1755374" indent="0">
              <a:buNone/>
              <a:defRPr sz="640"/>
            </a:lvl7pPr>
            <a:lvl8pPr marL="2047936" indent="0">
              <a:buNone/>
              <a:defRPr sz="640"/>
            </a:lvl8pPr>
            <a:lvl9pPr marL="2340498" indent="0">
              <a:buNone/>
              <a:defRPr sz="64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2293" y="233698"/>
            <a:ext cx="50469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293" y="1168485"/>
            <a:ext cx="50469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2292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82C1-2FA7-8943-973E-4796AD5F63EA}" type="datetimeFigureOut">
              <a:rPr lang="en-US" smtClean="0"/>
              <a:t>3/6/17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8318" y="4068360"/>
            <a:ext cx="197489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2640" y="4068360"/>
            <a:ext cx="1316593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5382-B804-6849-AF75-DCE8BC94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85125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281" indent="-146281" algn="l" defTabSz="585125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84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406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68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530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093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655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217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6779" indent="-146281" algn="l" defTabSz="585125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562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125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687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249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2811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374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7936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498" algn="l" defTabSz="585125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232756" y="166255"/>
            <a:ext cx="5386648" cy="3483031"/>
            <a:chOff x="1622738" y="715293"/>
            <a:chExt cx="8815699" cy="46380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3927" y="715293"/>
              <a:ext cx="4482920" cy="4482920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 rot="1893769">
              <a:off x="4050478" y="825644"/>
              <a:ext cx="2002589" cy="2020584"/>
              <a:chOff x="3290628" y="1521106"/>
              <a:chExt cx="1524156" cy="1618371"/>
            </a:xfrm>
          </p:grpSpPr>
          <p:sp>
            <p:nvSpPr>
              <p:cNvPr id="5" name="Arc 4"/>
              <p:cNvSpPr/>
              <p:nvPr/>
            </p:nvSpPr>
            <p:spPr>
              <a:xfrm rot="17206054" flipH="1">
                <a:off x="3412474" y="1670901"/>
                <a:ext cx="1370065" cy="1269418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6" name="Arc 5"/>
              <p:cNvSpPr/>
              <p:nvPr/>
            </p:nvSpPr>
            <p:spPr>
              <a:xfrm rot="17206054" flipH="1">
                <a:off x="3508494" y="1710646"/>
                <a:ext cx="1270878" cy="1018174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7" name="Arc 6"/>
              <p:cNvSpPr/>
              <p:nvPr/>
            </p:nvSpPr>
            <p:spPr>
              <a:xfrm rot="17206054" flipH="1">
                <a:off x="3670328" y="1936974"/>
                <a:ext cx="871734" cy="635257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8" name="Arc 7"/>
              <p:cNvSpPr/>
              <p:nvPr/>
            </p:nvSpPr>
            <p:spPr>
              <a:xfrm rot="17206054" flipH="1">
                <a:off x="3243520" y="1568214"/>
                <a:ext cx="1618371" cy="1524156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205678" flipH="1">
              <a:off x="5922129" y="733347"/>
              <a:ext cx="2005884" cy="2020584"/>
              <a:chOff x="3290628" y="1521106"/>
              <a:chExt cx="1524156" cy="1618371"/>
            </a:xfrm>
          </p:grpSpPr>
          <p:sp>
            <p:nvSpPr>
              <p:cNvPr id="11" name="Arc 10"/>
              <p:cNvSpPr/>
              <p:nvPr/>
            </p:nvSpPr>
            <p:spPr>
              <a:xfrm rot="17206054" flipH="1">
                <a:off x="3412474" y="1670901"/>
                <a:ext cx="1370065" cy="1269418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2" name="Arc 11"/>
              <p:cNvSpPr/>
              <p:nvPr/>
            </p:nvSpPr>
            <p:spPr>
              <a:xfrm rot="17206054" flipH="1">
                <a:off x="3508494" y="1710646"/>
                <a:ext cx="1270878" cy="1018174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3" name="Arc 12"/>
              <p:cNvSpPr/>
              <p:nvPr/>
            </p:nvSpPr>
            <p:spPr>
              <a:xfrm rot="17206054" flipH="1">
                <a:off x="3670328" y="1936974"/>
                <a:ext cx="871734" cy="635257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  <p:sp>
            <p:nvSpPr>
              <p:cNvPr id="14" name="Arc 13"/>
              <p:cNvSpPr/>
              <p:nvPr/>
            </p:nvSpPr>
            <p:spPr>
              <a:xfrm rot="17206054" flipH="1">
                <a:off x="3243520" y="1568214"/>
                <a:ext cx="1618371" cy="1524156"/>
              </a:xfrm>
              <a:prstGeom prst="arc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21063" tIns="10531" rIns="21063" bIns="1053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3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rot="20528306">
              <a:off x="1622738" y="3255572"/>
              <a:ext cx="2008660" cy="2097750"/>
              <a:chOff x="1622738" y="3255572"/>
              <a:chExt cx="2008660" cy="2097750"/>
            </a:xfrm>
          </p:grpSpPr>
          <p:cxnSp>
            <p:nvCxnSpPr>
              <p:cNvPr id="16" name="Curved Connector 15"/>
              <p:cNvCxnSpPr/>
              <p:nvPr/>
            </p:nvCxnSpPr>
            <p:spPr>
              <a:xfrm flipV="1">
                <a:off x="1622738" y="3255572"/>
                <a:ext cx="2008660" cy="83991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/>
              <p:nvPr/>
            </p:nvCxnSpPr>
            <p:spPr>
              <a:xfrm flipV="1">
                <a:off x="1775138" y="3799268"/>
                <a:ext cx="1856260" cy="8736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/>
              <p:cNvCxnSpPr/>
              <p:nvPr/>
            </p:nvCxnSpPr>
            <p:spPr>
              <a:xfrm flipV="1">
                <a:off x="1927538" y="4340180"/>
                <a:ext cx="1703860" cy="1013142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flipH="1">
              <a:off x="8654601" y="2971675"/>
              <a:ext cx="1783836" cy="2097750"/>
              <a:chOff x="8163068" y="3407972"/>
              <a:chExt cx="2008660" cy="2097750"/>
            </a:xfrm>
          </p:grpSpPr>
          <p:cxnSp>
            <p:nvCxnSpPr>
              <p:cNvPr id="26" name="Curved Connector 25"/>
              <p:cNvCxnSpPr/>
              <p:nvPr/>
            </p:nvCxnSpPr>
            <p:spPr>
              <a:xfrm flipV="1">
                <a:off x="8163068" y="3407972"/>
                <a:ext cx="2008660" cy="839910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/>
              <p:nvPr/>
            </p:nvCxnSpPr>
            <p:spPr>
              <a:xfrm flipV="1">
                <a:off x="8315468" y="3951668"/>
                <a:ext cx="1856260" cy="873619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urved Connector 27"/>
              <p:cNvCxnSpPr/>
              <p:nvPr/>
            </p:nvCxnSpPr>
            <p:spPr>
              <a:xfrm flipV="1">
                <a:off x="8467868" y="4492580"/>
                <a:ext cx="1703860" cy="1013142"/>
              </a:xfrm>
              <a:prstGeom prst="curved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675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SWADHIN PRADHAN</dc:creator>
  <cp:lastModifiedBy>SWADHIN PRADHAN</cp:lastModifiedBy>
  <cp:revision>5</cp:revision>
  <cp:lastPrinted>2017-03-06T07:56:05Z</cp:lastPrinted>
  <dcterms:created xsi:type="dcterms:W3CDTF">2017-03-06T07:32:09Z</dcterms:created>
  <dcterms:modified xsi:type="dcterms:W3CDTF">2017-03-06T07:58:51Z</dcterms:modified>
</cp:coreProperties>
</file>