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18"/>
  </p:normalViewPr>
  <p:slideViewPr>
    <p:cSldViewPr snapToGrid="0" snapToObjects="1">
      <p:cViewPr varScale="1">
        <p:scale>
          <a:sx n="154" d="100"/>
          <a:sy n="154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D68A-816D-5143-A2CB-1C99EAEA78B3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5322-CB20-FD43-BF93-0FA414DB6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6255" y="166254"/>
            <a:ext cx="5685269" cy="3882043"/>
            <a:chOff x="618118" y="629333"/>
            <a:chExt cx="4530811" cy="28136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118" y="629333"/>
              <a:ext cx="4530811" cy="28136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776" y="840615"/>
              <a:ext cx="3035702" cy="1892021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04129" y="1111751"/>
              <a:ext cx="159659" cy="1152697"/>
              <a:chOff x="4976488" y="3591207"/>
              <a:chExt cx="210208" cy="109671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5142014" y="4233302"/>
                <a:ext cx="0" cy="4546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976488" y="3591207"/>
                    <a:ext cx="210208" cy="224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36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152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6488" y="3591207"/>
                    <a:ext cx="331053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1600011" y="1821908"/>
              <a:ext cx="829844" cy="446279"/>
              <a:chOff x="3515990" y="2932993"/>
              <a:chExt cx="1092575" cy="42460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054835" y="3354040"/>
                <a:ext cx="553730" cy="35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515990" y="2932993"/>
                    <a:ext cx="293616" cy="2248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36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536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5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536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5990" y="2932993"/>
                    <a:ext cx="466153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9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1</cp:revision>
  <dcterms:created xsi:type="dcterms:W3CDTF">2017-03-09T23:38:47Z</dcterms:created>
  <dcterms:modified xsi:type="dcterms:W3CDTF">2017-03-09T23:44:21Z</dcterms:modified>
</cp:coreProperties>
</file>