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5851525" cy="3840163"/>
  <p:notesSz cx="6858000" cy="9144000"/>
  <p:defaultTextStyle>
    <a:defPPr>
      <a:defRPr lang="en-US"/>
    </a:defPPr>
    <a:lvl1pPr marL="0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1pPr>
    <a:lvl2pPr marL="245697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2pPr>
    <a:lvl3pPr marL="491394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3pPr>
    <a:lvl4pPr marL="737090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4pPr>
    <a:lvl5pPr marL="982787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5pPr>
    <a:lvl6pPr marL="1228484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6pPr>
    <a:lvl7pPr marL="1474181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7pPr>
    <a:lvl8pPr marL="1719877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8pPr>
    <a:lvl9pPr marL="1965574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662"/>
  </p:normalViewPr>
  <p:slideViewPr>
    <p:cSldViewPr snapToGrid="0" snapToObjects="1">
      <p:cViewPr varScale="1">
        <p:scale>
          <a:sx n="274" d="100"/>
          <a:sy n="274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5FAE-67A1-FB47-9377-4B47B3E6BAE5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7913" y="1143000"/>
            <a:ext cx="4702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6BBC0-C6FD-294B-801E-5A4AED7D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394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1pPr>
    <a:lvl2pPr marL="245697" algn="l" defTabSz="491394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2pPr>
    <a:lvl3pPr marL="491394" algn="l" defTabSz="491394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3pPr>
    <a:lvl4pPr marL="737090" algn="l" defTabSz="491394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4pPr>
    <a:lvl5pPr marL="982787" algn="l" defTabSz="491394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5pPr>
    <a:lvl6pPr marL="1228484" algn="l" defTabSz="491394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6pPr>
    <a:lvl7pPr marL="1474181" algn="l" defTabSz="491394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7pPr>
    <a:lvl8pPr marL="1719877" algn="l" defTabSz="491394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8pPr>
    <a:lvl9pPr marL="1965574" algn="l" defTabSz="491394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6BBC0-C6FD-294B-801E-5A4AED7D19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865" y="628471"/>
            <a:ext cx="4973796" cy="1336946"/>
          </a:xfrm>
        </p:spPr>
        <p:txBody>
          <a:bodyPr anchor="b"/>
          <a:lstStyle>
            <a:lvl1pPr algn="ctr"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441" y="2016975"/>
            <a:ext cx="4388644" cy="927150"/>
          </a:xfrm>
        </p:spPr>
        <p:txBody>
          <a:bodyPr/>
          <a:lstStyle>
            <a:lvl1pPr marL="0" indent="0" algn="ctr">
              <a:buNone/>
              <a:defRPr sz="1344"/>
            </a:lvl1pPr>
            <a:lvl2pPr marL="256032" indent="0" algn="ctr">
              <a:buNone/>
              <a:defRPr sz="1120"/>
            </a:lvl2pPr>
            <a:lvl3pPr marL="512064" indent="0" algn="ctr">
              <a:buNone/>
              <a:defRPr sz="1008"/>
            </a:lvl3pPr>
            <a:lvl4pPr marL="768096" indent="0" algn="ctr">
              <a:buNone/>
              <a:defRPr sz="896"/>
            </a:lvl4pPr>
            <a:lvl5pPr marL="1024128" indent="0" algn="ctr">
              <a:buNone/>
              <a:defRPr sz="896"/>
            </a:lvl5pPr>
            <a:lvl6pPr marL="1280160" indent="0" algn="ctr">
              <a:buNone/>
              <a:defRPr sz="896"/>
            </a:lvl6pPr>
            <a:lvl7pPr marL="1536192" indent="0" algn="ctr">
              <a:buNone/>
              <a:defRPr sz="896"/>
            </a:lvl7pPr>
            <a:lvl8pPr marL="1792224" indent="0" algn="ctr">
              <a:buNone/>
              <a:defRPr sz="896"/>
            </a:lvl8pPr>
            <a:lvl9pPr marL="2048256" indent="0" algn="ctr">
              <a:buNone/>
              <a:defRPr sz="8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5566-51E6-B04F-B0A1-28C250BB7B4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66A5-74C3-BC43-89AD-46D9370B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1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5566-51E6-B04F-B0A1-28C250BB7B4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66A5-74C3-BC43-89AD-46D9370B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1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7498" y="204453"/>
            <a:ext cx="1261735" cy="32543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293" y="204453"/>
            <a:ext cx="3712061" cy="32543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5566-51E6-B04F-B0A1-28C250BB7B4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66A5-74C3-BC43-89AD-46D9370B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5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5566-51E6-B04F-B0A1-28C250BB7B4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66A5-74C3-BC43-89AD-46D9370B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957375"/>
            <a:ext cx="5046940" cy="1597401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45" y="2569888"/>
            <a:ext cx="5046940" cy="840035"/>
          </a:xfrm>
        </p:spPr>
        <p:txBody>
          <a:bodyPr/>
          <a:lstStyle>
            <a:lvl1pPr marL="0" indent="0">
              <a:buNone/>
              <a:defRPr sz="1344">
                <a:solidFill>
                  <a:schemeClr val="tx1"/>
                </a:solidFill>
              </a:defRPr>
            </a:lvl1pPr>
            <a:lvl2pPr marL="256032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2pPr>
            <a:lvl3pPr marL="51206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76809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4pPr>
            <a:lvl5pPr marL="1024128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5pPr>
            <a:lvl6pPr marL="128016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6pPr>
            <a:lvl7pPr marL="1536192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7pPr>
            <a:lvl8pPr marL="1792224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8pPr>
            <a:lvl9pPr marL="204825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5566-51E6-B04F-B0A1-28C250BB7B4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66A5-74C3-BC43-89AD-46D9370B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292" y="1022266"/>
            <a:ext cx="2486898" cy="2436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2335" y="1022266"/>
            <a:ext cx="2486898" cy="2436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5566-51E6-B04F-B0A1-28C250BB7B44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66A5-74C3-BC43-89AD-46D9370B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04454"/>
            <a:ext cx="5046940" cy="742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055" y="941373"/>
            <a:ext cx="2475469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055" y="1402726"/>
            <a:ext cx="2475469" cy="2063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335" y="941373"/>
            <a:ext cx="2487660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335" y="1402726"/>
            <a:ext cx="2487660" cy="2063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5566-51E6-B04F-B0A1-28C250BB7B44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66A5-74C3-BC43-89AD-46D9370B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7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5566-51E6-B04F-B0A1-28C250BB7B44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66A5-74C3-BC43-89AD-46D9370B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5566-51E6-B04F-B0A1-28C250BB7B44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66A5-74C3-BC43-89AD-46D9370B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56011"/>
            <a:ext cx="1887269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660" y="552913"/>
            <a:ext cx="2962335" cy="2729005"/>
          </a:xfrm>
        </p:spPr>
        <p:txBody>
          <a:bodyPr/>
          <a:lstStyle>
            <a:lvl1pPr>
              <a:defRPr sz="1792"/>
            </a:lvl1pPr>
            <a:lvl2pPr>
              <a:defRPr sz="1568"/>
            </a:lvl2pPr>
            <a:lvl3pPr>
              <a:defRPr sz="1344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152049"/>
            <a:ext cx="1887269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5566-51E6-B04F-B0A1-28C250BB7B44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66A5-74C3-BC43-89AD-46D9370B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1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56011"/>
            <a:ext cx="1887269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87660" y="552913"/>
            <a:ext cx="2962335" cy="2729005"/>
          </a:xfrm>
        </p:spPr>
        <p:txBody>
          <a:bodyPr anchor="t"/>
          <a:lstStyle>
            <a:lvl1pPr marL="0" indent="0">
              <a:buNone/>
              <a:defRPr sz="1792"/>
            </a:lvl1pPr>
            <a:lvl2pPr marL="256032" indent="0">
              <a:buNone/>
              <a:defRPr sz="1568"/>
            </a:lvl2pPr>
            <a:lvl3pPr marL="512064" indent="0">
              <a:buNone/>
              <a:defRPr sz="1344"/>
            </a:lvl3pPr>
            <a:lvl4pPr marL="768096" indent="0">
              <a:buNone/>
              <a:defRPr sz="1120"/>
            </a:lvl4pPr>
            <a:lvl5pPr marL="1024128" indent="0">
              <a:buNone/>
              <a:defRPr sz="1120"/>
            </a:lvl5pPr>
            <a:lvl6pPr marL="1280160" indent="0">
              <a:buNone/>
              <a:defRPr sz="1120"/>
            </a:lvl6pPr>
            <a:lvl7pPr marL="1536192" indent="0">
              <a:buNone/>
              <a:defRPr sz="1120"/>
            </a:lvl7pPr>
            <a:lvl8pPr marL="1792224" indent="0">
              <a:buNone/>
              <a:defRPr sz="1120"/>
            </a:lvl8pPr>
            <a:lvl9pPr marL="2048256" indent="0">
              <a:buNone/>
              <a:defRPr sz="112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152049"/>
            <a:ext cx="1887269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5566-51E6-B04F-B0A1-28C250BB7B44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66A5-74C3-BC43-89AD-46D9370B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293" y="204454"/>
            <a:ext cx="5046940" cy="74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293" y="1022266"/>
            <a:ext cx="5046940" cy="243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292" y="3559263"/>
            <a:ext cx="1316593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5566-51E6-B04F-B0A1-28C250BB7B4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8318" y="3559263"/>
            <a:ext cx="197489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2640" y="3559263"/>
            <a:ext cx="1316593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C66A5-74C3-BC43-89AD-46D9370B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2064" rtl="0" eaLnBrk="1" latinLnBrk="0" hangingPunct="1">
        <a:lnSpc>
          <a:spcPct val="90000"/>
        </a:lnSpc>
        <a:spcBef>
          <a:spcPct val="0"/>
        </a:spcBef>
        <a:buNone/>
        <a:defRPr sz="2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" indent="-128016" algn="l" defTabSz="512064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/>
          <p:cNvGrpSpPr/>
          <p:nvPr/>
        </p:nvGrpSpPr>
        <p:grpSpPr>
          <a:xfrm>
            <a:off x="2" y="0"/>
            <a:ext cx="5851525" cy="3840163"/>
            <a:chOff x="0" y="274638"/>
            <a:chExt cx="5851525" cy="3840163"/>
          </a:xfrm>
        </p:grpSpPr>
        <p:grpSp>
          <p:nvGrpSpPr>
            <p:cNvPr id="84" name="Group 83"/>
            <p:cNvGrpSpPr/>
            <p:nvPr/>
          </p:nvGrpSpPr>
          <p:grpSpPr>
            <a:xfrm>
              <a:off x="0" y="274638"/>
              <a:ext cx="5851525" cy="3840163"/>
              <a:chOff x="1094509" y="629405"/>
              <a:chExt cx="9751492" cy="5621036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509" y="629405"/>
                <a:ext cx="9751492" cy="562103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8509" y="3016382"/>
                <a:ext cx="1780751" cy="1780751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7444" y="3138054"/>
                <a:ext cx="2473036" cy="2473036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043515" y="3221949"/>
                <a:ext cx="2271241" cy="2473036"/>
              </a:xfrm>
              <a:prstGeom prst="rect">
                <a:avLst/>
              </a:prstGeom>
            </p:spPr>
          </p:pic>
          <p:cxnSp>
            <p:nvCxnSpPr>
              <p:cNvPr id="22" name="Straight Arrow Connector 21"/>
              <p:cNvCxnSpPr/>
              <p:nvPr/>
            </p:nvCxnSpPr>
            <p:spPr>
              <a:xfrm>
                <a:off x="3965793" y="5420694"/>
                <a:ext cx="3903590" cy="528"/>
              </a:xfrm>
              <a:prstGeom prst="straightConnector1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5" idx="2"/>
              </p:cNvCxnSpPr>
              <p:nvPr/>
            </p:nvCxnSpPr>
            <p:spPr>
              <a:xfrm flipH="1" flipV="1">
                <a:off x="7318885" y="4797133"/>
                <a:ext cx="890375" cy="443807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643749" y="4718270"/>
                <a:ext cx="672092" cy="542997"/>
              </a:xfrm>
              <a:prstGeom prst="straightConnector1">
                <a:avLst/>
              </a:prstGeom>
              <a:ln w="38100">
                <a:solidFill>
                  <a:schemeClr val="accent3">
                    <a:lumMod val="40000"/>
                    <a:lumOff val="6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60619" y="3071453"/>
                <a:ext cx="1619785" cy="1552506"/>
              </a:xfrm>
              <a:prstGeom prst="rect">
                <a:avLst/>
              </a:prstGeom>
            </p:spPr>
          </p:pic>
          <p:grpSp>
            <p:nvGrpSpPr>
              <p:cNvPr id="49" name="Group 48"/>
              <p:cNvGrpSpPr/>
              <p:nvPr/>
            </p:nvGrpSpPr>
            <p:grpSpPr>
              <a:xfrm>
                <a:off x="2299858" y="3290457"/>
                <a:ext cx="997526" cy="1143002"/>
                <a:chOff x="2299858" y="3290457"/>
                <a:chExt cx="997526" cy="1143002"/>
              </a:xfrm>
            </p:grpSpPr>
            <p:sp>
              <p:nvSpPr>
                <p:cNvPr id="44" name="Arc 43"/>
                <p:cNvSpPr/>
                <p:nvPr/>
              </p:nvSpPr>
              <p:spPr>
                <a:xfrm flipH="1">
                  <a:off x="2668345" y="3685309"/>
                  <a:ext cx="296527" cy="346363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43885" tIns="21943" rIns="43885" bIns="219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65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5" name="Arc 44"/>
                <p:cNvSpPr/>
                <p:nvPr/>
              </p:nvSpPr>
              <p:spPr>
                <a:xfrm flipH="1">
                  <a:off x="2549238" y="3546766"/>
                  <a:ext cx="540326" cy="651163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43885" tIns="21943" rIns="43885" bIns="219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65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6" name="Arc 45"/>
                <p:cNvSpPr/>
                <p:nvPr/>
              </p:nvSpPr>
              <p:spPr>
                <a:xfrm flipH="1">
                  <a:off x="2299858" y="3290457"/>
                  <a:ext cx="997526" cy="1143002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43885" tIns="21943" rIns="43885" bIns="219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65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7" name="Arc 46"/>
                <p:cNvSpPr/>
                <p:nvPr/>
              </p:nvSpPr>
              <p:spPr>
                <a:xfrm flipH="1">
                  <a:off x="2443360" y="3422072"/>
                  <a:ext cx="777050" cy="858984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43885" tIns="21943" rIns="43885" bIns="219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65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603725" y="2917922"/>
                <a:ext cx="997526" cy="1143002"/>
                <a:chOff x="2299858" y="3290457"/>
                <a:chExt cx="997526" cy="1143002"/>
              </a:xfrm>
            </p:grpSpPr>
            <p:sp>
              <p:nvSpPr>
                <p:cNvPr id="51" name="Arc 50"/>
                <p:cNvSpPr/>
                <p:nvPr/>
              </p:nvSpPr>
              <p:spPr>
                <a:xfrm flipH="1">
                  <a:off x="2668345" y="3685309"/>
                  <a:ext cx="296527" cy="346363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43885" tIns="21943" rIns="43885" bIns="219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65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2" name="Arc 51"/>
                <p:cNvSpPr/>
                <p:nvPr/>
              </p:nvSpPr>
              <p:spPr>
                <a:xfrm flipH="1">
                  <a:off x="2549238" y="3546766"/>
                  <a:ext cx="540326" cy="651163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43885" tIns="21943" rIns="43885" bIns="219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65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3" name="Arc 52"/>
                <p:cNvSpPr/>
                <p:nvPr/>
              </p:nvSpPr>
              <p:spPr>
                <a:xfrm flipH="1">
                  <a:off x="2299858" y="3290457"/>
                  <a:ext cx="997526" cy="1143002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43885" tIns="21943" rIns="43885" bIns="219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65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4" name="Arc 53"/>
                <p:cNvSpPr/>
                <p:nvPr/>
              </p:nvSpPr>
              <p:spPr>
                <a:xfrm flipH="1">
                  <a:off x="2443360" y="3422072"/>
                  <a:ext cx="777050" cy="858984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43885" tIns="21943" rIns="43885" bIns="219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65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 flipH="1">
                <a:off x="7259782" y="3002590"/>
                <a:ext cx="767710" cy="990602"/>
                <a:chOff x="2299858" y="3290457"/>
                <a:chExt cx="997526" cy="1143002"/>
              </a:xfrm>
            </p:grpSpPr>
            <p:sp>
              <p:nvSpPr>
                <p:cNvPr id="56" name="Arc 55"/>
                <p:cNvSpPr/>
                <p:nvPr/>
              </p:nvSpPr>
              <p:spPr>
                <a:xfrm flipH="1">
                  <a:off x="2668345" y="3685309"/>
                  <a:ext cx="296527" cy="346363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43885" tIns="21943" rIns="43885" bIns="219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65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7" name="Arc 56"/>
                <p:cNvSpPr/>
                <p:nvPr/>
              </p:nvSpPr>
              <p:spPr>
                <a:xfrm flipH="1">
                  <a:off x="2549238" y="3546766"/>
                  <a:ext cx="540326" cy="651163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43885" tIns="21943" rIns="43885" bIns="219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65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8" name="Arc 57"/>
                <p:cNvSpPr/>
                <p:nvPr/>
              </p:nvSpPr>
              <p:spPr>
                <a:xfrm flipH="1">
                  <a:off x="2299858" y="3290457"/>
                  <a:ext cx="997526" cy="1143002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43885" tIns="21943" rIns="43885" bIns="219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65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9" name="Arc 58"/>
                <p:cNvSpPr/>
                <p:nvPr/>
              </p:nvSpPr>
              <p:spPr>
                <a:xfrm flipH="1">
                  <a:off x="2443360" y="3422072"/>
                  <a:ext cx="777050" cy="858984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43885" tIns="21943" rIns="43885" bIns="219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65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 flipH="1">
                <a:off x="8817648" y="3273522"/>
                <a:ext cx="767710" cy="990602"/>
                <a:chOff x="2299858" y="3290457"/>
                <a:chExt cx="997526" cy="1143002"/>
              </a:xfrm>
            </p:grpSpPr>
            <p:sp>
              <p:nvSpPr>
                <p:cNvPr id="61" name="Arc 60"/>
                <p:cNvSpPr/>
                <p:nvPr/>
              </p:nvSpPr>
              <p:spPr>
                <a:xfrm flipH="1">
                  <a:off x="2668345" y="3685309"/>
                  <a:ext cx="296527" cy="346363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43885" tIns="21943" rIns="43885" bIns="219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65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2" name="Arc 61"/>
                <p:cNvSpPr/>
                <p:nvPr/>
              </p:nvSpPr>
              <p:spPr>
                <a:xfrm flipH="1">
                  <a:off x="2549238" y="3546766"/>
                  <a:ext cx="540326" cy="651163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43885" tIns="21943" rIns="43885" bIns="219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65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 flipH="1">
                  <a:off x="2299858" y="3290457"/>
                  <a:ext cx="997526" cy="1143002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43885" tIns="21943" rIns="43885" bIns="219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65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4" name="Arc 63"/>
                <p:cNvSpPr/>
                <p:nvPr/>
              </p:nvSpPr>
              <p:spPr>
                <a:xfrm flipH="1">
                  <a:off x="2443360" y="3422072"/>
                  <a:ext cx="777050" cy="858984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43885" tIns="21943" rIns="43885" bIns="219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65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9393432" y="3495656"/>
                <a:ext cx="1007113" cy="536016"/>
                <a:chOff x="9393432" y="3495656"/>
                <a:chExt cx="1007113" cy="536016"/>
              </a:xfrm>
            </p:grpSpPr>
            <p:cxnSp>
              <p:nvCxnSpPr>
                <p:cNvPr id="67" name="Curved Connector 66"/>
                <p:cNvCxnSpPr/>
                <p:nvPr/>
              </p:nvCxnSpPr>
              <p:spPr>
                <a:xfrm rot="10800000" flipV="1">
                  <a:off x="9393432" y="3495656"/>
                  <a:ext cx="854711" cy="451409"/>
                </a:xfrm>
                <a:prstGeom prst="curved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urved Connector 67"/>
                <p:cNvCxnSpPr/>
                <p:nvPr/>
              </p:nvCxnSpPr>
              <p:spPr>
                <a:xfrm rot="10800000" flipV="1">
                  <a:off x="9681324" y="3648056"/>
                  <a:ext cx="719221" cy="383616"/>
                </a:xfrm>
                <a:prstGeom prst="curved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7979151" y="2767524"/>
                <a:ext cx="694196" cy="386692"/>
                <a:chOff x="8013017" y="2835256"/>
                <a:chExt cx="694196" cy="386692"/>
              </a:xfrm>
            </p:grpSpPr>
            <p:cxnSp>
              <p:nvCxnSpPr>
                <p:cNvPr id="70" name="Curved Connector 69"/>
                <p:cNvCxnSpPr/>
                <p:nvPr/>
              </p:nvCxnSpPr>
              <p:spPr>
                <a:xfrm rot="10800000" flipV="1">
                  <a:off x="8013017" y="2835256"/>
                  <a:ext cx="541796" cy="281400"/>
                </a:xfrm>
                <a:prstGeom prst="curved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urved Connector 70"/>
                <p:cNvCxnSpPr/>
                <p:nvPr/>
              </p:nvCxnSpPr>
              <p:spPr>
                <a:xfrm rot="10800000" flipV="1">
                  <a:off x="8115473" y="2987655"/>
                  <a:ext cx="591740" cy="234293"/>
                </a:xfrm>
                <a:prstGeom prst="curved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 flipH="1">
                <a:off x="1112792" y="3105627"/>
                <a:ext cx="1201737" cy="536016"/>
                <a:chOff x="5380236" y="3648056"/>
                <a:chExt cx="1007113" cy="536016"/>
              </a:xfrm>
            </p:grpSpPr>
            <p:cxnSp>
              <p:nvCxnSpPr>
                <p:cNvPr id="76" name="Curved Connector 75"/>
                <p:cNvCxnSpPr/>
                <p:nvPr/>
              </p:nvCxnSpPr>
              <p:spPr>
                <a:xfrm rot="10800000" flipV="1">
                  <a:off x="5380236" y="3648056"/>
                  <a:ext cx="854711" cy="451409"/>
                </a:xfrm>
                <a:prstGeom prst="curved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urved Connector 76"/>
                <p:cNvCxnSpPr/>
                <p:nvPr/>
              </p:nvCxnSpPr>
              <p:spPr>
                <a:xfrm rot="10800000" flipV="1">
                  <a:off x="5668128" y="3800456"/>
                  <a:ext cx="719221" cy="383616"/>
                </a:xfrm>
                <a:prstGeom prst="curved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 flipH="1">
                <a:off x="2839991" y="2834698"/>
                <a:ext cx="776390" cy="315297"/>
                <a:chOff x="5380236" y="3648056"/>
                <a:chExt cx="1007113" cy="536016"/>
              </a:xfrm>
            </p:grpSpPr>
            <p:cxnSp>
              <p:nvCxnSpPr>
                <p:cNvPr id="82" name="Curved Connector 81"/>
                <p:cNvCxnSpPr/>
                <p:nvPr/>
              </p:nvCxnSpPr>
              <p:spPr>
                <a:xfrm rot="10800000" flipV="1">
                  <a:off x="5380236" y="3648056"/>
                  <a:ext cx="854711" cy="451409"/>
                </a:xfrm>
                <a:prstGeom prst="curved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Curved Connector 82"/>
                <p:cNvCxnSpPr/>
                <p:nvPr/>
              </p:nvCxnSpPr>
              <p:spPr>
                <a:xfrm rot="10800000" flipV="1">
                  <a:off x="5668128" y="3800456"/>
                  <a:ext cx="719221" cy="383616"/>
                </a:xfrm>
                <a:prstGeom prst="curved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112743" y="3154282"/>
              <a:ext cx="955711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Smartphone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08040" y="3021488"/>
              <a:ext cx="979114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Moving User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662" y="2572613"/>
              <a:ext cx="101917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Generated </a:t>
              </a:r>
            </a:p>
            <a:p>
              <a:pPr algn="ctr"/>
              <a:r>
                <a:rPr lang="en-US" sz="1200" dirty="0"/>
                <a:t>Audio Signal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662" y="1464816"/>
              <a:ext cx="1174745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Reflected Signal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84754" y="1407108"/>
              <a:ext cx="92333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Room Walls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29593" y="3639097"/>
              <a:ext cx="184614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Moving Direction and Path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1361571" y="1619395"/>
              <a:ext cx="1031147" cy="837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2" idx="3"/>
            </p:cNvCxnSpPr>
            <p:nvPr/>
          </p:nvCxnSpPr>
          <p:spPr>
            <a:xfrm>
              <a:off x="3308084" y="1545608"/>
              <a:ext cx="990854" cy="578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2"/>
            </p:cNvCxnSpPr>
            <p:nvPr/>
          </p:nvCxnSpPr>
          <p:spPr>
            <a:xfrm>
              <a:off x="2846419" y="1684107"/>
              <a:ext cx="389775" cy="184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451801" y="580607"/>
              <a:ext cx="601447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Ceiling</a:t>
              </a:r>
            </a:p>
          </p:txBody>
        </p:sp>
        <p:cxnSp>
          <p:nvCxnSpPr>
            <p:cNvPr id="107" name="Straight Arrow Connector 106"/>
            <p:cNvCxnSpPr>
              <a:stCxn id="89" idx="1"/>
            </p:cNvCxnSpPr>
            <p:nvPr/>
          </p:nvCxnSpPr>
          <p:spPr>
            <a:xfrm flipH="1" flipV="1">
              <a:off x="1479825" y="3030002"/>
              <a:ext cx="828215" cy="1299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89" idx="3"/>
            </p:cNvCxnSpPr>
            <p:nvPr/>
          </p:nvCxnSpPr>
          <p:spPr>
            <a:xfrm flipV="1">
              <a:off x="3287154" y="2719556"/>
              <a:ext cx="291625" cy="4404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90" idx="0"/>
            </p:cNvCxnSpPr>
            <p:nvPr/>
          </p:nvCxnSpPr>
          <p:spPr>
            <a:xfrm flipV="1">
              <a:off x="539252" y="2326606"/>
              <a:ext cx="237673" cy="2460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91" idx="2"/>
            </p:cNvCxnSpPr>
            <p:nvPr/>
          </p:nvCxnSpPr>
          <p:spPr>
            <a:xfrm flipH="1">
              <a:off x="367790" y="1741815"/>
              <a:ext cx="266245" cy="2776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1068454" y="2514854"/>
              <a:ext cx="49447" cy="6626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 flipV="1">
              <a:off x="2248021" y="2937317"/>
              <a:ext cx="638847" cy="352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4813976" y="3419754"/>
              <a:ext cx="50687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Floor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578779" y="1161636"/>
              <a:ext cx="611065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Corner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40717" y="1182966"/>
              <a:ext cx="611065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Corner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21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19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SWADHIN PRADHAN</dc:creator>
  <cp:lastModifiedBy>SWADHIN PRADHAN</cp:lastModifiedBy>
  <cp:revision>7</cp:revision>
  <cp:lastPrinted>2017-03-05T10:34:48Z</cp:lastPrinted>
  <dcterms:created xsi:type="dcterms:W3CDTF">2017-03-05T09:40:07Z</dcterms:created>
  <dcterms:modified xsi:type="dcterms:W3CDTF">2017-03-05T10:36:02Z</dcterms:modified>
</cp:coreProperties>
</file>