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233C-B45B-4144-B477-4DA77302A90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360-4C47-41AF-A58B-09A071AD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5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233C-B45B-4144-B477-4DA77302A90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360-4C47-41AF-A58B-09A071AD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233C-B45B-4144-B477-4DA77302A90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360-4C47-41AF-A58B-09A071AD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3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233C-B45B-4144-B477-4DA77302A90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360-4C47-41AF-A58B-09A071AD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4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233C-B45B-4144-B477-4DA77302A90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360-4C47-41AF-A58B-09A071AD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233C-B45B-4144-B477-4DA77302A90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360-4C47-41AF-A58B-09A071AD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233C-B45B-4144-B477-4DA77302A90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360-4C47-41AF-A58B-09A071AD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233C-B45B-4144-B477-4DA77302A90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360-4C47-41AF-A58B-09A071AD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233C-B45B-4144-B477-4DA77302A90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360-4C47-41AF-A58B-09A071AD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9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233C-B45B-4144-B477-4DA77302A90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360-4C47-41AF-A58B-09A071AD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233C-B45B-4144-B477-4DA77302A90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360-4C47-41AF-A58B-09A071AD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9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D233C-B45B-4144-B477-4DA77302A90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F360-4C47-41AF-A58B-09A071AD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642" y="811333"/>
            <a:ext cx="10940716" cy="2589593"/>
          </a:xfrm>
        </p:spPr>
        <p:txBody>
          <a:bodyPr/>
          <a:lstStyle/>
          <a:p>
            <a:r>
              <a:rPr lang="en-US" altLang="zh-CN" dirty="0" err="1"/>
              <a:t>Mobicom</a:t>
            </a:r>
            <a:r>
              <a:rPr lang="en-US" altLang="zh-CN" dirty="0"/>
              <a:t> 2015 Paper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47314"/>
            <a:ext cx="9144000" cy="1655762"/>
          </a:xfrm>
        </p:spPr>
        <p:txBody>
          <a:bodyPr/>
          <a:lstStyle/>
          <a:p>
            <a:r>
              <a:rPr lang="en-US" dirty="0"/>
              <a:t>Wenguang Mao</a:t>
            </a:r>
          </a:p>
        </p:txBody>
      </p:sp>
    </p:spTree>
    <p:extLst>
      <p:ext uri="{BB962C8B-B14F-4D97-AF65-F5344CB8AC3E}">
        <p14:creationId xmlns:p14="http://schemas.microsoft.com/office/powerpoint/2010/main" val="346489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Sensing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the location/motion/gesture/shape information of a human/object based on a variety of wireless signals and sensors</a:t>
            </a:r>
          </a:p>
          <a:p>
            <a:endParaRPr lang="en-US" dirty="0"/>
          </a:p>
          <a:p>
            <a:r>
              <a:rPr lang="en-US" dirty="0"/>
              <a:t>Solutions for solving these research problems are highly related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13</a:t>
            </a:r>
            <a:r>
              <a:rPr lang="en-US" dirty="0"/>
              <a:t> papers in total </a:t>
            </a:r>
          </a:p>
        </p:txBody>
      </p:sp>
    </p:spTree>
    <p:extLst>
      <p:ext uri="{BB962C8B-B14F-4D97-AF65-F5344CB8AC3E}">
        <p14:creationId xmlns:p14="http://schemas.microsoft.com/office/powerpoint/2010/main" val="233455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Categorized by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Motion tracking: 4 papers</a:t>
            </a:r>
          </a:p>
          <a:p>
            <a:r>
              <a:rPr lang="en-US" dirty="0"/>
              <a:t>Keystroke detection: 3 papers</a:t>
            </a:r>
          </a:p>
          <a:p>
            <a:r>
              <a:rPr lang="en-US" dirty="0"/>
              <a:t>Localization: 2 paper</a:t>
            </a:r>
          </a:p>
          <a:p>
            <a:r>
              <a:rPr lang="en-US" dirty="0"/>
              <a:t>Gesture recognition: 2 paper</a:t>
            </a:r>
          </a:p>
          <a:p>
            <a:r>
              <a:rPr lang="en-US" dirty="0"/>
              <a:t>Navigation Assistance: 1paper</a:t>
            </a:r>
          </a:p>
          <a:p>
            <a:r>
              <a:rPr lang="en-US" dirty="0"/>
              <a:t>Imaging : 1 paper</a:t>
            </a:r>
          </a:p>
        </p:txBody>
      </p:sp>
    </p:spTree>
    <p:extLst>
      <p:ext uri="{BB962C8B-B14F-4D97-AF65-F5344CB8AC3E}">
        <p14:creationId xmlns:p14="http://schemas.microsoft.com/office/powerpoint/2010/main" val="192644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Categorized by Signal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 based: 7 papers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: 4</a:t>
            </a:r>
          </a:p>
          <a:p>
            <a:pPr lvl="1"/>
            <a:r>
              <a:rPr lang="en-US" dirty="0"/>
              <a:t>60 GHz: 2</a:t>
            </a:r>
          </a:p>
          <a:p>
            <a:pPr lvl="1"/>
            <a:r>
              <a:rPr lang="en-US" dirty="0"/>
              <a:t>RFID: 1</a:t>
            </a:r>
          </a:p>
          <a:p>
            <a:r>
              <a:rPr lang="en-US" dirty="0"/>
              <a:t>Acoustic: 2 papers</a:t>
            </a:r>
          </a:p>
          <a:p>
            <a:r>
              <a:rPr lang="en-US" dirty="0"/>
              <a:t>Light based: 2 papers</a:t>
            </a:r>
          </a:p>
          <a:p>
            <a:r>
              <a:rPr lang="en-US" dirty="0"/>
              <a:t>Magnetic: 1 paper</a:t>
            </a:r>
          </a:p>
          <a:p>
            <a:r>
              <a:rPr lang="en-US" dirty="0"/>
              <a:t>IMU based: 1 paper</a:t>
            </a:r>
          </a:p>
        </p:txBody>
      </p:sp>
    </p:spTree>
    <p:extLst>
      <p:ext uri="{BB962C8B-B14F-4D97-AF65-F5344CB8AC3E}">
        <p14:creationId xmlns:p14="http://schemas.microsoft.com/office/powerpoint/2010/main" val="48498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60GHz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to 60 GHz millimeter wave</a:t>
            </a:r>
          </a:p>
          <a:p>
            <a:endParaRPr lang="en-US" dirty="0"/>
          </a:p>
          <a:p>
            <a:r>
              <a:rPr lang="en-US" dirty="0" err="1"/>
              <a:t>mTrack</a:t>
            </a:r>
            <a:r>
              <a:rPr lang="en-US" dirty="0"/>
              <a:t>: High-Precision Passive Tracking Using Millimeter Wave Radios</a:t>
            </a:r>
          </a:p>
          <a:p>
            <a:endParaRPr lang="en-US" dirty="0"/>
          </a:p>
          <a:p>
            <a:r>
              <a:rPr lang="en-US" dirty="0"/>
              <a:t>Reusing 60 GHz Radios for Mobile Radar Imaging</a:t>
            </a:r>
          </a:p>
        </p:txBody>
      </p:sp>
    </p:spTree>
    <p:extLst>
      <p:ext uri="{BB962C8B-B14F-4D97-AF65-F5344CB8AC3E}">
        <p14:creationId xmlns:p14="http://schemas.microsoft.com/office/powerpoint/2010/main" val="314738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Talking about 60GHz – Special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attenuation</a:t>
            </a:r>
          </a:p>
          <a:p>
            <a:pPr lvl="1"/>
            <a:r>
              <a:rPr lang="en-US" dirty="0"/>
              <a:t>Short communication range</a:t>
            </a:r>
          </a:p>
          <a:p>
            <a:pPr lvl="1"/>
            <a:r>
              <a:rPr lang="en-US" dirty="0"/>
              <a:t>Less multipath</a:t>
            </a:r>
          </a:p>
          <a:p>
            <a:r>
              <a:rPr lang="en-US" dirty="0"/>
              <a:t>Short wavelength</a:t>
            </a:r>
          </a:p>
          <a:p>
            <a:pPr lvl="1"/>
            <a:r>
              <a:rPr lang="en-US" dirty="0"/>
              <a:t>High resolution for localization</a:t>
            </a:r>
          </a:p>
          <a:p>
            <a:pPr lvl="1"/>
            <a:r>
              <a:rPr lang="en-US" dirty="0"/>
              <a:t>Small form factor of directional antenna </a:t>
            </a:r>
          </a:p>
          <a:p>
            <a:r>
              <a:rPr lang="en-US" dirty="0"/>
              <a:t>Ultra bandwidth</a:t>
            </a:r>
          </a:p>
          <a:p>
            <a:pPr lvl="1"/>
            <a:r>
              <a:rPr lang="en-US" dirty="0"/>
              <a:t>High transmission rate</a:t>
            </a:r>
          </a:p>
          <a:p>
            <a:pPr lvl="1"/>
            <a:r>
              <a:rPr lang="en-US" dirty="0"/>
              <a:t>Better time domain resolution</a:t>
            </a:r>
          </a:p>
        </p:txBody>
      </p:sp>
    </p:spTree>
    <p:extLst>
      <p:ext uri="{BB962C8B-B14F-4D97-AF65-F5344CB8AC3E}">
        <p14:creationId xmlns:p14="http://schemas.microsoft.com/office/powerpoint/2010/main" val="411995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165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 Light</vt:lpstr>
      <vt:lpstr>Arial</vt:lpstr>
      <vt:lpstr>Calibri</vt:lpstr>
      <vt:lpstr>Calibri Light</vt:lpstr>
      <vt:lpstr>Office Theme</vt:lpstr>
      <vt:lpstr>Mobicom 2015 Paper Discussion</vt:lpstr>
      <vt:lpstr>Wireless Sensing</vt:lpstr>
      <vt:lpstr>Categorized by Goal</vt:lpstr>
      <vt:lpstr>Categorized by Signal Type</vt:lpstr>
      <vt:lpstr>Two 60GHz Papers</vt:lpstr>
      <vt:lpstr>Why Talking about 60GHz – Special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Mobicom 2015 Paper Survey</dc:title>
  <dc:creator>Wenguang Mao</dc:creator>
  <cp:lastModifiedBy>Wenguang Mao</cp:lastModifiedBy>
  <cp:revision>7</cp:revision>
  <dcterms:created xsi:type="dcterms:W3CDTF">2016-04-12T02:44:21Z</dcterms:created>
  <dcterms:modified xsi:type="dcterms:W3CDTF">2016-04-12T22:14:22Z</dcterms:modified>
</cp:coreProperties>
</file>