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Ubuntu"/>
      <p:regular r:id="rId8"/>
      <p:bold r:id="rId9"/>
      <p:italic r:id="rId10"/>
      <p:boldItalic r:id="rId11"/>
    </p:embeddedFon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Italic.fntdata"/><Relationship Id="rId10" Type="http://schemas.openxmlformats.org/officeDocument/2006/relationships/font" Target="fonts/Ubuntu-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bold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675a349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675a349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53300"/>
          </a:xfrm>
          <a:prstGeom prst="rect">
            <a:avLst/>
          </a:prstGeom>
          <a:solidFill>
            <a:srgbClr val="611BB8"/>
          </a:solidFill>
          <a:ln>
            <a:noFill/>
          </a:ln>
        </p:spPr>
        <p:txBody>
          <a:bodyPr anchorCtr="0" anchor="b" bIns="91425" lIns="522000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29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Exploiting Air Quality Monitors to Perform Indoor Surveillance: Academic Setting</a:t>
            </a:r>
            <a:endParaRPr b="1" sz="2877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3400" y="1111475"/>
            <a:ext cx="672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Prasenjit Karmakar</a:t>
            </a:r>
            <a:r>
              <a:rPr b="1" baseline="30000" lang="en-GB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Swadhin Pradhan</a:t>
            </a: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§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Sandip Chakraborty</a:t>
            </a: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b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r>
              <a:rPr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Kharagpur, India, </a:t>
            </a: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§</a:t>
            </a:r>
            <a:r>
              <a:rPr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Cisco Systems, USA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759" y="3964310"/>
            <a:ext cx="697965" cy="7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112375" y="1315025"/>
            <a:ext cx="948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UbiNet</a:t>
            </a:r>
            <a:endParaRPr b="1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4874275"/>
            <a:ext cx="2633400" cy="269400"/>
          </a:xfrm>
          <a:prstGeom prst="rect">
            <a:avLst/>
          </a:prstGeom>
          <a:solidFill>
            <a:srgbClr val="611BB8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ACM Compass 2024, July 8-11, India</a:t>
            </a:r>
            <a:endParaRPr b="1"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13547" l="0" r="0" t="0"/>
          <a:stretch/>
        </p:blipFill>
        <p:spPr>
          <a:xfrm>
            <a:off x="8214500" y="1111475"/>
            <a:ext cx="783215" cy="67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7882244" y="4910733"/>
            <a:ext cx="1248987" cy="215400"/>
            <a:chOff x="7833500" y="4929038"/>
            <a:chExt cx="1248987" cy="215400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33500" y="4929978"/>
              <a:ext cx="959724" cy="21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3"/>
            <p:cNvSpPr txBox="1"/>
            <p:nvPr/>
          </p:nvSpPr>
          <p:spPr>
            <a:xfrm>
              <a:off x="8853587" y="4929038"/>
              <a:ext cx="228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-GB">
                  <a:solidFill>
                    <a:srgbClr val="6AA84F"/>
                  </a:solidFill>
                </a:rPr>
                <a:t>24</a:t>
              </a:r>
              <a:endParaRPr b="1">
                <a:solidFill>
                  <a:srgbClr val="6AA84F"/>
                </a:solidFill>
              </a:endParaRPr>
            </a:p>
          </p:txBody>
        </p:sp>
      </p:grpSp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7605" y="1833012"/>
            <a:ext cx="5728783" cy="27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Overview of Our Approach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2936" r="2936" t="0"/>
          <a:stretch/>
        </p:blipFill>
        <p:spPr>
          <a:xfrm>
            <a:off x="7928481" y="3642975"/>
            <a:ext cx="1059025" cy="11251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906144" y="3361150"/>
            <a:ext cx="1103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Contact Us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4756825"/>
            <a:ext cx="30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i="1" lang="en-GB" sz="1200">
                <a:latin typeface="Times New Roman"/>
                <a:ea typeface="Times New Roman"/>
                <a:cs typeface="Times New Roman"/>
                <a:sym typeface="Times New Roman"/>
              </a:rPr>
              <a:t>prasenjitkarmakar52282@gmail.com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99" l="0" r="0" t="109"/>
          <a:stretch/>
        </p:blipFill>
        <p:spPr>
          <a:xfrm>
            <a:off x="311700" y="971725"/>
            <a:ext cx="7342700" cy="3366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7882244" y="4910733"/>
            <a:ext cx="1248987" cy="215400"/>
            <a:chOff x="7833500" y="4929038"/>
            <a:chExt cx="1248987" cy="215400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33500" y="4929978"/>
              <a:ext cx="959724" cy="21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8853587" y="4929038"/>
              <a:ext cx="228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-GB">
                  <a:solidFill>
                    <a:srgbClr val="6AA84F"/>
                  </a:solidFill>
                </a:rPr>
                <a:t>24</a:t>
              </a:r>
              <a:endParaRPr b="1">
                <a:solidFill>
                  <a:srgbClr val="6AA84F"/>
                </a:solidFill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7102150" y="443975"/>
            <a:ext cx="948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UbiNet</a:t>
            </a:r>
            <a:endParaRPr b="1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6">
            <a:alphaModFix/>
          </a:blip>
          <a:srcRect b="13547" l="0" r="0" t="0"/>
          <a:stretch/>
        </p:blipFill>
        <p:spPr>
          <a:xfrm>
            <a:off x="8204275" y="240425"/>
            <a:ext cx="783215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