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b62b1f8f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b62b1f8f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b62b1f8f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b62b1f8f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b62b1f8f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b62b1f8f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b62b1f8f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b62b1f8f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9.jpg"/><Relationship Id="rId6" Type="http://schemas.openxmlformats.org/officeDocument/2006/relationships/image" Target="../media/image11.jpg"/><Relationship Id="rId7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0BXp8F-AL-F0pj4dqYozj6gvahaEyLsm/view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hyperlink" Target="http://drive.google.com/file/d/1hzAfATmgd-oyHHxN58Xc21cMXbCWV7Jn/view" TargetMode="External"/><Relationship Id="rId5" Type="http://schemas.openxmlformats.org/officeDocument/2006/relationships/image" Target="../media/image2.jpg"/><Relationship Id="rId6" Type="http://schemas.openxmlformats.org/officeDocument/2006/relationships/hyperlink" Target="http://drive.google.com/file/d/17thaJNrKyJA4Vn7EHdX2dR7st5IYZ9-N/view" TargetMode="External"/><Relationship Id="rId7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title"/>
          </p:nvPr>
        </p:nvSpPr>
        <p:spPr>
          <a:xfrm>
            <a:off x="727650" y="546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Indoor Pollution in COMPASS 2024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672" y="3370350"/>
            <a:ext cx="3601676" cy="162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b="17512" l="0" r="0" t="0"/>
          <a:stretch/>
        </p:blipFill>
        <p:spPr>
          <a:xfrm>
            <a:off x="684325" y="1597200"/>
            <a:ext cx="1848251" cy="33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b="0" l="14204" r="22969" t="0"/>
          <a:stretch/>
        </p:blipFill>
        <p:spPr>
          <a:xfrm>
            <a:off x="6239532" y="1597200"/>
            <a:ext cx="2262816" cy="162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6">
            <a:alphaModFix/>
          </a:blip>
          <a:srcRect b="0" l="30684" r="18378" t="3456"/>
          <a:stretch/>
        </p:blipFill>
        <p:spPr>
          <a:xfrm>
            <a:off x="2766500" y="3370350"/>
            <a:ext cx="1900248" cy="162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7">
            <a:alphaModFix/>
          </a:blip>
          <a:srcRect b="0" l="10226" r="4054" t="4652"/>
          <a:stretch/>
        </p:blipFill>
        <p:spPr>
          <a:xfrm>
            <a:off x="2766500" y="1597200"/>
            <a:ext cx="3237924" cy="16207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5739525" y="3509950"/>
            <a:ext cx="4527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5286825" y="1699775"/>
            <a:ext cx="4527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672799" y="1699775"/>
            <a:ext cx="191400" cy="1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215599" y="1699775"/>
            <a:ext cx="191400" cy="1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4" title="lunch_mut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25" y="1477588"/>
            <a:ext cx="4626899" cy="260262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>
            <p:ph type="title"/>
          </p:nvPr>
        </p:nvSpPr>
        <p:spPr>
          <a:xfrm>
            <a:off x="727650" y="523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During Lunch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6700" y="697625"/>
            <a:ext cx="2973250" cy="4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727625" y="4324975"/>
            <a:ext cx="4626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Increase in Pollutants during Lunch due to gathering and food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727650" y="547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During Talks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8423" l="44185" r="4786" t="56407"/>
          <a:stretch/>
        </p:blipFill>
        <p:spPr>
          <a:xfrm>
            <a:off x="4412850" y="3450675"/>
            <a:ext cx="4367126" cy="169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 title="talk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4725" y="1310325"/>
            <a:ext cx="3685249" cy="20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 title="2024-07-10 12-40-31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650" y="1310325"/>
            <a:ext cx="3692995" cy="207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727650" y="3725375"/>
            <a:ext cx="35232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dining area has more VOC and PM2.5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Presentation room has more CO2, specially in the upper corners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27650" y="53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Concentration</a:t>
            </a:r>
            <a:r>
              <a:rPr lang="en-GB"/>
              <a:t> of CO2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50" y="1374525"/>
            <a:ext cx="4623026" cy="34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550" y="1374525"/>
            <a:ext cx="3302150" cy="279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6006765" y="2313472"/>
            <a:ext cx="353400" cy="428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7422615" y="2251747"/>
            <a:ext cx="353400" cy="428400"/>
          </a:xfrm>
          <a:prstGeom prst="ellipse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8281690" y="3035872"/>
            <a:ext cx="353400" cy="428400"/>
          </a:xfrm>
          <a:prstGeom prst="ellipse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051575" y="2503975"/>
            <a:ext cx="867300" cy="237900"/>
          </a:xfrm>
          <a:prstGeom prst="wedgeRectCallout">
            <a:avLst>
              <a:gd fmla="val -72582" name="adj1"/>
              <a:gd fmla="val 53604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Lunch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4338925" y="3035875"/>
            <a:ext cx="867300" cy="237900"/>
          </a:xfrm>
          <a:prstGeom prst="wedgeRectCallout">
            <a:avLst>
              <a:gd fmla="val -72582" name="adj1"/>
              <a:gd fmla="val 53604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Poster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99400" y="3273775"/>
            <a:ext cx="979500" cy="237900"/>
          </a:xfrm>
          <a:prstGeom prst="wedgeRectCallout">
            <a:avLst>
              <a:gd fmla="val 81520" name="adj1"/>
              <a:gd fmla="val 23129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Tea Break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918875" y="1714125"/>
            <a:ext cx="867300" cy="237900"/>
          </a:xfrm>
          <a:prstGeom prst="wedgeRectCallout">
            <a:avLst>
              <a:gd fmla="val -72582" name="adj1"/>
              <a:gd fmla="val 53604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Talks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4529175" y="2347000"/>
            <a:ext cx="867300" cy="237900"/>
          </a:xfrm>
          <a:prstGeom prst="wedgeRectCallout">
            <a:avLst>
              <a:gd fmla="val -72582" name="adj1"/>
              <a:gd fmla="val 53604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Empty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289625" y="2924075"/>
            <a:ext cx="867300" cy="237900"/>
          </a:xfrm>
          <a:prstGeom prst="wedgeRectCallout">
            <a:avLst>
              <a:gd fmla="val -34238" name="adj1"/>
              <a:gd fmla="val -86423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Disconn.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!!!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We will share more observations in our Lab page :P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/>
              <a:t>https://cse.iitkgp.ac.in/resgrp/ubinet/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