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61" r:id="rId4"/>
    <p:sldId id="269" r:id="rId5"/>
    <p:sldId id="262" r:id="rId6"/>
    <p:sldId id="263" r:id="rId7"/>
    <p:sldId id="264" r:id="rId8"/>
    <p:sldId id="257" r:id="rId9"/>
    <p:sldId id="267" r:id="rId10"/>
    <p:sldId id="258" r:id="rId11"/>
    <p:sldId id="259" r:id="rId12"/>
    <p:sldId id="268" r:id="rId13"/>
    <p:sldId id="260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F0ED3-3BE2-405A-8137-B90EE0314E5E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45B80-8667-4212-8033-7F51C84B4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45B80-8667-4212-8033-7F51C84B45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7D3E-D94D-475F-B868-90ABA49B34D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3B3B-826D-484D-92CF-6C9457A06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8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24384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Welcome to our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Problem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4"/>
            <a:stretch>
              <a:fillRect/>
            </a:stretch>
          </a:blip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5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Logic Discussion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sz="3400" dirty="0">
                <a:solidFill>
                  <a:srgbClr val="FFC000"/>
                </a:solidFill>
              </a:rPr>
              <a:t>At first we have to use a loop to read that 5 numbers repeatedly.</a:t>
            </a:r>
          </a:p>
          <a:p>
            <a:pPr>
              <a:buNone/>
            </a:pPr>
            <a:r>
              <a:rPr lang="en-US" sz="3400" dirty="0">
                <a:solidFill>
                  <a:srgbClr val="FFC000"/>
                </a:solidFill>
              </a:rPr>
              <a:t>Next we need 4 </a:t>
            </a:r>
            <a:r>
              <a:rPr lang="en-US" sz="3400" dirty="0" err="1">
                <a:solidFill>
                  <a:srgbClr val="FFC000"/>
                </a:solidFill>
              </a:rPr>
              <a:t>logic.The</a:t>
            </a:r>
            <a:r>
              <a:rPr lang="en-US" sz="3400" dirty="0">
                <a:solidFill>
                  <a:srgbClr val="FFC000"/>
                </a:solidFill>
              </a:rPr>
              <a:t> logics are given billow:</a:t>
            </a:r>
          </a:p>
          <a:p>
            <a:pPr marL="514350" indent="-514350">
              <a:buNone/>
            </a:pPr>
            <a:r>
              <a:rPr lang="en-US" sz="3400" dirty="0">
                <a:solidFill>
                  <a:srgbClr val="FFC000"/>
                </a:solidFill>
              </a:rPr>
              <a:t>1.For even number:</a:t>
            </a:r>
          </a:p>
          <a:p>
            <a:pPr marL="514350" indent="-514350">
              <a:buNone/>
            </a:pPr>
            <a:r>
              <a:rPr lang="en-US" sz="3400" dirty="0">
                <a:solidFill>
                  <a:srgbClr val="FFC000"/>
                </a:solidFill>
              </a:rPr>
              <a:t>(Number%2==0)</a:t>
            </a:r>
          </a:p>
          <a:p>
            <a:pPr marL="514350" indent="-514350">
              <a:buNone/>
            </a:pPr>
            <a:r>
              <a:rPr lang="en-US" sz="3400" dirty="0">
                <a:solidFill>
                  <a:srgbClr val="FFC000"/>
                </a:solidFill>
              </a:rPr>
              <a:t>2.For odd number:</a:t>
            </a:r>
          </a:p>
          <a:p>
            <a:pPr marL="514350" indent="-514350">
              <a:buNone/>
            </a:pPr>
            <a:r>
              <a:rPr lang="en-US" sz="3400" dirty="0">
                <a:solidFill>
                  <a:srgbClr val="FFC000"/>
                </a:solidFill>
              </a:rPr>
              <a:t>(Number%2!=0)</a:t>
            </a:r>
          </a:p>
          <a:p>
            <a:pPr marL="514350" indent="-514350">
              <a:buNone/>
            </a:pPr>
            <a:r>
              <a:rPr lang="en-US" sz="3400" dirty="0">
                <a:solidFill>
                  <a:srgbClr val="FFC000"/>
                </a:solidFill>
              </a:rPr>
              <a:t>3.For positive number:</a:t>
            </a:r>
          </a:p>
          <a:p>
            <a:pPr marL="514350" indent="-514350">
              <a:buNone/>
            </a:pPr>
            <a:r>
              <a:rPr lang="en-US" sz="3400" dirty="0">
                <a:solidFill>
                  <a:srgbClr val="FFC000"/>
                </a:solidFill>
              </a:rPr>
              <a:t>(Number&gt;0)</a:t>
            </a:r>
          </a:p>
          <a:p>
            <a:pPr marL="514350" indent="-514350">
              <a:buNone/>
            </a:pPr>
            <a:r>
              <a:rPr lang="en-US" sz="3400" dirty="0">
                <a:solidFill>
                  <a:srgbClr val="FFC000"/>
                </a:solidFill>
              </a:rPr>
              <a:t>4.For </a:t>
            </a:r>
            <a:r>
              <a:rPr lang="en-US" sz="3400" dirty="0" err="1">
                <a:solidFill>
                  <a:srgbClr val="FFC000"/>
                </a:solidFill>
              </a:rPr>
              <a:t>negetive</a:t>
            </a:r>
            <a:r>
              <a:rPr lang="en-US" sz="3400" dirty="0">
                <a:solidFill>
                  <a:srgbClr val="FFC000"/>
                </a:solidFill>
              </a:rPr>
              <a:t> number:</a:t>
            </a:r>
          </a:p>
          <a:p>
            <a:pPr marL="514350" indent="-514350">
              <a:buNone/>
            </a:pPr>
            <a:r>
              <a:rPr lang="en-US" sz="3400" dirty="0">
                <a:solidFill>
                  <a:srgbClr val="FFC000"/>
                </a:solidFill>
              </a:rPr>
              <a:t>(Number&lt;0)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Problem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391400" cy="4953000"/>
          </a:xfrm>
          <a:solidFill>
            <a:schemeClr val="accent3">
              <a:lumMod val="75000"/>
            </a:schemeClr>
          </a:solidFill>
        </p:spPr>
        <p:txBody>
          <a:bodyPr>
            <a:normAutofit fontScale="40000" lnSpcReduction="20000"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Code:</a:t>
            </a:r>
          </a:p>
          <a:p>
            <a:r>
              <a:rPr lang="en-US" sz="4500" dirty="0">
                <a:solidFill>
                  <a:srgbClr val="FFFF00"/>
                </a:solidFill>
              </a:rPr>
              <a:t>#include&lt;</a:t>
            </a:r>
            <a:r>
              <a:rPr lang="en-US" sz="4500" dirty="0" err="1">
                <a:solidFill>
                  <a:srgbClr val="FFFF00"/>
                </a:solidFill>
              </a:rPr>
              <a:t>stdio.h</a:t>
            </a:r>
            <a:r>
              <a:rPr lang="en-US" sz="4500" dirty="0">
                <a:solidFill>
                  <a:srgbClr val="FFFF00"/>
                </a:solidFill>
              </a:rPr>
              <a:t>&gt;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</a:t>
            </a:r>
            <a:r>
              <a:rPr lang="en-US" sz="4500" dirty="0" err="1">
                <a:solidFill>
                  <a:srgbClr val="FFFF00"/>
                </a:solidFill>
              </a:rPr>
              <a:t>int</a:t>
            </a:r>
            <a:r>
              <a:rPr lang="en-US" sz="4500" dirty="0">
                <a:solidFill>
                  <a:srgbClr val="FFFF00"/>
                </a:solidFill>
              </a:rPr>
              <a:t> main()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{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</a:t>
            </a:r>
            <a:r>
              <a:rPr lang="en-US" sz="4500" dirty="0" err="1">
                <a:solidFill>
                  <a:srgbClr val="FFFF00"/>
                </a:solidFill>
              </a:rPr>
              <a:t>int</a:t>
            </a:r>
            <a:r>
              <a:rPr lang="en-US" sz="4500" dirty="0">
                <a:solidFill>
                  <a:srgbClr val="FFFF00"/>
                </a:solidFill>
              </a:rPr>
              <a:t> </a:t>
            </a:r>
            <a:r>
              <a:rPr lang="en-US" sz="4500" dirty="0" err="1">
                <a:solidFill>
                  <a:srgbClr val="FFFF00"/>
                </a:solidFill>
              </a:rPr>
              <a:t>i,num,even</a:t>
            </a:r>
            <a:r>
              <a:rPr lang="en-US" sz="4500" dirty="0">
                <a:solidFill>
                  <a:srgbClr val="FFFF00"/>
                </a:solidFill>
              </a:rPr>
              <a:t>=0,odd=0,positive=0,negative=0;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for(</a:t>
            </a:r>
            <a:r>
              <a:rPr lang="en-US" sz="4500" dirty="0" err="1">
                <a:solidFill>
                  <a:srgbClr val="FFFF00"/>
                </a:solidFill>
              </a:rPr>
              <a:t>i</a:t>
            </a:r>
            <a:r>
              <a:rPr lang="en-US" sz="4500" dirty="0">
                <a:solidFill>
                  <a:srgbClr val="FFFF00"/>
                </a:solidFill>
              </a:rPr>
              <a:t>=1;i&lt;=5;i++)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{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    </a:t>
            </a:r>
            <a:r>
              <a:rPr lang="en-US" sz="4500" dirty="0" err="1">
                <a:solidFill>
                  <a:srgbClr val="FFFF00"/>
                </a:solidFill>
              </a:rPr>
              <a:t>scanf</a:t>
            </a:r>
            <a:r>
              <a:rPr lang="en-US" sz="4500" dirty="0">
                <a:solidFill>
                  <a:srgbClr val="FFFF00"/>
                </a:solidFill>
              </a:rPr>
              <a:t>("%</a:t>
            </a:r>
            <a:r>
              <a:rPr lang="en-US" sz="4500" dirty="0" err="1">
                <a:solidFill>
                  <a:srgbClr val="FFFF00"/>
                </a:solidFill>
              </a:rPr>
              <a:t>d",&amp;num</a:t>
            </a:r>
            <a:r>
              <a:rPr lang="en-US" sz="4500" dirty="0">
                <a:solidFill>
                  <a:srgbClr val="FFFF00"/>
                </a:solidFill>
              </a:rPr>
              <a:t>);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     if(num%2==0)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       { 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          even++;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       }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    if(num%2!=0)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      { 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         odd++;</a:t>
            </a:r>
          </a:p>
          <a:p>
            <a:r>
              <a:rPr lang="en-US" sz="4500" dirty="0">
                <a:solidFill>
                  <a:srgbClr val="FFFF00"/>
                </a:solidFill>
              </a:rPr>
              <a:t>               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Code</a:t>
            </a:r>
            <a:r>
              <a:rPr lang="en-US" sz="4400" b="1" dirty="0"/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   if(0&lt;num)</a:t>
            </a:r>
          </a:p>
          <a:p>
            <a:r>
              <a:rPr lang="en-US" dirty="0">
                <a:solidFill>
                  <a:srgbClr val="0070C0"/>
                </a:solidFill>
              </a:rPr>
              <a:t>    { </a:t>
            </a:r>
          </a:p>
          <a:p>
            <a:r>
              <a:rPr lang="en-US" dirty="0">
                <a:solidFill>
                  <a:srgbClr val="0070C0"/>
                </a:solidFill>
              </a:rPr>
              <a:t>       positive++;</a:t>
            </a:r>
          </a:p>
          <a:p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r>
              <a:rPr lang="en-US" dirty="0">
                <a:solidFill>
                  <a:srgbClr val="0070C0"/>
                </a:solidFill>
              </a:rPr>
              <a:t>   if(0&gt;num)</a:t>
            </a:r>
          </a:p>
          <a:p>
            <a:r>
              <a:rPr lang="en-US" dirty="0">
                <a:solidFill>
                  <a:srgbClr val="0070C0"/>
                </a:solidFill>
              </a:rPr>
              <a:t>     { </a:t>
            </a:r>
          </a:p>
          <a:p>
            <a:r>
              <a:rPr lang="en-US" dirty="0">
                <a:solidFill>
                  <a:srgbClr val="0070C0"/>
                </a:solidFill>
              </a:rPr>
              <a:t>    negative++; </a:t>
            </a:r>
          </a:p>
          <a:p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r>
              <a:rPr lang="en-US" dirty="0">
                <a:solidFill>
                  <a:srgbClr val="0070C0"/>
                </a:solidFill>
              </a:rPr>
              <a:t> }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("%d valor(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) par(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)\</a:t>
            </a:r>
            <a:r>
              <a:rPr lang="en-US" dirty="0" err="1">
                <a:solidFill>
                  <a:srgbClr val="0070C0"/>
                </a:solidFill>
              </a:rPr>
              <a:t>n",even</a:t>
            </a:r>
            <a:r>
              <a:rPr lang="en-US" dirty="0">
                <a:solidFill>
                  <a:srgbClr val="0070C0"/>
                </a:solidFill>
              </a:rPr>
              <a:t>); </a:t>
            </a:r>
          </a:p>
          <a:p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("%d valor(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impar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)\</a:t>
            </a:r>
            <a:r>
              <a:rPr lang="en-US" dirty="0" err="1">
                <a:solidFill>
                  <a:srgbClr val="0070C0"/>
                </a:solidFill>
              </a:rPr>
              <a:t>n",odd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("%d valor(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positivo</a:t>
            </a:r>
            <a:r>
              <a:rPr lang="en-US" dirty="0">
                <a:solidFill>
                  <a:srgbClr val="0070C0"/>
                </a:solidFill>
              </a:rPr>
              <a:t>(s)\</a:t>
            </a:r>
            <a:r>
              <a:rPr lang="en-US" dirty="0" err="1">
                <a:solidFill>
                  <a:srgbClr val="0070C0"/>
                </a:solidFill>
              </a:rPr>
              <a:t>n",positive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("%d valor(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negativo</a:t>
            </a:r>
            <a:r>
              <a:rPr lang="en-US" dirty="0">
                <a:solidFill>
                  <a:srgbClr val="0070C0"/>
                </a:solidFill>
              </a:rPr>
              <a:t>(s)\</a:t>
            </a:r>
            <a:r>
              <a:rPr lang="en-US" dirty="0" err="1">
                <a:solidFill>
                  <a:srgbClr val="0070C0"/>
                </a:solidFill>
              </a:rPr>
              <a:t>n",negative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 return 0;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Problem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Out Put: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438400"/>
            <a:ext cx="838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That’s All Every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blipFill>
            <a:blip r:embed="rId4"/>
            <a:tile tx="0" ty="0" sx="100000" sy="100000" flip="none" algn="tl"/>
          </a:blipFill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Thanks all to give us an </a:t>
            </a:r>
            <a:r>
              <a:rPr lang="en-US" sz="3600" dirty="0" err="1">
                <a:solidFill>
                  <a:srgbClr val="0070C0"/>
                </a:solidFill>
              </a:rPr>
              <a:t>oportunity</a:t>
            </a:r>
            <a:r>
              <a:rPr lang="en-US" sz="3600" dirty="0">
                <a:solidFill>
                  <a:srgbClr val="0070C0"/>
                </a:solidFill>
              </a:rPr>
              <a:t> to present </a:t>
            </a:r>
            <a:r>
              <a:rPr lang="en-US" sz="3600" dirty="0" err="1">
                <a:solidFill>
                  <a:srgbClr val="0070C0"/>
                </a:solidFill>
              </a:rPr>
              <a:t>us.Now</a:t>
            </a:r>
            <a:r>
              <a:rPr lang="en-US" sz="3600" dirty="0">
                <a:solidFill>
                  <a:srgbClr val="0070C0"/>
                </a:solidFill>
              </a:rPr>
              <a:t> if any one have any </a:t>
            </a:r>
            <a:r>
              <a:rPr lang="en-US" sz="3600" dirty="0" err="1">
                <a:solidFill>
                  <a:srgbClr val="0070C0"/>
                </a:solidFill>
              </a:rPr>
              <a:t>questions,you</a:t>
            </a:r>
            <a:r>
              <a:rPr lang="en-US" sz="3600" dirty="0">
                <a:solidFill>
                  <a:srgbClr val="0070C0"/>
                </a:solidFill>
              </a:rPr>
              <a:t> can ask 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19200"/>
            <a:ext cx="647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Bahnschrift SemiBold" pitchFamily="34" charset="0"/>
              </a:rP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Most.Mili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Akter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Id:222-15-6078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Noman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Badhon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Id:222-15-6365</a:t>
            </a:r>
          </a:p>
          <a:p>
            <a:pPr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Fahim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Muntasir</a:t>
            </a:r>
            <a:r>
              <a:rPr lang="en-US" dirty="0">
                <a:solidFill>
                  <a:srgbClr val="7030A0"/>
                </a:solidFill>
              </a:rPr>
              <a:t> Khan</a:t>
            </a:r>
          </a:p>
          <a:p>
            <a:r>
              <a:rPr lang="en-US" dirty="0">
                <a:solidFill>
                  <a:srgbClr val="7030A0"/>
                </a:solidFill>
              </a:rPr>
              <a:t>Id:222-15-6105</a:t>
            </a:r>
          </a:p>
          <a:p>
            <a:r>
              <a:rPr lang="en-US" dirty="0" err="1">
                <a:solidFill>
                  <a:srgbClr val="00B0F0"/>
                </a:solidFill>
              </a:rPr>
              <a:t>Noor</a:t>
            </a:r>
            <a:r>
              <a:rPr lang="en-US" dirty="0">
                <a:solidFill>
                  <a:srgbClr val="00B0F0"/>
                </a:solidFill>
              </a:rPr>
              <a:t>-E-</a:t>
            </a:r>
            <a:r>
              <a:rPr lang="en-US" dirty="0" err="1">
                <a:solidFill>
                  <a:srgbClr val="00B0F0"/>
                </a:solidFill>
              </a:rPr>
              <a:t>Jannat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Tasfi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Id:222-15-6320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Problem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Problem Discussion:</a:t>
            </a:r>
          </a:p>
          <a:p>
            <a:r>
              <a:rPr lang="en-US" dirty="0">
                <a:solidFill>
                  <a:srgbClr val="002060"/>
                </a:solidFill>
              </a:rPr>
              <a:t>Read an integer N and compute all its divisors.</a:t>
            </a:r>
          </a:p>
          <a:p>
            <a:r>
              <a:rPr lang="en-US" b="1" dirty="0">
                <a:solidFill>
                  <a:srgbClr val="002060"/>
                </a:solidFill>
              </a:rPr>
              <a:t>Input:</a:t>
            </a:r>
          </a:p>
          <a:p>
            <a:r>
              <a:rPr lang="en-US" dirty="0">
                <a:solidFill>
                  <a:srgbClr val="002060"/>
                </a:solidFill>
              </a:rPr>
              <a:t>The input file contains an integer value.</a:t>
            </a:r>
          </a:p>
          <a:p>
            <a:r>
              <a:rPr lang="en-US" b="1" dirty="0">
                <a:solidFill>
                  <a:srgbClr val="002060"/>
                </a:solidFill>
              </a:rPr>
              <a:t>Output:</a:t>
            </a:r>
          </a:p>
          <a:p>
            <a:r>
              <a:rPr lang="en-US" dirty="0">
                <a:solidFill>
                  <a:srgbClr val="002060"/>
                </a:solidFill>
              </a:rPr>
              <a:t>Write all positive divisors of N, one value per line.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Problem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Example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667000"/>
          <a:ext cx="6096000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Sample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itchFamily="34" charset="0"/>
              </a:rPr>
              <a:t>Problem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 discussion</a:t>
            </a:r>
            <a:r>
              <a:rPr lang="en-US" dirty="0"/>
              <a:t>:</a:t>
            </a:r>
          </a:p>
          <a:p>
            <a:r>
              <a:rPr lang="en-US" dirty="0"/>
              <a:t>At first we have to use a loop and then we have to apply a condition to determine the  divisors of a number.</a:t>
            </a:r>
          </a:p>
          <a:p>
            <a:r>
              <a:rPr lang="en-US" dirty="0"/>
              <a:t>The condition to determine the divisors of a number are given billow:</a:t>
            </a:r>
          </a:p>
          <a:p>
            <a:r>
              <a:rPr lang="en-US" dirty="0"/>
              <a:t>(</a:t>
            </a:r>
            <a:r>
              <a:rPr lang="en-US" dirty="0" err="1"/>
              <a:t>N%i</a:t>
            </a:r>
            <a:r>
              <a:rPr lang="en-US" dirty="0"/>
              <a:t>==0)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Bahnschrift SemiBold" pitchFamily="34" charset="0"/>
              </a:rPr>
              <a:t>Problem 01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8768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Code: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r>
              <a:rPr lang="en-US" sz="2800" dirty="0"/>
              <a:t>{	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N,i</a:t>
            </a:r>
            <a:r>
              <a:rPr lang="en-US" sz="2800" dirty="0"/>
              <a:t>;	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scanf</a:t>
            </a:r>
            <a:r>
              <a:rPr lang="en-US" sz="2800" dirty="0"/>
              <a:t>("%</a:t>
            </a:r>
            <a:r>
              <a:rPr lang="en-US" sz="2800" dirty="0" err="1"/>
              <a:t>d",&amp;N</a:t>
            </a:r>
            <a:r>
              <a:rPr lang="en-US" sz="2800" dirty="0"/>
              <a:t>);	</a:t>
            </a:r>
          </a:p>
          <a:p>
            <a:r>
              <a:rPr lang="en-US" sz="2800" dirty="0"/>
              <a:t>     for(</a:t>
            </a:r>
            <a:r>
              <a:rPr lang="en-US" sz="2800" dirty="0" err="1"/>
              <a:t>i</a:t>
            </a:r>
            <a:r>
              <a:rPr lang="en-US" sz="2800" dirty="0"/>
              <a:t>=1;i&lt;=</a:t>
            </a:r>
            <a:r>
              <a:rPr lang="en-US" sz="2800" dirty="0" err="1"/>
              <a:t>N;i</a:t>
            </a:r>
            <a:r>
              <a:rPr lang="en-US" sz="2800" dirty="0"/>
              <a:t>++)    </a:t>
            </a:r>
          </a:p>
          <a:p>
            <a:r>
              <a:rPr lang="en-US" sz="2800" dirty="0"/>
              <a:t>       {		</a:t>
            </a:r>
          </a:p>
          <a:p>
            <a:r>
              <a:rPr lang="en-US" sz="2800" dirty="0"/>
              <a:t>          if(</a:t>
            </a:r>
            <a:r>
              <a:rPr lang="en-US" sz="2800" dirty="0" err="1"/>
              <a:t>N%i</a:t>
            </a:r>
            <a:r>
              <a:rPr lang="en-US" sz="2800" dirty="0"/>
              <a:t>==0)		</a:t>
            </a:r>
          </a:p>
          <a:p>
            <a:r>
              <a:rPr lang="en-US" sz="2800" dirty="0"/>
              <a:t>            {			</a:t>
            </a:r>
          </a:p>
          <a:p>
            <a:r>
              <a:rPr lang="en-US" sz="2800" dirty="0"/>
              <a:t>                 </a:t>
            </a:r>
            <a:r>
              <a:rPr lang="en-US" sz="2800" dirty="0" err="1"/>
              <a:t>printf</a:t>
            </a:r>
            <a:r>
              <a:rPr lang="en-US" sz="2800" dirty="0"/>
              <a:t>("%d\</a:t>
            </a:r>
            <a:r>
              <a:rPr lang="en-US" sz="2800" dirty="0" err="1"/>
              <a:t>n",i</a:t>
            </a:r>
            <a:r>
              <a:rPr lang="en-US" sz="2800" dirty="0"/>
              <a:t>);		</a:t>
            </a:r>
          </a:p>
          <a:p>
            <a:r>
              <a:rPr lang="en-US" sz="2800" dirty="0"/>
              <a:t>             }    </a:t>
            </a:r>
          </a:p>
          <a:p>
            <a:r>
              <a:rPr lang="en-US" sz="2800" dirty="0"/>
              <a:t>        }	</a:t>
            </a:r>
          </a:p>
          <a:p>
            <a:r>
              <a:rPr lang="en-US" sz="2800" dirty="0"/>
              <a:t>   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0800" y="1828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286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Function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200" y="3200400"/>
            <a:ext cx="1828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3600" y="28194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5600" y="35052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81800" y="4724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3810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532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048000" y="1981200"/>
            <a:ext cx="3200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209800" y="2438400"/>
            <a:ext cx="403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048000" y="3429000"/>
            <a:ext cx="3429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24200" y="3733800"/>
            <a:ext cx="3352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43200" y="4267200"/>
            <a:ext cx="365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733800" y="4876800"/>
            <a:ext cx="2971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86000" y="5562600"/>
            <a:ext cx="3886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400800" y="53340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</a:t>
            </a:r>
            <a:r>
              <a:rPr lang="en-US" dirty="0" err="1"/>
              <a:t>Proggrame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057400" y="3200400"/>
            <a:ext cx="396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1371600" y="2895600"/>
            <a:ext cx="44196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01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Ouput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endParaRPr lang="en-US" dirty="0"/>
          </a:p>
        </p:txBody>
      </p:sp>
      <p:pic>
        <p:nvPicPr>
          <p:cNvPr id="6" name="Picture 2" descr="C:\Users\Tasfi\Pictures\Screenshots\Screenshot (8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14600"/>
            <a:ext cx="7377843" cy="391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FFFF00"/>
                </a:solidFill>
                <a:latin typeface="Copperplate Gothic Bold" pitchFamily="34" charset="0"/>
              </a:rPr>
              <a:t>Problem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257800"/>
          </a:xfr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Problem Discussion</a:t>
            </a:r>
            <a:r>
              <a:rPr lang="en-US" dirty="0"/>
              <a:t>:</a:t>
            </a:r>
          </a:p>
          <a:p>
            <a:r>
              <a:rPr lang="en-US" dirty="0"/>
              <a:t>Make a program that reads five integer values. Count how many   of these values are even, odd, positive and negative. Print these information like following example.</a:t>
            </a:r>
          </a:p>
          <a:p>
            <a:r>
              <a:rPr lang="en-US" b="1" dirty="0"/>
              <a:t>Input</a:t>
            </a:r>
          </a:p>
          <a:p>
            <a:r>
              <a:rPr lang="en-US" dirty="0"/>
              <a:t>The input will be 5 integer values.</a:t>
            </a:r>
          </a:p>
          <a:p>
            <a:r>
              <a:rPr lang="en-US" b="1" dirty="0"/>
              <a:t>Output</a:t>
            </a:r>
          </a:p>
          <a:p>
            <a:r>
              <a:rPr lang="en-US" dirty="0"/>
              <a:t>Print a message like the following example with all letters in lowercase, indicating how many of these values ​​are even, odd, positive and negative.</a:t>
            </a:r>
          </a:p>
          <a:p>
            <a:pPr fontAlgn="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Problem 02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2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18">
                <a:tc>
                  <a:txBody>
                    <a:bodyPr/>
                    <a:lstStyle/>
                    <a:p>
                      <a:r>
                        <a:rPr lang="en-US" dirty="0"/>
                        <a:t>Input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936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 valor(es) par(es)</a:t>
                      </a:r>
                    </a:p>
                    <a:p>
                      <a:r>
                        <a:rPr lang="es-ES" dirty="0"/>
                        <a:t>2 valor(es) impar(es)</a:t>
                      </a:r>
                    </a:p>
                    <a:p>
                      <a:r>
                        <a:rPr lang="es-ES" dirty="0"/>
                        <a:t>2 valor(es) positivo(s)</a:t>
                      </a:r>
                    </a:p>
                    <a:p>
                      <a:r>
                        <a:rPr lang="es-ES" dirty="0"/>
                        <a:t>2 valor(es) negativo(s)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426</Words>
  <Application>Microsoft Office PowerPoint</Application>
  <PresentationFormat>On-screen Show (4:3)</PresentationFormat>
  <Paragraphs>129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Welcome to our presentation</vt:lpstr>
      <vt:lpstr>Team members</vt:lpstr>
      <vt:lpstr>Problem 01</vt:lpstr>
      <vt:lpstr>Problem 01</vt:lpstr>
      <vt:lpstr>Problem 01</vt:lpstr>
      <vt:lpstr>Problem 01</vt:lpstr>
      <vt:lpstr>Problem 01</vt:lpstr>
      <vt:lpstr>Problem 02</vt:lpstr>
      <vt:lpstr>Problem 02</vt:lpstr>
      <vt:lpstr>Problem 02</vt:lpstr>
      <vt:lpstr>Problem 02</vt:lpstr>
      <vt:lpstr>Problem 02</vt:lpstr>
      <vt:lpstr>Problem 02</vt:lpstr>
      <vt:lpstr>That’s All Every 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Tasfi</dc:creator>
  <cp:lastModifiedBy>Unknown User</cp:lastModifiedBy>
  <cp:revision>10</cp:revision>
  <dcterms:created xsi:type="dcterms:W3CDTF">2022-11-07T18:44:22Z</dcterms:created>
  <dcterms:modified xsi:type="dcterms:W3CDTF">2022-11-10T04:38:29Z</dcterms:modified>
</cp:coreProperties>
</file>