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65" r:id="rId4"/>
    <p:sldId id="266" r:id="rId5"/>
    <p:sldId id="267" r:id="rId6"/>
    <p:sldId id="268" r:id="rId7"/>
    <p:sldId id="269" r:id="rId8"/>
    <p:sldId id="258" r:id="rId9"/>
    <p:sldId id="272" r:id="rId10"/>
    <p:sldId id="261" r:id="rId11"/>
    <p:sldId id="262" r:id="rId12"/>
    <p:sldId id="263" r:id="rId13"/>
    <p:sldId id="271" r:id="rId14"/>
    <p:sldId id="260" r:id="rId15"/>
    <p:sldId id="270"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6F78C-6EB5-45D6-AF42-3E91AFB31764}"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B121AABA-A27C-486A-BC73-071ACCC29331}">
      <dgm:prSet/>
      <dgm:spPr/>
      <dgm:t>
        <a:bodyPr/>
        <a:lstStyle/>
        <a:p>
          <a:pPr rtl="0"/>
          <a:r>
            <a:rPr lang="en-GB"/>
            <a:t>1. </a:t>
          </a:r>
          <a:r>
            <a:rPr lang="en-GB" err="1"/>
            <a:t>Jobaydul</a:t>
          </a:r>
          <a:r>
            <a:rPr lang="en-GB"/>
            <a:t> </a:t>
          </a:r>
          <a:r>
            <a:rPr lang="en-GB">
              <a:latin typeface="Avenir Next LT Pro"/>
            </a:rPr>
            <a:t>Islam » 222-15-6116</a:t>
          </a:r>
          <a:endParaRPr lang="en-US"/>
        </a:p>
      </dgm:t>
    </dgm:pt>
    <dgm:pt modelId="{7E22E6F8-4587-4304-B5BD-4F86CDF35A51}" type="parTrans" cxnId="{1A4EBD82-80CA-45E8-9FE4-BF13828A7453}">
      <dgm:prSet/>
      <dgm:spPr/>
      <dgm:t>
        <a:bodyPr/>
        <a:lstStyle/>
        <a:p>
          <a:endParaRPr lang="en-US"/>
        </a:p>
      </dgm:t>
    </dgm:pt>
    <dgm:pt modelId="{9BBC0D1F-67CE-49FB-8A11-C4B416D82C5E}" type="sibTrans" cxnId="{1A4EBD82-80CA-45E8-9FE4-BF13828A7453}">
      <dgm:prSet/>
      <dgm:spPr/>
      <dgm:t>
        <a:bodyPr/>
        <a:lstStyle/>
        <a:p>
          <a:endParaRPr lang="en-US"/>
        </a:p>
      </dgm:t>
    </dgm:pt>
    <dgm:pt modelId="{8ACC0F7E-E43F-42C1-A3C2-4BCC51F9CB55}">
      <dgm:prSet/>
      <dgm:spPr/>
      <dgm:t>
        <a:bodyPr/>
        <a:lstStyle/>
        <a:p>
          <a:pPr rtl="0"/>
          <a:r>
            <a:rPr lang="en-GB"/>
            <a:t>2. Tuhin Sheikh</a:t>
          </a:r>
          <a:r>
            <a:rPr lang="en-GB">
              <a:latin typeface="Avenir Next LT Pro"/>
            </a:rPr>
            <a:t> </a:t>
          </a:r>
          <a:r>
            <a:rPr lang="en-GB"/>
            <a:t>»</a:t>
          </a:r>
          <a:r>
            <a:rPr lang="en-GB">
              <a:latin typeface="Avenir Next LT Pro"/>
            </a:rPr>
            <a:t> 222-15-6288</a:t>
          </a:r>
          <a:endParaRPr lang="en-US"/>
        </a:p>
      </dgm:t>
    </dgm:pt>
    <dgm:pt modelId="{AE774805-7C27-48E9-B603-BAC0BA20DE6D}" type="parTrans" cxnId="{9714A191-B131-4C82-A970-DF8329AE81B1}">
      <dgm:prSet/>
      <dgm:spPr/>
      <dgm:t>
        <a:bodyPr/>
        <a:lstStyle/>
        <a:p>
          <a:endParaRPr lang="en-US"/>
        </a:p>
      </dgm:t>
    </dgm:pt>
    <dgm:pt modelId="{35BA71F8-D934-4AE2-83FA-EA15B335E49F}" type="sibTrans" cxnId="{9714A191-B131-4C82-A970-DF8329AE81B1}">
      <dgm:prSet/>
      <dgm:spPr/>
      <dgm:t>
        <a:bodyPr/>
        <a:lstStyle/>
        <a:p>
          <a:endParaRPr lang="en-US"/>
        </a:p>
      </dgm:t>
    </dgm:pt>
    <dgm:pt modelId="{3F0BC55C-03E1-41B5-B9BE-52A580914A8A}">
      <dgm:prSet/>
      <dgm:spPr/>
      <dgm:t>
        <a:bodyPr/>
        <a:lstStyle/>
        <a:p>
          <a:pPr rtl="0"/>
          <a:r>
            <a:rPr lang="en-GB"/>
            <a:t>3.  Swadhin Biswas</a:t>
          </a:r>
          <a:r>
            <a:rPr lang="en-GB">
              <a:latin typeface="Avenir Next LT Pro"/>
            </a:rPr>
            <a:t> </a:t>
          </a:r>
          <a:r>
            <a:rPr lang="en-GB"/>
            <a:t>»</a:t>
          </a:r>
          <a:r>
            <a:rPr lang="en-GB">
              <a:latin typeface="Avenir Next LT Pro"/>
            </a:rPr>
            <a:t> 222-15-6259</a:t>
          </a:r>
          <a:endParaRPr lang="en-US"/>
        </a:p>
      </dgm:t>
    </dgm:pt>
    <dgm:pt modelId="{1A1B21B4-295B-41D8-AD9D-E3BB7F9C797B}" type="parTrans" cxnId="{193367EB-2995-4FA7-8180-FEDC06ADA4DC}">
      <dgm:prSet/>
      <dgm:spPr/>
      <dgm:t>
        <a:bodyPr/>
        <a:lstStyle/>
        <a:p>
          <a:endParaRPr lang="en-US"/>
        </a:p>
      </dgm:t>
    </dgm:pt>
    <dgm:pt modelId="{95B23B6F-46E8-421D-BB44-7259B31CA783}" type="sibTrans" cxnId="{193367EB-2995-4FA7-8180-FEDC06ADA4DC}">
      <dgm:prSet/>
      <dgm:spPr/>
      <dgm:t>
        <a:bodyPr/>
        <a:lstStyle/>
        <a:p>
          <a:endParaRPr lang="en-US"/>
        </a:p>
      </dgm:t>
    </dgm:pt>
    <dgm:pt modelId="{78072525-76BB-46C2-A41D-49C097B58BB6}">
      <dgm:prSet/>
      <dgm:spPr/>
      <dgm:t>
        <a:bodyPr/>
        <a:lstStyle/>
        <a:p>
          <a:pPr rtl="0"/>
          <a:r>
            <a:rPr lang="en-GB"/>
            <a:t>4. Md Naimul Islam</a:t>
          </a:r>
          <a:r>
            <a:rPr lang="en-GB">
              <a:latin typeface="Avenir Next LT Pro"/>
            </a:rPr>
            <a:t> </a:t>
          </a:r>
          <a:r>
            <a:rPr lang="en-GB"/>
            <a:t>»</a:t>
          </a:r>
          <a:r>
            <a:rPr lang="en-GB">
              <a:latin typeface="Avenir Next LT Pro"/>
            </a:rPr>
            <a:t> 222-15-6299</a:t>
          </a:r>
          <a:endParaRPr lang="en-US"/>
        </a:p>
      </dgm:t>
    </dgm:pt>
    <dgm:pt modelId="{2D707A7F-FE08-482B-8408-DB8CA12E36B6}" type="parTrans" cxnId="{D815CB96-2CDD-4069-8D35-B1D143495F35}">
      <dgm:prSet/>
      <dgm:spPr/>
      <dgm:t>
        <a:bodyPr/>
        <a:lstStyle/>
        <a:p>
          <a:endParaRPr lang="en-US"/>
        </a:p>
      </dgm:t>
    </dgm:pt>
    <dgm:pt modelId="{7EF066F6-ACE8-4F47-BD67-B82E2FEFAAC6}" type="sibTrans" cxnId="{D815CB96-2CDD-4069-8D35-B1D143495F35}">
      <dgm:prSet/>
      <dgm:spPr/>
      <dgm:t>
        <a:bodyPr/>
        <a:lstStyle/>
        <a:p>
          <a:endParaRPr lang="en-US"/>
        </a:p>
      </dgm:t>
    </dgm:pt>
    <dgm:pt modelId="{F6263148-B0F5-43CA-86A0-54071D6F6E1C}">
      <dgm:prSet/>
      <dgm:spPr/>
      <dgm:t>
        <a:bodyPr/>
        <a:lstStyle/>
        <a:p>
          <a:pPr rtl="0"/>
          <a:r>
            <a:rPr lang="en-GB"/>
            <a:t>5. Ismail Gazi </a:t>
          </a:r>
          <a:r>
            <a:rPr lang="en-GB">
              <a:latin typeface="Avenir Next LT Pro"/>
            </a:rPr>
            <a:t> </a:t>
          </a:r>
          <a:r>
            <a:rPr lang="en-GB"/>
            <a:t>»</a:t>
          </a:r>
          <a:r>
            <a:rPr lang="en-GB">
              <a:latin typeface="Avenir Next LT Pro"/>
            </a:rPr>
            <a:t> 222-15-6246</a:t>
          </a:r>
          <a:endParaRPr lang="en-US"/>
        </a:p>
      </dgm:t>
    </dgm:pt>
    <dgm:pt modelId="{A2401A42-9A4A-4503-AAE6-E99E7BEF953A}" type="parTrans" cxnId="{81D51992-0750-4423-8F16-129463DC59D1}">
      <dgm:prSet/>
      <dgm:spPr/>
      <dgm:t>
        <a:bodyPr/>
        <a:lstStyle/>
        <a:p>
          <a:endParaRPr lang="en-US"/>
        </a:p>
      </dgm:t>
    </dgm:pt>
    <dgm:pt modelId="{13A5097E-32CB-4063-B815-D79E123DB521}" type="sibTrans" cxnId="{81D51992-0750-4423-8F16-129463DC59D1}">
      <dgm:prSet/>
      <dgm:spPr/>
      <dgm:t>
        <a:bodyPr/>
        <a:lstStyle/>
        <a:p>
          <a:endParaRPr lang="en-US"/>
        </a:p>
      </dgm:t>
    </dgm:pt>
    <dgm:pt modelId="{C892FBD0-8D3C-4ACE-A948-8F94A6238826}">
      <dgm:prSet/>
      <dgm:spPr/>
      <dgm:t>
        <a:bodyPr/>
        <a:lstStyle/>
        <a:p>
          <a:pPr rtl="0"/>
          <a:r>
            <a:rPr lang="en-GB"/>
            <a:t>6. Fahim Abdullah</a:t>
          </a:r>
          <a:r>
            <a:rPr lang="en-GB">
              <a:latin typeface="Avenir Next LT Pro"/>
            </a:rPr>
            <a:t> </a:t>
          </a:r>
          <a:r>
            <a:rPr lang="en-GB"/>
            <a:t>»</a:t>
          </a:r>
          <a:r>
            <a:rPr lang="en-GB">
              <a:latin typeface="Avenir Next LT Pro"/>
            </a:rPr>
            <a:t> 222-15-6163</a:t>
          </a:r>
          <a:endParaRPr lang="en-US"/>
        </a:p>
      </dgm:t>
    </dgm:pt>
    <dgm:pt modelId="{D547C69B-56C7-4929-9174-B2BDC7128BAC}" type="parTrans" cxnId="{18B5DE2A-7BA8-4CD8-86C7-38040969D1A2}">
      <dgm:prSet/>
      <dgm:spPr/>
      <dgm:t>
        <a:bodyPr/>
        <a:lstStyle/>
        <a:p>
          <a:endParaRPr lang="en-US"/>
        </a:p>
      </dgm:t>
    </dgm:pt>
    <dgm:pt modelId="{231A7A9C-54E3-4D5D-A577-673B9C2D941B}" type="sibTrans" cxnId="{18B5DE2A-7BA8-4CD8-86C7-38040969D1A2}">
      <dgm:prSet/>
      <dgm:spPr/>
      <dgm:t>
        <a:bodyPr/>
        <a:lstStyle/>
        <a:p>
          <a:endParaRPr lang="en-US"/>
        </a:p>
      </dgm:t>
    </dgm:pt>
    <dgm:pt modelId="{BB217271-B866-4109-B133-2CB135536F1F}" type="pres">
      <dgm:prSet presAssocID="{4516F78C-6EB5-45D6-AF42-3E91AFB31764}" presName="linear" presStyleCnt="0">
        <dgm:presLayoutVars>
          <dgm:dir/>
          <dgm:animLvl val="lvl"/>
          <dgm:resizeHandles val="exact"/>
        </dgm:presLayoutVars>
      </dgm:prSet>
      <dgm:spPr/>
    </dgm:pt>
    <dgm:pt modelId="{4EAB38E9-C89F-461A-841D-EC21EA3DCACC}" type="pres">
      <dgm:prSet presAssocID="{B121AABA-A27C-486A-BC73-071ACCC29331}" presName="parentLin" presStyleCnt="0"/>
      <dgm:spPr/>
    </dgm:pt>
    <dgm:pt modelId="{8F31A9B4-6E39-4AB5-81A9-B973E9A3BB55}" type="pres">
      <dgm:prSet presAssocID="{B121AABA-A27C-486A-BC73-071ACCC29331}" presName="parentLeftMargin" presStyleLbl="node1" presStyleIdx="0" presStyleCnt="6"/>
      <dgm:spPr/>
    </dgm:pt>
    <dgm:pt modelId="{1B43BDFF-0A13-4098-B996-7050B83E2873}" type="pres">
      <dgm:prSet presAssocID="{B121AABA-A27C-486A-BC73-071ACCC29331}" presName="parentText" presStyleLbl="node1" presStyleIdx="0" presStyleCnt="6">
        <dgm:presLayoutVars>
          <dgm:chMax val="0"/>
          <dgm:bulletEnabled val="1"/>
        </dgm:presLayoutVars>
      </dgm:prSet>
      <dgm:spPr/>
    </dgm:pt>
    <dgm:pt modelId="{012681E0-0D07-4990-9CC8-5A810330E201}" type="pres">
      <dgm:prSet presAssocID="{B121AABA-A27C-486A-BC73-071ACCC29331}" presName="negativeSpace" presStyleCnt="0"/>
      <dgm:spPr/>
    </dgm:pt>
    <dgm:pt modelId="{CEF194D1-F210-41F2-8D55-583B2A880807}" type="pres">
      <dgm:prSet presAssocID="{B121AABA-A27C-486A-BC73-071ACCC29331}" presName="childText" presStyleLbl="conFgAcc1" presStyleIdx="0" presStyleCnt="6">
        <dgm:presLayoutVars>
          <dgm:bulletEnabled val="1"/>
        </dgm:presLayoutVars>
      </dgm:prSet>
      <dgm:spPr/>
    </dgm:pt>
    <dgm:pt modelId="{2C4F3BBF-CD55-4674-B44C-1F2C22EEE93E}" type="pres">
      <dgm:prSet presAssocID="{9BBC0D1F-67CE-49FB-8A11-C4B416D82C5E}" presName="spaceBetweenRectangles" presStyleCnt="0"/>
      <dgm:spPr/>
    </dgm:pt>
    <dgm:pt modelId="{369205B9-2610-4756-A1B7-6A22C51CDA39}" type="pres">
      <dgm:prSet presAssocID="{8ACC0F7E-E43F-42C1-A3C2-4BCC51F9CB55}" presName="parentLin" presStyleCnt="0"/>
      <dgm:spPr/>
    </dgm:pt>
    <dgm:pt modelId="{A19C277B-7D37-4B56-AC8D-0BB313B391D4}" type="pres">
      <dgm:prSet presAssocID="{8ACC0F7E-E43F-42C1-A3C2-4BCC51F9CB55}" presName="parentLeftMargin" presStyleLbl="node1" presStyleIdx="0" presStyleCnt="6"/>
      <dgm:spPr/>
    </dgm:pt>
    <dgm:pt modelId="{B9DE7122-267F-499F-B6A0-43016954EA0F}" type="pres">
      <dgm:prSet presAssocID="{8ACC0F7E-E43F-42C1-A3C2-4BCC51F9CB55}" presName="parentText" presStyleLbl="node1" presStyleIdx="1" presStyleCnt="6">
        <dgm:presLayoutVars>
          <dgm:chMax val="0"/>
          <dgm:bulletEnabled val="1"/>
        </dgm:presLayoutVars>
      </dgm:prSet>
      <dgm:spPr/>
    </dgm:pt>
    <dgm:pt modelId="{73B61A55-1768-425F-AF20-B996C2F5E6F4}" type="pres">
      <dgm:prSet presAssocID="{8ACC0F7E-E43F-42C1-A3C2-4BCC51F9CB55}" presName="negativeSpace" presStyleCnt="0"/>
      <dgm:spPr/>
    </dgm:pt>
    <dgm:pt modelId="{1CAD348F-6C2D-4907-956F-351DC1183BBB}" type="pres">
      <dgm:prSet presAssocID="{8ACC0F7E-E43F-42C1-A3C2-4BCC51F9CB55}" presName="childText" presStyleLbl="conFgAcc1" presStyleIdx="1" presStyleCnt="6">
        <dgm:presLayoutVars>
          <dgm:bulletEnabled val="1"/>
        </dgm:presLayoutVars>
      </dgm:prSet>
      <dgm:spPr/>
    </dgm:pt>
    <dgm:pt modelId="{06687B81-E4C4-4AE0-8443-C799AD024581}" type="pres">
      <dgm:prSet presAssocID="{35BA71F8-D934-4AE2-83FA-EA15B335E49F}" presName="spaceBetweenRectangles" presStyleCnt="0"/>
      <dgm:spPr/>
    </dgm:pt>
    <dgm:pt modelId="{8EA4D6A5-311A-457D-B660-F568639C4287}" type="pres">
      <dgm:prSet presAssocID="{3F0BC55C-03E1-41B5-B9BE-52A580914A8A}" presName="parentLin" presStyleCnt="0"/>
      <dgm:spPr/>
    </dgm:pt>
    <dgm:pt modelId="{741FC4A4-EF15-4D94-BDFA-52A744E7DA82}" type="pres">
      <dgm:prSet presAssocID="{3F0BC55C-03E1-41B5-B9BE-52A580914A8A}" presName="parentLeftMargin" presStyleLbl="node1" presStyleIdx="1" presStyleCnt="6"/>
      <dgm:spPr/>
    </dgm:pt>
    <dgm:pt modelId="{B552B02F-EBFD-479C-8193-AD97887EBA88}" type="pres">
      <dgm:prSet presAssocID="{3F0BC55C-03E1-41B5-B9BE-52A580914A8A}" presName="parentText" presStyleLbl="node1" presStyleIdx="2" presStyleCnt="6">
        <dgm:presLayoutVars>
          <dgm:chMax val="0"/>
          <dgm:bulletEnabled val="1"/>
        </dgm:presLayoutVars>
      </dgm:prSet>
      <dgm:spPr/>
    </dgm:pt>
    <dgm:pt modelId="{438C1AC0-9F04-49A5-A9E7-46DE8A50C9D9}" type="pres">
      <dgm:prSet presAssocID="{3F0BC55C-03E1-41B5-B9BE-52A580914A8A}" presName="negativeSpace" presStyleCnt="0"/>
      <dgm:spPr/>
    </dgm:pt>
    <dgm:pt modelId="{540CF4B0-F176-4CA1-890A-0F5BD507CA60}" type="pres">
      <dgm:prSet presAssocID="{3F0BC55C-03E1-41B5-B9BE-52A580914A8A}" presName="childText" presStyleLbl="conFgAcc1" presStyleIdx="2" presStyleCnt="6">
        <dgm:presLayoutVars>
          <dgm:bulletEnabled val="1"/>
        </dgm:presLayoutVars>
      </dgm:prSet>
      <dgm:spPr/>
    </dgm:pt>
    <dgm:pt modelId="{5DB91452-574B-4C5C-8A73-C622B4B0FCEA}" type="pres">
      <dgm:prSet presAssocID="{95B23B6F-46E8-421D-BB44-7259B31CA783}" presName="spaceBetweenRectangles" presStyleCnt="0"/>
      <dgm:spPr/>
    </dgm:pt>
    <dgm:pt modelId="{943CA7B2-DFC9-4B01-8A0A-BAF93A749577}" type="pres">
      <dgm:prSet presAssocID="{78072525-76BB-46C2-A41D-49C097B58BB6}" presName="parentLin" presStyleCnt="0"/>
      <dgm:spPr/>
    </dgm:pt>
    <dgm:pt modelId="{2725C71E-D598-4C1B-BF02-EA5E77C8E2F5}" type="pres">
      <dgm:prSet presAssocID="{78072525-76BB-46C2-A41D-49C097B58BB6}" presName="parentLeftMargin" presStyleLbl="node1" presStyleIdx="2" presStyleCnt="6"/>
      <dgm:spPr/>
    </dgm:pt>
    <dgm:pt modelId="{1D894AE0-A57B-44B9-8932-4F17534BDA6B}" type="pres">
      <dgm:prSet presAssocID="{78072525-76BB-46C2-A41D-49C097B58BB6}" presName="parentText" presStyleLbl="node1" presStyleIdx="3" presStyleCnt="6">
        <dgm:presLayoutVars>
          <dgm:chMax val="0"/>
          <dgm:bulletEnabled val="1"/>
        </dgm:presLayoutVars>
      </dgm:prSet>
      <dgm:spPr/>
    </dgm:pt>
    <dgm:pt modelId="{B28A28DE-93EE-404E-9E21-A82724C3BFA7}" type="pres">
      <dgm:prSet presAssocID="{78072525-76BB-46C2-A41D-49C097B58BB6}" presName="negativeSpace" presStyleCnt="0"/>
      <dgm:spPr/>
    </dgm:pt>
    <dgm:pt modelId="{817E5A23-9BF0-4378-92B9-340F35EBF7C2}" type="pres">
      <dgm:prSet presAssocID="{78072525-76BB-46C2-A41D-49C097B58BB6}" presName="childText" presStyleLbl="conFgAcc1" presStyleIdx="3" presStyleCnt="6">
        <dgm:presLayoutVars>
          <dgm:bulletEnabled val="1"/>
        </dgm:presLayoutVars>
      </dgm:prSet>
      <dgm:spPr/>
    </dgm:pt>
    <dgm:pt modelId="{E7F56D2C-66F8-403F-9F7B-099CA74C5792}" type="pres">
      <dgm:prSet presAssocID="{7EF066F6-ACE8-4F47-BD67-B82E2FEFAAC6}" presName="spaceBetweenRectangles" presStyleCnt="0"/>
      <dgm:spPr/>
    </dgm:pt>
    <dgm:pt modelId="{B1E96DEF-C29E-496B-B155-B4E2F56F1C76}" type="pres">
      <dgm:prSet presAssocID="{F6263148-B0F5-43CA-86A0-54071D6F6E1C}" presName="parentLin" presStyleCnt="0"/>
      <dgm:spPr/>
    </dgm:pt>
    <dgm:pt modelId="{B5A9B231-7BD3-44A0-A4BF-3F6E8A9B1CDA}" type="pres">
      <dgm:prSet presAssocID="{F6263148-B0F5-43CA-86A0-54071D6F6E1C}" presName="parentLeftMargin" presStyleLbl="node1" presStyleIdx="3" presStyleCnt="6"/>
      <dgm:spPr/>
    </dgm:pt>
    <dgm:pt modelId="{EA0C7112-1404-4A8B-9BCF-EBF12D5F4414}" type="pres">
      <dgm:prSet presAssocID="{F6263148-B0F5-43CA-86A0-54071D6F6E1C}" presName="parentText" presStyleLbl="node1" presStyleIdx="4" presStyleCnt="6">
        <dgm:presLayoutVars>
          <dgm:chMax val="0"/>
          <dgm:bulletEnabled val="1"/>
        </dgm:presLayoutVars>
      </dgm:prSet>
      <dgm:spPr/>
    </dgm:pt>
    <dgm:pt modelId="{FBABF59A-9ACB-4799-B676-DC3D0798AFEC}" type="pres">
      <dgm:prSet presAssocID="{F6263148-B0F5-43CA-86A0-54071D6F6E1C}" presName="negativeSpace" presStyleCnt="0"/>
      <dgm:spPr/>
    </dgm:pt>
    <dgm:pt modelId="{DE38ABEF-14D1-43D6-BB75-699E09BDCEC3}" type="pres">
      <dgm:prSet presAssocID="{F6263148-B0F5-43CA-86A0-54071D6F6E1C}" presName="childText" presStyleLbl="conFgAcc1" presStyleIdx="4" presStyleCnt="6">
        <dgm:presLayoutVars>
          <dgm:bulletEnabled val="1"/>
        </dgm:presLayoutVars>
      </dgm:prSet>
      <dgm:spPr/>
    </dgm:pt>
    <dgm:pt modelId="{1233E601-4C3D-4378-AD11-E62DA3949CB3}" type="pres">
      <dgm:prSet presAssocID="{13A5097E-32CB-4063-B815-D79E123DB521}" presName="spaceBetweenRectangles" presStyleCnt="0"/>
      <dgm:spPr/>
    </dgm:pt>
    <dgm:pt modelId="{CFF1F99B-C226-4346-AB40-97499EAC0B64}" type="pres">
      <dgm:prSet presAssocID="{C892FBD0-8D3C-4ACE-A948-8F94A6238826}" presName="parentLin" presStyleCnt="0"/>
      <dgm:spPr/>
    </dgm:pt>
    <dgm:pt modelId="{3B097401-8B1B-4544-9007-11C339B8BFC4}" type="pres">
      <dgm:prSet presAssocID="{C892FBD0-8D3C-4ACE-A948-8F94A6238826}" presName="parentLeftMargin" presStyleLbl="node1" presStyleIdx="4" presStyleCnt="6"/>
      <dgm:spPr/>
    </dgm:pt>
    <dgm:pt modelId="{830B3A44-2C5B-4B0D-AA0B-3A41D1B0A86A}" type="pres">
      <dgm:prSet presAssocID="{C892FBD0-8D3C-4ACE-A948-8F94A6238826}" presName="parentText" presStyleLbl="node1" presStyleIdx="5" presStyleCnt="6">
        <dgm:presLayoutVars>
          <dgm:chMax val="0"/>
          <dgm:bulletEnabled val="1"/>
        </dgm:presLayoutVars>
      </dgm:prSet>
      <dgm:spPr/>
    </dgm:pt>
    <dgm:pt modelId="{57DE88E6-0352-48C8-86CC-10C2EC76DB21}" type="pres">
      <dgm:prSet presAssocID="{C892FBD0-8D3C-4ACE-A948-8F94A6238826}" presName="negativeSpace" presStyleCnt="0"/>
      <dgm:spPr/>
    </dgm:pt>
    <dgm:pt modelId="{80368AB4-B969-4935-AD4E-AFD8BB0F06BB}" type="pres">
      <dgm:prSet presAssocID="{C892FBD0-8D3C-4ACE-A948-8F94A6238826}" presName="childText" presStyleLbl="conFgAcc1" presStyleIdx="5" presStyleCnt="6">
        <dgm:presLayoutVars>
          <dgm:bulletEnabled val="1"/>
        </dgm:presLayoutVars>
      </dgm:prSet>
      <dgm:spPr/>
    </dgm:pt>
  </dgm:ptLst>
  <dgm:cxnLst>
    <dgm:cxn modelId="{2968CB17-28ED-476D-924B-B71A931EEF7A}" type="presOf" srcId="{8ACC0F7E-E43F-42C1-A3C2-4BCC51F9CB55}" destId="{B9DE7122-267F-499F-B6A0-43016954EA0F}" srcOrd="1" destOrd="0" presId="urn:microsoft.com/office/officeart/2005/8/layout/list1"/>
    <dgm:cxn modelId="{FA709524-CA06-44F8-9DFB-DF48B08B2522}" type="presOf" srcId="{78072525-76BB-46C2-A41D-49C097B58BB6}" destId="{1D894AE0-A57B-44B9-8932-4F17534BDA6B}" srcOrd="1" destOrd="0" presId="urn:microsoft.com/office/officeart/2005/8/layout/list1"/>
    <dgm:cxn modelId="{18B5DE2A-7BA8-4CD8-86C7-38040969D1A2}" srcId="{4516F78C-6EB5-45D6-AF42-3E91AFB31764}" destId="{C892FBD0-8D3C-4ACE-A948-8F94A6238826}" srcOrd="5" destOrd="0" parTransId="{D547C69B-56C7-4929-9174-B2BDC7128BAC}" sibTransId="{231A7A9C-54E3-4D5D-A577-673B9C2D941B}"/>
    <dgm:cxn modelId="{8788A22B-AC0D-4662-A63F-DB064D588C25}" type="presOf" srcId="{4516F78C-6EB5-45D6-AF42-3E91AFB31764}" destId="{BB217271-B866-4109-B133-2CB135536F1F}" srcOrd="0" destOrd="0" presId="urn:microsoft.com/office/officeart/2005/8/layout/list1"/>
    <dgm:cxn modelId="{BC32F932-0ECB-4ADB-B23F-A10776B063CB}" type="presOf" srcId="{3F0BC55C-03E1-41B5-B9BE-52A580914A8A}" destId="{741FC4A4-EF15-4D94-BDFA-52A744E7DA82}" srcOrd="0" destOrd="0" presId="urn:microsoft.com/office/officeart/2005/8/layout/list1"/>
    <dgm:cxn modelId="{B15A3C3E-4CDB-4C93-B1FA-B0AF862B155C}" type="presOf" srcId="{B121AABA-A27C-486A-BC73-071ACCC29331}" destId="{8F31A9B4-6E39-4AB5-81A9-B973E9A3BB55}" srcOrd="0" destOrd="0" presId="urn:microsoft.com/office/officeart/2005/8/layout/list1"/>
    <dgm:cxn modelId="{71DE986A-6813-4642-86D0-0B8DC151425E}" type="presOf" srcId="{F6263148-B0F5-43CA-86A0-54071D6F6E1C}" destId="{B5A9B231-7BD3-44A0-A4BF-3F6E8A9B1CDA}" srcOrd="0" destOrd="0" presId="urn:microsoft.com/office/officeart/2005/8/layout/list1"/>
    <dgm:cxn modelId="{1A4EBD82-80CA-45E8-9FE4-BF13828A7453}" srcId="{4516F78C-6EB5-45D6-AF42-3E91AFB31764}" destId="{B121AABA-A27C-486A-BC73-071ACCC29331}" srcOrd="0" destOrd="0" parTransId="{7E22E6F8-4587-4304-B5BD-4F86CDF35A51}" sibTransId="{9BBC0D1F-67CE-49FB-8A11-C4B416D82C5E}"/>
    <dgm:cxn modelId="{63C71389-CB9B-4070-8FF9-128825AD3CF9}" type="presOf" srcId="{C892FBD0-8D3C-4ACE-A948-8F94A6238826}" destId="{830B3A44-2C5B-4B0D-AA0B-3A41D1B0A86A}" srcOrd="1" destOrd="0" presId="urn:microsoft.com/office/officeart/2005/8/layout/list1"/>
    <dgm:cxn modelId="{9714A191-B131-4C82-A970-DF8329AE81B1}" srcId="{4516F78C-6EB5-45D6-AF42-3E91AFB31764}" destId="{8ACC0F7E-E43F-42C1-A3C2-4BCC51F9CB55}" srcOrd="1" destOrd="0" parTransId="{AE774805-7C27-48E9-B603-BAC0BA20DE6D}" sibTransId="{35BA71F8-D934-4AE2-83FA-EA15B335E49F}"/>
    <dgm:cxn modelId="{81D51992-0750-4423-8F16-129463DC59D1}" srcId="{4516F78C-6EB5-45D6-AF42-3E91AFB31764}" destId="{F6263148-B0F5-43CA-86A0-54071D6F6E1C}" srcOrd="4" destOrd="0" parTransId="{A2401A42-9A4A-4503-AAE6-E99E7BEF953A}" sibTransId="{13A5097E-32CB-4063-B815-D79E123DB521}"/>
    <dgm:cxn modelId="{D815CB96-2CDD-4069-8D35-B1D143495F35}" srcId="{4516F78C-6EB5-45D6-AF42-3E91AFB31764}" destId="{78072525-76BB-46C2-A41D-49C097B58BB6}" srcOrd="3" destOrd="0" parTransId="{2D707A7F-FE08-482B-8408-DB8CA12E36B6}" sibTransId="{7EF066F6-ACE8-4F47-BD67-B82E2FEFAAC6}"/>
    <dgm:cxn modelId="{6C88B7AC-CE9A-40FD-B7FE-03810520AFB6}" type="presOf" srcId="{C892FBD0-8D3C-4ACE-A948-8F94A6238826}" destId="{3B097401-8B1B-4544-9007-11C339B8BFC4}" srcOrd="0" destOrd="0" presId="urn:microsoft.com/office/officeart/2005/8/layout/list1"/>
    <dgm:cxn modelId="{104092BF-A270-45E9-98D7-E6101B252559}" type="presOf" srcId="{3F0BC55C-03E1-41B5-B9BE-52A580914A8A}" destId="{B552B02F-EBFD-479C-8193-AD97887EBA88}" srcOrd="1" destOrd="0" presId="urn:microsoft.com/office/officeart/2005/8/layout/list1"/>
    <dgm:cxn modelId="{6A6C95C8-5573-48D1-8021-48F2C88FFFC3}" type="presOf" srcId="{8ACC0F7E-E43F-42C1-A3C2-4BCC51F9CB55}" destId="{A19C277B-7D37-4B56-AC8D-0BB313B391D4}" srcOrd="0" destOrd="0" presId="urn:microsoft.com/office/officeart/2005/8/layout/list1"/>
    <dgm:cxn modelId="{F8F2C2DC-BF22-47FA-BCD2-B522E646356E}" type="presOf" srcId="{B121AABA-A27C-486A-BC73-071ACCC29331}" destId="{1B43BDFF-0A13-4098-B996-7050B83E2873}" srcOrd="1" destOrd="0" presId="urn:microsoft.com/office/officeart/2005/8/layout/list1"/>
    <dgm:cxn modelId="{193367EB-2995-4FA7-8180-FEDC06ADA4DC}" srcId="{4516F78C-6EB5-45D6-AF42-3E91AFB31764}" destId="{3F0BC55C-03E1-41B5-B9BE-52A580914A8A}" srcOrd="2" destOrd="0" parTransId="{1A1B21B4-295B-41D8-AD9D-E3BB7F9C797B}" sibTransId="{95B23B6F-46E8-421D-BB44-7259B31CA783}"/>
    <dgm:cxn modelId="{C7C181EF-3649-4079-9A6A-6E41DEDE3BD6}" type="presOf" srcId="{78072525-76BB-46C2-A41D-49C097B58BB6}" destId="{2725C71E-D598-4C1B-BF02-EA5E77C8E2F5}" srcOrd="0" destOrd="0" presId="urn:microsoft.com/office/officeart/2005/8/layout/list1"/>
    <dgm:cxn modelId="{1385F2F9-E9B3-4D4D-A6B7-879C2BF263D0}" type="presOf" srcId="{F6263148-B0F5-43CA-86A0-54071D6F6E1C}" destId="{EA0C7112-1404-4A8B-9BCF-EBF12D5F4414}" srcOrd="1" destOrd="0" presId="urn:microsoft.com/office/officeart/2005/8/layout/list1"/>
    <dgm:cxn modelId="{E0E890B0-C5E2-4943-A061-E7CE2B2899C5}" type="presParOf" srcId="{BB217271-B866-4109-B133-2CB135536F1F}" destId="{4EAB38E9-C89F-461A-841D-EC21EA3DCACC}" srcOrd="0" destOrd="0" presId="urn:microsoft.com/office/officeart/2005/8/layout/list1"/>
    <dgm:cxn modelId="{3B1DF758-5C65-4984-8D76-05E5917CDEFE}" type="presParOf" srcId="{4EAB38E9-C89F-461A-841D-EC21EA3DCACC}" destId="{8F31A9B4-6E39-4AB5-81A9-B973E9A3BB55}" srcOrd="0" destOrd="0" presId="urn:microsoft.com/office/officeart/2005/8/layout/list1"/>
    <dgm:cxn modelId="{78D29523-073B-489C-9EF2-B98E84F1F2EC}" type="presParOf" srcId="{4EAB38E9-C89F-461A-841D-EC21EA3DCACC}" destId="{1B43BDFF-0A13-4098-B996-7050B83E2873}" srcOrd="1" destOrd="0" presId="urn:microsoft.com/office/officeart/2005/8/layout/list1"/>
    <dgm:cxn modelId="{CFF4F2F8-0BE0-4AE1-9A20-4D2690F3E9F6}" type="presParOf" srcId="{BB217271-B866-4109-B133-2CB135536F1F}" destId="{012681E0-0D07-4990-9CC8-5A810330E201}" srcOrd="1" destOrd="0" presId="urn:microsoft.com/office/officeart/2005/8/layout/list1"/>
    <dgm:cxn modelId="{42EB4E7E-F648-4B22-9E3C-90CF33678BE0}" type="presParOf" srcId="{BB217271-B866-4109-B133-2CB135536F1F}" destId="{CEF194D1-F210-41F2-8D55-583B2A880807}" srcOrd="2" destOrd="0" presId="urn:microsoft.com/office/officeart/2005/8/layout/list1"/>
    <dgm:cxn modelId="{240E6508-6740-43C3-9AD1-2CE55A5F871B}" type="presParOf" srcId="{BB217271-B866-4109-B133-2CB135536F1F}" destId="{2C4F3BBF-CD55-4674-B44C-1F2C22EEE93E}" srcOrd="3" destOrd="0" presId="urn:microsoft.com/office/officeart/2005/8/layout/list1"/>
    <dgm:cxn modelId="{191AFED6-0D70-4453-9A86-36F8A452E138}" type="presParOf" srcId="{BB217271-B866-4109-B133-2CB135536F1F}" destId="{369205B9-2610-4756-A1B7-6A22C51CDA39}" srcOrd="4" destOrd="0" presId="urn:microsoft.com/office/officeart/2005/8/layout/list1"/>
    <dgm:cxn modelId="{06FF93F1-5D58-443E-9359-03D91E51419A}" type="presParOf" srcId="{369205B9-2610-4756-A1B7-6A22C51CDA39}" destId="{A19C277B-7D37-4B56-AC8D-0BB313B391D4}" srcOrd="0" destOrd="0" presId="urn:microsoft.com/office/officeart/2005/8/layout/list1"/>
    <dgm:cxn modelId="{4834B026-98FD-4823-B3BF-C7C906DE2CF3}" type="presParOf" srcId="{369205B9-2610-4756-A1B7-6A22C51CDA39}" destId="{B9DE7122-267F-499F-B6A0-43016954EA0F}" srcOrd="1" destOrd="0" presId="urn:microsoft.com/office/officeart/2005/8/layout/list1"/>
    <dgm:cxn modelId="{E2242241-B4A4-4895-8132-8C995747B6DC}" type="presParOf" srcId="{BB217271-B866-4109-B133-2CB135536F1F}" destId="{73B61A55-1768-425F-AF20-B996C2F5E6F4}" srcOrd="5" destOrd="0" presId="urn:microsoft.com/office/officeart/2005/8/layout/list1"/>
    <dgm:cxn modelId="{ACF1D2BE-7A44-4C81-94E2-47DCBA2F8A18}" type="presParOf" srcId="{BB217271-B866-4109-B133-2CB135536F1F}" destId="{1CAD348F-6C2D-4907-956F-351DC1183BBB}" srcOrd="6" destOrd="0" presId="urn:microsoft.com/office/officeart/2005/8/layout/list1"/>
    <dgm:cxn modelId="{C1402621-8483-478B-B005-52862FDA8CFB}" type="presParOf" srcId="{BB217271-B866-4109-B133-2CB135536F1F}" destId="{06687B81-E4C4-4AE0-8443-C799AD024581}" srcOrd="7" destOrd="0" presId="urn:microsoft.com/office/officeart/2005/8/layout/list1"/>
    <dgm:cxn modelId="{60E71FC3-3802-4F88-BD1A-881FB1CAACB2}" type="presParOf" srcId="{BB217271-B866-4109-B133-2CB135536F1F}" destId="{8EA4D6A5-311A-457D-B660-F568639C4287}" srcOrd="8" destOrd="0" presId="urn:microsoft.com/office/officeart/2005/8/layout/list1"/>
    <dgm:cxn modelId="{DA617589-7535-4D58-B73E-DA9C8902396B}" type="presParOf" srcId="{8EA4D6A5-311A-457D-B660-F568639C4287}" destId="{741FC4A4-EF15-4D94-BDFA-52A744E7DA82}" srcOrd="0" destOrd="0" presId="urn:microsoft.com/office/officeart/2005/8/layout/list1"/>
    <dgm:cxn modelId="{B58CE687-D2C3-4490-AAA7-4B543DB71285}" type="presParOf" srcId="{8EA4D6A5-311A-457D-B660-F568639C4287}" destId="{B552B02F-EBFD-479C-8193-AD97887EBA88}" srcOrd="1" destOrd="0" presId="urn:microsoft.com/office/officeart/2005/8/layout/list1"/>
    <dgm:cxn modelId="{A666051D-3DFC-44C5-8DC5-0A00493899CC}" type="presParOf" srcId="{BB217271-B866-4109-B133-2CB135536F1F}" destId="{438C1AC0-9F04-49A5-A9E7-46DE8A50C9D9}" srcOrd="9" destOrd="0" presId="urn:microsoft.com/office/officeart/2005/8/layout/list1"/>
    <dgm:cxn modelId="{FE38D54D-64E8-4C8A-A24D-F0410F2317B9}" type="presParOf" srcId="{BB217271-B866-4109-B133-2CB135536F1F}" destId="{540CF4B0-F176-4CA1-890A-0F5BD507CA60}" srcOrd="10" destOrd="0" presId="urn:microsoft.com/office/officeart/2005/8/layout/list1"/>
    <dgm:cxn modelId="{E9D8E6DC-CFA7-41F0-8CA1-6E96B3D3B95F}" type="presParOf" srcId="{BB217271-B866-4109-B133-2CB135536F1F}" destId="{5DB91452-574B-4C5C-8A73-C622B4B0FCEA}" srcOrd="11" destOrd="0" presId="urn:microsoft.com/office/officeart/2005/8/layout/list1"/>
    <dgm:cxn modelId="{6FB8B71C-71E8-4202-8637-D92F4DA19808}" type="presParOf" srcId="{BB217271-B866-4109-B133-2CB135536F1F}" destId="{943CA7B2-DFC9-4B01-8A0A-BAF93A749577}" srcOrd="12" destOrd="0" presId="urn:microsoft.com/office/officeart/2005/8/layout/list1"/>
    <dgm:cxn modelId="{6DAF3089-E794-49A6-8EDE-B12FBCBD6A26}" type="presParOf" srcId="{943CA7B2-DFC9-4B01-8A0A-BAF93A749577}" destId="{2725C71E-D598-4C1B-BF02-EA5E77C8E2F5}" srcOrd="0" destOrd="0" presId="urn:microsoft.com/office/officeart/2005/8/layout/list1"/>
    <dgm:cxn modelId="{7C949895-8F23-481D-B81F-0E4FD56801AB}" type="presParOf" srcId="{943CA7B2-DFC9-4B01-8A0A-BAF93A749577}" destId="{1D894AE0-A57B-44B9-8932-4F17534BDA6B}" srcOrd="1" destOrd="0" presId="urn:microsoft.com/office/officeart/2005/8/layout/list1"/>
    <dgm:cxn modelId="{0D6E9997-FDB2-44A7-8C7C-6EC4BD839687}" type="presParOf" srcId="{BB217271-B866-4109-B133-2CB135536F1F}" destId="{B28A28DE-93EE-404E-9E21-A82724C3BFA7}" srcOrd="13" destOrd="0" presId="urn:microsoft.com/office/officeart/2005/8/layout/list1"/>
    <dgm:cxn modelId="{88B3E93A-EA24-464D-A57D-B0AD067C9FC7}" type="presParOf" srcId="{BB217271-B866-4109-B133-2CB135536F1F}" destId="{817E5A23-9BF0-4378-92B9-340F35EBF7C2}" srcOrd="14" destOrd="0" presId="urn:microsoft.com/office/officeart/2005/8/layout/list1"/>
    <dgm:cxn modelId="{7F0FEFA6-927C-4D28-AC81-BE2C05696866}" type="presParOf" srcId="{BB217271-B866-4109-B133-2CB135536F1F}" destId="{E7F56D2C-66F8-403F-9F7B-099CA74C5792}" srcOrd="15" destOrd="0" presId="urn:microsoft.com/office/officeart/2005/8/layout/list1"/>
    <dgm:cxn modelId="{A020B410-F64B-458B-9B3F-8EAFBAE14CDA}" type="presParOf" srcId="{BB217271-B866-4109-B133-2CB135536F1F}" destId="{B1E96DEF-C29E-496B-B155-B4E2F56F1C76}" srcOrd="16" destOrd="0" presId="urn:microsoft.com/office/officeart/2005/8/layout/list1"/>
    <dgm:cxn modelId="{98E830EA-C71F-4AAC-B938-CDBBEC3C2312}" type="presParOf" srcId="{B1E96DEF-C29E-496B-B155-B4E2F56F1C76}" destId="{B5A9B231-7BD3-44A0-A4BF-3F6E8A9B1CDA}" srcOrd="0" destOrd="0" presId="urn:microsoft.com/office/officeart/2005/8/layout/list1"/>
    <dgm:cxn modelId="{66F95223-753E-447A-9E1C-8534DE8C946E}" type="presParOf" srcId="{B1E96DEF-C29E-496B-B155-B4E2F56F1C76}" destId="{EA0C7112-1404-4A8B-9BCF-EBF12D5F4414}" srcOrd="1" destOrd="0" presId="urn:microsoft.com/office/officeart/2005/8/layout/list1"/>
    <dgm:cxn modelId="{22A56816-DD6F-46EA-B3EA-01CF5A0512B6}" type="presParOf" srcId="{BB217271-B866-4109-B133-2CB135536F1F}" destId="{FBABF59A-9ACB-4799-B676-DC3D0798AFEC}" srcOrd="17" destOrd="0" presId="urn:microsoft.com/office/officeart/2005/8/layout/list1"/>
    <dgm:cxn modelId="{A3337478-886F-4E8D-B883-4F58B25A8B62}" type="presParOf" srcId="{BB217271-B866-4109-B133-2CB135536F1F}" destId="{DE38ABEF-14D1-43D6-BB75-699E09BDCEC3}" srcOrd="18" destOrd="0" presId="urn:microsoft.com/office/officeart/2005/8/layout/list1"/>
    <dgm:cxn modelId="{A7F67554-8DAF-4B12-8816-A00EB04B3BFB}" type="presParOf" srcId="{BB217271-B866-4109-B133-2CB135536F1F}" destId="{1233E601-4C3D-4378-AD11-E62DA3949CB3}" srcOrd="19" destOrd="0" presId="urn:microsoft.com/office/officeart/2005/8/layout/list1"/>
    <dgm:cxn modelId="{23574F2F-7C78-4D29-8F58-912079C03A0D}" type="presParOf" srcId="{BB217271-B866-4109-B133-2CB135536F1F}" destId="{CFF1F99B-C226-4346-AB40-97499EAC0B64}" srcOrd="20" destOrd="0" presId="urn:microsoft.com/office/officeart/2005/8/layout/list1"/>
    <dgm:cxn modelId="{D686EFEB-92E4-4E75-807B-F82A4AF882F7}" type="presParOf" srcId="{CFF1F99B-C226-4346-AB40-97499EAC0B64}" destId="{3B097401-8B1B-4544-9007-11C339B8BFC4}" srcOrd="0" destOrd="0" presId="urn:microsoft.com/office/officeart/2005/8/layout/list1"/>
    <dgm:cxn modelId="{B3AF831C-CAE5-49A1-95AE-85F4B6346DC2}" type="presParOf" srcId="{CFF1F99B-C226-4346-AB40-97499EAC0B64}" destId="{830B3A44-2C5B-4B0D-AA0B-3A41D1B0A86A}" srcOrd="1" destOrd="0" presId="urn:microsoft.com/office/officeart/2005/8/layout/list1"/>
    <dgm:cxn modelId="{51904D52-6510-447B-9549-87012CF0B282}" type="presParOf" srcId="{BB217271-B866-4109-B133-2CB135536F1F}" destId="{57DE88E6-0352-48C8-86CC-10C2EC76DB21}" srcOrd="21" destOrd="0" presId="urn:microsoft.com/office/officeart/2005/8/layout/list1"/>
    <dgm:cxn modelId="{D51AA43A-76BA-4527-A9CC-12C1C4CBF2DC}" type="presParOf" srcId="{BB217271-B866-4109-B133-2CB135536F1F}" destId="{80368AB4-B969-4935-AD4E-AFD8BB0F06B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194D1-F210-41F2-8D55-583B2A880807}">
      <dsp:nvSpPr>
        <dsp:cNvPr id="0" name=""/>
        <dsp:cNvSpPr/>
      </dsp:nvSpPr>
      <dsp:spPr>
        <a:xfrm>
          <a:off x="0" y="507324"/>
          <a:ext cx="6373813"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43BDFF-0A13-4098-B996-7050B83E2873}">
      <dsp:nvSpPr>
        <dsp:cNvPr id="0" name=""/>
        <dsp:cNvSpPr/>
      </dsp:nvSpPr>
      <dsp:spPr>
        <a:xfrm>
          <a:off x="318690" y="212124"/>
          <a:ext cx="4461669"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889000" rtl="0">
            <a:lnSpc>
              <a:spcPct val="90000"/>
            </a:lnSpc>
            <a:spcBef>
              <a:spcPct val="0"/>
            </a:spcBef>
            <a:spcAft>
              <a:spcPct val="35000"/>
            </a:spcAft>
            <a:buNone/>
          </a:pPr>
          <a:r>
            <a:rPr lang="en-GB" sz="2000" kern="1200"/>
            <a:t>1. </a:t>
          </a:r>
          <a:r>
            <a:rPr lang="en-GB" sz="2000" kern="1200" err="1"/>
            <a:t>Jobaydul</a:t>
          </a:r>
          <a:r>
            <a:rPr lang="en-GB" sz="2000" kern="1200"/>
            <a:t> </a:t>
          </a:r>
          <a:r>
            <a:rPr lang="en-GB" sz="2000" kern="1200">
              <a:latin typeface="Avenir Next LT Pro"/>
            </a:rPr>
            <a:t>Islam » 222-15-6116</a:t>
          </a:r>
          <a:endParaRPr lang="en-US" sz="2000" kern="1200"/>
        </a:p>
      </dsp:txBody>
      <dsp:txXfrm>
        <a:off x="347511" y="240945"/>
        <a:ext cx="4404027" cy="532758"/>
      </dsp:txXfrm>
    </dsp:sp>
    <dsp:sp modelId="{1CAD348F-6C2D-4907-956F-351DC1183BBB}">
      <dsp:nvSpPr>
        <dsp:cNvPr id="0" name=""/>
        <dsp:cNvSpPr/>
      </dsp:nvSpPr>
      <dsp:spPr>
        <a:xfrm>
          <a:off x="0" y="1414524"/>
          <a:ext cx="6373813"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DE7122-267F-499F-B6A0-43016954EA0F}">
      <dsp:nvSpPr>
        <dsp:cNvPr id="0" name=""/>
        <dsp:cNvSpPr/>
      </dsp:nvSpPr>
      <dsp:spPr>
        <a:xfrm>
          <a:off x="318690" y="1119324"/>
          <a:ext cx="4461669"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889000" rtl="0">
            <a:lnSpc>
              <a:spcPct val="90000"/>
            </a:lnSpc>
            <a:spcBef>
              <a:spcPct val="0"/>
            </a:spcBef>
            <a:spcAft>
              <a:spcPct val="35000"/>
            </a:spcAft>
            <a:buNone/>
          </a:pPr>
          <a:r>
            <a:rPr lang="en-GB" sz="2000" kern="1200"/>
            <a:t>2. Tuhin Sheikh</a:t>
          </a:r>
          <a:r>
            <a:rPr lang="en-GB" sz="2000" kern="1200">
              <a:latin typeface="Avenir Next LT Pro"/>
            </a:rPr>
            <a:t> </a:t>
          </a:r>
          <a:r>
            <a:rPr lang="en-GB" sz="2000" kern="1200"/>
            <a:t>»</a:t>
          </a:r>
          <a:r>
            <a:rPr lang="en-GB" sz="2000" kern="1200">
              <a:latin typeface="Avenir Next LT Pro"/>
            </a:rPr>
            <a:t> 222-15-6288</a:t>
          </a:r>
          <a:endParaRPr lang="en-US" sz="2000" kern="1200"/>
        </a:p>
      </dsp:txBody>
      <dsp:txXfrm>
        <a:off x="347511" y="1148145"/>
        <a:ext cx="4404027" cy="532758"/>
      </dsp:txXfrm>
    </dsp:sp>
    <dsp:sp modelId="{540CF4B0-F176-4CA1-890A-0F5BD507CA60}">
      <dsp:nvSpPr>
        <dsp:cNvPr id="0" name=""/>
        <dsp:cNvSpPr/>
      </dsp:nvSpPr>
      <dsp:spPr>
        <a:xfrm>
          <a:off x="0" y="2321725"/>
          <a:ext cx="6373813"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52B02F-EBFD-479C-8193-AD97887EBA88}">
      <dsp:nvSpPr>
        <dsp:cNvPr id="0" name=""/>
        <dsp:cNvSpPr/>
      </dsp:nvSpPr>
      <dsp:spPr>
        <a:xfrm>
          <a:off x="318690" y="2026524"/>
          <a:ext cx="4461669"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889000" rtl="0">
            <a:lnSpc>
              <a:spcPct val="90000"/>
            </a:lnSpc>
            <a:spcBef>
              <a:spcPct val="0"/>
            </a:spcBef>
            <a:spcAft>
              <a:spcPct val="35000"/>
            </a:spcAft>
            <a:buNone/>
          </a:pPr>
          <a:r>
            <a:rPr lang="en-GB" sz="2000" kern="1200"/>
            <a:t>3.  Swadhin Biswas</a:t>
          </a:r>
          <a:r>
            <a:rPr lang="en-GB" sz="2000" kern="1200">
              <a:latin typeface="Avenir Next LT Pro"/>
            </a:rPr>
            <a:t> </a:t>
          </a:r>
          <a:r>
            <a:rPr lang="en-GB" sz="2000" kern="1200"/>
            <a:t>»</a:t>
          </a:r>
          <a:r>
            <a:rPr lang="en-GB" sz="2000" kern="1200">
              <a:latin typeface="Avenir Next LT Pro"/>
            </a:rPr>
            <a:t> 222-15-6259</a:t>
          </a:r>
          <a:endParaRPr lang="en-US" sz="2000" kern="1200"/>
        </a:p>
      </dsp:txBody>
      <dsp:txXfrm>
        <a:off x="347511" y="2055345"/>
        <a:ext cx="4404027" cy="532758"/>
      </dsp:txXfrm>
    </dsp:sp>
    <dsp:sp modelId="{817E5A23-9BF0-4378-92B9-340F35EBF7C2}">
      <dsp:nvSpPr>
        <dsp:cNvPr id="0" name=""/>
        <dsp:cNvSpPr/>
      </dsp:nvSpPr>
      <dsp:spPr>
        <a:xfrm>
          <a:off x="0" y="3228925"/>
          <a:ext cx="6373813"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894AE0-A57B-44B9-8932-4F17534BDA6B}">
      <dsp:nvSpPr>
        <dsp:cNvPr id="0" name=""/>
        <dsp:cNvSpPr/>
      </dsp:nvSpPr>
      <dsp:spPr>
        <a:xfrm>
          <a:off x="318690" y="2933725"/>
          <a:ext cx="4461669"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889000" rtl="0">
            <a:lnSpc>
              <a:spcPct val="90000"/>
            </a:lnSpc>
            <a:spcBef>
              <a:spcPct val="0"/>
            </a:spcBef>
            <a:spcAft>
              <a:spcPct val="35000"/>
            </a:spcAft>
            <a:buNone/>
          </a:pPr>
          <a:r>
            <a:rPr lang="en-GB" sz="2000" kern="1200"/>
            <a:t>4. Md Naimul Islam</a:t>
          </a:r>
          <a:r>
            <a:rPr lang="en-GB" sz="2000" kern="1200">
              <a:latin typeface="Avenir Next LT Pro"/>
            </a:rPr>
            <a:t> </a:t>
          </a:r>
          <a:r>
            <a:rPr lang="en-GB" sz="2000" kern="1200"/>
            <a:t>»</a:t>
          </a:r>
          <a:r>
            <a:rPr lang="en-GB" sz="2000" kern="1200">
              <a:latin typeface="Avenir Next LT Pro"/>
            </a:rPr>
            <a:t> 222-15-6299</a:t>
          </a:r>
          <a:endParaRPr lang="en-US" sz="2000" kern="1200"/>
        </a:p>
      </dsp:txBody>
      <dsp:txXfrm>
        <a:off x="347511" y="2962546"/>
        <a:ext cx="4404027" cy="532758"/>
      </dsp:txXfrm>
    </dsp:sp>
    <dsp:sp modelId="{DE38ABEF-14D1-43D6-BB75-699E09BDCEC3}">
      <dsp:nvSpPr>
        <dsp:cNvPr id="0" name=""/>
        <dsp:cNvSpPr/>
      </dsp:nvSpPr>
      <dsp:spPr>
        <a:xfrm>
          <a:off x="0" y="4136125"/>
          <a:ext cx="6373813"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0C7112-1404-4A8B-9BCF-EBF12D5F4414}">
      <dsp:nvSpPr>
        <dsp:cNvPr id="0" name=""/>
        <dsp:cNvSpPr/>
      </dsp:nvSpPr>
      <dsp:spPr>
        <a:xfrm>
          <a:off x="318690" y="3840925"/>
          <a:ext cx="4461669"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889000" rtl="0">
            <a:lnSpc>
              <a:spcPct val="90000"/>
            </a:lnSpc>
            <a:spcBef>
              <a:spcPct val="0"/>
            </a:spcBef>
            <a:spcAft>
              <a:spcPct val="35000"/>
            </a:spcAft>
            <a:buNone/>
          </a:pPr>
          <a:r>
            <a:rPr lang="en-GB" sz="2000" kern="1200"/>
            <a:t>5. Ismail Gazi </a:t>
          </a:r>
          <a:r>
            <a:rPr lang="en-GB" sz="2000" kern="1200">
              <a:latin typeface="Avenir Next LT Pro"/>
            </a:rPr>
            <a:t> </a:t>
          </a:r>
          <a:r>
            <a:rPr lang="en-GB" sz="2000" kern="1200"/>
            <a:t>»</a:t>
          </a:r>
          <a:r>
            <a:rPr lang="en-GB" sz="2000" kern="1200">
              <a:latin typeface="Avenir Next LT Pro"/>
            </a:rPr>
            <a:t> 222-15-6246</a:t>
          </a:r>
          <a:endParaRPr lang="en-US" sz="2000" kern="1200"/>
        </a:p>
      </dsp:txBody>
      <dsp:txXfrm>
        <a:off x="347511" y="3869746"/>
        <a:ext cx="4404027" cy="532758"/>
      </dsp:txXfrm>
    </dsp:sp>
    <dsp:sp modelId="{80368AB4-B969-4935-AD4E-AFD8BB0F06BB}">
      <dsp:nvSpPr>
        <dsp:cNvPr id="0" name=""/>
        <dsp:cNvSpPr/>
      </dsp:nvSpPr>
      <dsp:spPr>
        <a:xfrm>
          <a:off x="0" y="5043325"/>
          <a:ext cx="6373813"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0B3A44-2C5B-4B0D-AA0B-3A41D1B0A86A}">
      <dsp:nvSpPr>
        <dsp:cNvPr id="0" name=""/>
        <dsp:cNvSpPr/>
      </dsp:nvSpPr>
      <dsp:spPr>
        <a:xfrm>
          <a:off x="318690" y="4748124"/>
          <a:ext cx="4461669"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889000" rtl="0">
            <a:lnSpc>
              <a:spcPct val="90000"/>
            </a:lnSpc>
            <a:spcBef>
              <a:spcPct val="0"/>
            </a:spcBef>
            <a:spcAft>
              <a:spcPct val="35000"/>
            </a:spcAft>
            <a:buNone/>
          </a:pPr>
          <a:r>
            <a:rPr lang="en-GB" sz="2000" kern="1200"/>
            <a:t>6. Fahim Abdullah</a:t>
          </a:r>
          <a:r>
            <a:rPr lang="en-GB" sz="2000" kern="1200">
              <a:latin typeface="Avenir Next LT Pro"/>
            </a:rPr>
            <a:t> </a:t>
          </a:r>
          <a:r>
            <a:rPr lang="en-GB" sz="2000" kern="1200"/>
            <a:t>»</a:t>
          </a:r>
          <a:r>
            <a:rPr lang="en-GB" sz="2000" kern="1200">
              <a:latin typeface="Avenir Next LT Pro"/>
            </a:rPr>
            <a:t> 222-15-6163</a:t>
          </a:r>
          <a:endParaRPr lang="en-US" sz="2000" kern="1200"/>
        </a:p>
      </dsp:txBody>
      <dsp:txXfrm>
        <a:off x="347511" y="4776945"/>
        <a:ext cx="4404027"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November 10, 2022</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6194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November 10,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6514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November 10,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5093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November 10,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40523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November 10,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199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November 10,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4580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November 10,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1317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November 10,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4347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November 10,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409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November 10,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7268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November 10,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8761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November 10, 2022</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132634636"/>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4" y="664689"/>
            <a:ext cx="3565524" cy="2431791"/>
          </a:xfrm>
        </p:spPr>
        <p:txBody>
          <a:bodyPr anchor="b">
            <a:normAutofit/>
          </a:bodyPr>
          <a:lstStyle/>
          <a:p>
            <a:r>
              <a:rPr lang="en-GB" sz="3600" b="1"/>
              <a:t>Programming &amp; Problem Solving</a:t>
            </a:r>
          </a:p>
        </p:txBody>
      </p:sp>
      <p:sp>
        <p:nvSpPr>
          <p:cNvPr id="3" name="Subtitle 2"/>
          <p:cNvSpPr>
            <a:spLocks noGrp="1"/>
          </p:cNvSpPr>
          <p:nvPr>
            <p:ph type="subTitle" idx="1"/>
          </p:nvPr>
        </p:nvSpPr>
        <p:spPr>
          <a:xfrm>
            <a:off x="550863" y="3803469"/>
            <a:ext cx="3565525" cy="957934"/>
          </a:xfrm>
        </p:spPr>
        <p:txBody>
          <a:bodyPr vert="horz" wrap="square" lIns="0" tIns="0" rIns="0" bIns="0" rtlCol="0" anchor="t">
            <a:normAutofit/>
          </a:bodyPr>
          <a:lstStyle/>
          <a:p>
            <a:r>
              <a:rPr lang="en-GB" sz="2000" b="1" dirty="0">
                <a:solidFill>
                  <a:srgbClr val="00B0F0"/>
                </a:solidFill>
              </a:rPr>
              <a:t>Code: CSE122</a:t>
            </a:r>
          </a:p>
          <a:p>
            <a:r>
              <a:rPr lang="en-GB" sz="2000" b="1" dirty="0">
                <a:solidFill>
                  <a:srgbClr val="00B0F0"/>
                </a:solidFill>
              </a:rPr>
              <a:t>Lecturer: Rubel Sheikh</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web of dots connected">
            <a:extLst>
              <a:ext uri="{FF2B5EF4-FFF2-40B4-BE49-F238E27FC236}">
                <a16:creationId xmlns:a16="http://schemas.microsoft.com/office/drawing/2014/main" id="{31E08477-73FB-3682-F574-68AC8460E781}"/>
              </a:ext>
            </a:extLst>
          </p:cNvPr>
          <p:cNvPicPr>
            <a:picLocks noChangeAspect="1"/>
          </p:cNvPicPr>
          <p:nvPr/>
        </p:nvPicPr>
        <p:blipFill rotWithShape="1">
          <a:blip r:embed="rId2"/>
          <a:srcRect l="37892" r="13368" b="-6"/>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5BBA-890C-C79F-B813-43854D030116}"/>
              </a:ext>
            </a:extLst>
          </p:cNvPr>
          <p:cNvSpPr>
            <a:spLocks noGrp="1"/>
          </p:cNvSpPr>
          <p:nvPr>
            <p:ph type="title"/>
          </p:nvPr>
        </p:nvSpPr>
        <p:spPr>
          <a:xfrm>
            <a:off x="550862" y="150691"/>
            <a:ext cx="11091600" cy="6408091"/>
          </a:xfrm>
        </p:spPr>
        <p:txBody>
          <a:bodyPr>
            <a:normAutofit fontScale="90000"/>
          </a:bodyPr>
          <a:lstStyle/>
          <a:p>
            <a:r>
              <a:rPr lang="en-GB" b="1" dirty="0"/>
              <a:t>Algorithm:</a:t>
            </a:r>
            <a:br>
              <a:rPr lang="en-GB" b="1" dirty="0"/>
            </a:br>
            <a:r>
              <a:rPr lang="en-GB" sz="2700" b="1" dirty="0"/>
              <a:t>Step-1: Start</a:t>
            </a:r>
            <a:br>
              <a:rPr lang="en-GB" sz="2700" b="1" dirty="0"/>
            </a:br>
            <a:r>
              <a:rPr lang="en-GB" sz="2700" b="1" dirty="0"/>
              <a:t>Step-2: Take input value of </a:t>
            </a:r>
            <a:r>
              <a:rPr lang="en-GB" sz="2700" b="1" dirty="0">
                <a:ea typeface="+mj-lt"/>
                <a:cs typeface="+mj-lt"/>
              </a:rPr>
              <a:t>height, </a:t>
            </a:r>
            <a:r>
              <a:rPr lang="en-GB" sz="2700" b="1" dirty="0" err="1">
                <a:ea typeface="+mj-lt"/>
                <a:cs typeface="+mj-lt"/>
              </a:rPr>
              <a:t>num</a:t>
            </a:r>
            <a:r>
              <a:rPr lang="en-GB" sz="2700" b="1" dirty="0">
                <a:ea typeface="+mj-lt"/>
                <a:cs typeface="+mj-lt"/>
              </a:rPr>
              <a:t>, count=0, step;</a:t>
            </a:r>
            <a:br>
              <a:rPr lang="en-GB" sz="2700" b="1" dirty="0"/>
            </a:br>
            <a:r>
              <a:rPr lang="en-GB" sz="2700" b="1" dirty="0"/>
              <a:t>Step-3: Input array and store </a:t>
            </a:r>
            <a:r>
              <a:rPr lang="en-GB" sz="2700" b="1" dirty="0" err="1"/>
              <a:t>num</a:t>
            </a:r>
            <a:r>
              <a:rPr lang="en-GB" sz="2700" b="1" dirty="0"/>
              <a:t> value as jump array input;</a:t>
            </a:r>
            <a:br>
              <a:rPr lang="en-GB" sz="2700" b="1" dirty="0"/>
            </a:br>
            <a:r>
              <a:rPr lang="en-GB" sz="2700" b="1" dirty="0"/>
              <a:t>Step-4: Read the array value by running a loop;</a:t>
            </a:r>
            <a:br>
              <a:rPr lang="en-GB" sz="2700" b="1" dirty="0"/>
            </a:br>
            <a:r>
              <a:rPr lang="en-GB" sz="2700" b="1" dirty="0"/>
              <a:t>           (</a:t>
            </a:r>
            <a:r>
              <a:rPr lang="en-GB" sz="2700" b="1" dirty="0" err="1"/>
              <a:t>i</a:t>
            </a:r>
            <a:r>
              <a:rPr lang="en-GB" sz="2700" b="1" dirty="0"/>
              <a:t>) Run another for loop value to </a:t>
            </a:r>
            <a:r>
              <a:rPr lang="en-GB" sz="2700" b="1" dirty="0" err="1"/>
              <a:t>campare</a:t>
            </a:r>
            <a:r>
              <a:rPr lang="en-GB" sz="2700" b="1" dirty="0"/>
              <a:t> the </a:t>
            </a:r>
            <a:br>
              <a:rPr lang="en-US" b="1" dirty="0"/>
            </a:br>
            <a:r>
              <a:rPr lang="en-GB" sz="2700" b="1" dirty="0"/>
              <a:t>           (ii) if jump[</a:t>
            </a:r>
            <a:r>
              <a:rPr lang="en-GB" sz="2700" b="1" dirty="0" err="1"/>
              <a:t>i</a:t>
            </a:r>
            <a:r>
              <a:rPr lang="en-GB" sz="2700" b="1" dirty="0"/>
              <a:t>]&gt;jump[i-1] is true store </a:t>
            </a:r>
            <a:r>
              <a:rPr lang="en-GB" sz="2700" b="1" dirty="0">
                <a:ea typeface="+mj-lt"/>
                <a:cs typeface="+mj-lt"/>
              </a:rPr>
              <a:t>jump[</a:t>
            </a:r>
            <a:r>
              <a:rPr lang="en-GB" sz="2700" b="1" dirty="0" err="1">
                <a:ea typeface="+mj-lt"/>
                <a:cs typeface="+mj-lt"/>
              </a:rPr>
              <a:t>i</a:t>
            </a:r>
            <a:r>
              <a:rPr lang="en-GB" sz="2700" b="1" dirty="0">
                <a:ea typeface="+mj-lt"/>
                <a:cs typeface="+mj-lt"/>
              </a:rPr>
              <a:t>]-jump[i-1] in step</a:t>
            </a:r>
            <a:br>
              <a:rPr lang="en-GB" sz="2700" b="1" dirty="0"/>
            </a:br>
            <a:r>
              <a:rPr lang="en-GB" sz="2700" b="1" dirty="0"/>
              <a:t>           (iii) else store </a:t>
            </a:r>
            <a:r>
              <a:rPr lang="en-GB" sz="2700" b="1" dirty="0">
                <a:ea typeface="+mj-lt"/>
                <a:cs typeface="+mj-lt"/>
              </a:rPr>
              <a:t>jump[i-1]-jump[i-1] in step</a:t>
            </a:r>
            <a:br>
              <a:rPr lang="en-GB" sz="2700" b="1" dirty="0">
                <a:ea typeface="+mj-lt"/>
                <a:cs typeface="+mj-lt"/>
              </a:rPr>
            </a:br>
            <a:r>
              <a:rPr lang="en-GB" sz="2700" b="1" dirty="0">
                <a:ea typeface="+mj-lt"/>
                <a:cs typeface="+mj-lt"/>
              </a:rPr>
              <a:t>           (iv) if  step value equal or less then height then increase count value 1;</a:t>
            </a:r>
            <a:br>
              <a:rPr lang="en-GB" sz="2700" b="1" dirty="0"/>
            </a:br>
            <a:r>
              <a:rPr lang="en-GB" sz="2700" b="1" dirty="0"/>
              <a:t>Step-5: Now outside the loop check if step is equal num-1 then</a:t>
            </a:r>
            <a:br>
              <a:rPr lang="en-GB" sz="2700" b="1" dirty="0"/>
            </a:br>
            <a:r>
              <a:rPr lang="en-GB" sz="2700" b="1" dirty="0"/>
              <a:t>Step-6: print "YOU WIN"</a:t>
            </a:r>
            <a:br>
              <a:rPr lang="en-GB" sz="2700" b="1" dirty="0"/>
            </a:br>
            <a:r>
              <a:rPr lang="en-GB" sz="2700" b="1" dirty="0"/>
              <a:t>Step-7: Otherwise Print "GAME OVER".</a:t>
            </a:r>
            <a:br>
              <a:rPr lang="en-US" b="1" dirty="0"/>
            </a:br>
            <a:r>
              <a:rPr lang="en-GB" sz="2700" b="1" dirty="0"/>
              <a:t>Step-8:End.</a:t>
            </a:r>
            <a:br>
              <a:rPr lang="en-US" b="1" dirty="0"/>
            </a:br>
            <a:br>
              <a:rPr lang="en-US" dirty="0"/>
            </a:br>
            <a:br>
              <a:rPr lang="en-US" dirty="0"/>
            </a:br>
            <a:br>
              <a:rPr lang="en-US" dirty="0"/>
            </a:br>
            <a:br>
              <a:rPr lang="en-GB" sz="2700" dirty="0"/>
            </a:br>
            <a:r>
              <a:rPr lang="en-GB" sz="2700" dirty="0"/>
              <a:t> </a:t>
            </a:r>
            <a:br>
              <a:rPr lang="en-GB" sz="2700" dirty="0"/>
            </a:br>
            <a:br>
              <a:rPr lang="en-GB" dirty="0"/>
            </a:br>
            <a:br>
              <a:rPr lang="en-GB" dirty="0"/>
            </a:br>
            <a:br>
              <a:rPr lang="en-GB" dirty="0"/>
            </a:br>
            <a:endParaRPr lang="en-GB"/>
          </a:p>
        </p:txBody>
      </p:sp>
    </p:spTree>
    <p:extLst>
      <p:ext uri="{BB962C8B-B14F-4D97-AF65-F5344CB8AC3E}">
        <p14:creationId xmlns:p14="http://schemas.microsoft.com/office/powerpoint/2010/main" val="212196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3FBCFC49-4422-5A0C-9CC3-0B32C45E7E99}"/>
              </a:ext>
            </a:extLst>
          </p:cNvPr>
          <p:cNvGrpSpPr/>
          <p:nvPr/>
        </p:nvGrpSpPr>
        <p:grpSpPr>
          <a:xfrm>
            <a:off x="1793630" y="-123092"/>
            <a:ext cx="10328032" cy="6315807"/>
            <a:chOff x="1113691" y="252045"/>
            <a:chExt cx="10328032" cy="6315807"/>
          </a:xfrm>
        </p:grpSpPr>
        <p:grpSp>
          <p:nvGrpSpPr>
            <p:cNvPr id="21" name="Group 20">
              <a:extLst>
                <a:ext uri="{FF2B5EF4-FFF2-40B4-BE49-F238E27FC236}">
                  <a16:creationId xmlns:a16="http://schemas.microsoft.com/office/drawing/2014/main" id="{56D261F0-3214-FC82-0B2B-0F6B7F27CA6D}"/>
                </a:ext>
              </a:extLst>
            </p:cNvPr>
            <p:cNvGrpSpPr/>
            <p:nvPr/>
          </p:nvGrpSpPr>
          <p:grpSpPr>
            <a:xfrm>
              <a:off x="1113691" y="252045"/>
              <a:ext cx="5967046" cy="6178060"/>
              <a:chOff x="4466491" y="123092"/>
              <a:chExt cx="5967046" cy="6178060"/>
            </a:xfrm>
          </p:grpSpPr>
          <p:sp>
            <p:nvSpPr>
              <p:cNvPr id="4" name="Oval 3">
                <a:extLst>
                  <a:ext uri="{FF2B5EF4-FFF2-40B4-BE49-F238E27FC236}">
                    <a16:creationId xmlns:a16="http://schemas.microsoft.com/office/drawing/2014/main" id="{CF04AFB6-BD9E-DDF0-E447-353537F6A7EB}"/>
                  </a:ext>
                </a:extLst>
              </p:cNvPr>
              <p:cNvSpPr/>
              <p:nvPr/>
            </p:nvSpPr>
            <p:spPr>
              <a:xfrm>
                <a:off x="5161085" y="123092"/>
                <a:ext cx="1277816" cy="5275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START</a:t>
                </a:r>
              </a:p>
            </p:txBody>
          </p:sp>
          <p:sp>
            <p:nvSpPr>
              <p:cNvPr id="6" name="Arrow: Down 5">
                <a:extLst>
                  <a:ext uri="{FF2B5EF4-FFF2-40B4-BE49-F238E27FC236}">
                    <a16:creationId xmlns:a16="http://schemas.microsoft.com/office/drawing/2014/main" id="{578E97DD-A9DC-2FE9-3E00-918F1B441B5D}"/>
                  </a:ext>
                </a:extLst>
              </p:cNvPr>
              <p:cNvSpPr/>
              <p:nvPr/>
            </p:nvSpPr>
            <p:spPr>
              <a:xfrm>
                <a:off x="5659314" y="650631"/>
                <a:ext cx="293077" cy="539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arallelogram 6">
                <a:extLst>
                  <a:ext uri="{FF2B5EF4-FFF2-40B4-BE49-F238E27FC236}">
                    <a16:creationId xmlns:a16="http://schemas.microsoft.com/office/drawing/2014/main" id="{545FAD5B-9966-4CC1-DBB7-0269D37D6883}"/>
                  </a:ext>
                </a:extLst>
              </p:cNvPr>
              <p:cNvSpPr/>
              <p:nvPr/>
            </p:nvSpPr>
            <p:spPr>
              <a:xfrm>
                <a:off x="4536831" y="1213339"/>
                <a:ext cx="2696307" cy="53926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Input </a:t>
                </a:r>
                <a:r>
                  <a:rPr lang="en-GB" dirty="0" err="1">
                    <a:ea typeface="+mn-lt"/>
                    <a:cs typeface="+mn-lt"/>
                  </a:rPr>
                  <a:t>height,num,count</a:t>
                </a:r>
                <a:r>
                  <a:rPr lang="en-GB" dirty="0">
                    <a:ea typeface="+mn-lt"/>
                    <a:cs typeface="+mn-lt"/>
                  </a:rPr>
                  <a:t>=0,step</a:t>
                </a:r>
                <a:endParaRPr lang="en-GB" dirty="0"/>
              </a:p>
            </p:txBody>
          </p:sp>
          <p:sp>
            <p:nvSpPr>
              <p:cNvPr id="10" name="Parallelogram 9">
                <a:extLst>
                  <a:ext uri="{FF2B5EF4-FFF2-40B4-BE49-F238E27FC236}">
                    <a16:creationId xmlns:a16="http://schemas.microsoft.com/office/drawing/2014/main" id="{EEFB7A10-9D3F-D663-C67E-3D091B50BDC3}"/>
                  </a:ext>
                </a:extLst>
              </p:cNvPr>
              <p:cNvSpPr/>
              <p:nvPr/>
            </p:nvSpPr>
            <p:spPr>
              <a:xfrm>
                <a:off x="4466491" y="2327030"/>
                <a:ext cx="2696307" cy="48064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Read array jump</a:t>
                </a:r>
              </a:p>
            </p:txBody>
          </p:sp>
          <p:sp>
            <p:nvSpPr>
              <p:cNvPr id="12" name="Arrow: Down 11">
                <a:extLst>
                  <a:ext uri="{FF2B5EF4-FFF2-40B4-BE49-F238E27FC236}">
                    <a16:creationId xmlns:a16="http://schemas.microsoft.com/office/drawing/2014/main" id="{24C8FD41-8A12-3F1B-5DC8-0C4F71BBB550}"/>
                  </a:ext>
                </a:extLst>
              </p:cNvPr>
              <p:cNvSpPr/>
              <p:nvPr/>
            </p:nvSpPr>
            <p:spPr>
              <a:xfrm>
                <a:off x="5659313" y="1752599"/>
                <a:ext cx="293077" cy="539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CA1E3EFA-D0AE-BFDE-3C27-7447770F6E2E}"/>
                  </a:ext>
                </a:extLst>
              </p:cNvPr>
              <p:cNvSpPr/>
              <p:nvPr/>
            </p:nvSpPr>
            <p:spPr>
              <a:xfrm>
                <a:off x="5659312" y="2819398"/>
                <a:ext cx="293077" cy="539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Decision 13">
                <a:extLst>
                  <a:ext uri="{FF2B5EF4-FFF2-40B4-BE49-F238E27FC236}">
                    <a16:creationId xmlns:a16="http://schemas.microsoft.com/office/drawing/2014/main" id="{E21052A6-3A6E-5931-6CD9-7CB8F3F66571}"/>
                  </a:ext>
                </a:extLst>
              </p:cNvPr>
              <p:cNvSpPr/>
              <p:nvPr/>
            </p:nvSpPr>
            <p:spPr>
              <a:xfrm>
                <a:off x="4800599" y="3346938"/>
                <a:ext cx="2016369" cy="12074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a:t>
                </a:r>
                <a:r>
                  <a:rPr lang="en-GB" dirty="0"/>
                  <a:t>=o</a:t>
                </a:r>
              </a:p>
              <a:p>
                <a:pPr algn="ctr"/>
                <a:r>
                  <a:rPr lang="en-GB" dirty="0"/>
                  <a:t>.</a:t>
                </a:r>
                <a:r>
                  <a:rPr lang="en-GB" dirty="0" err="1"/>
                  <a:t>i</a:t>
                </a:r>
                <a:r>
                  <a:rPr lang="en-GB" dirty="0"/>
                  <a:t>&lt;</a:t>
                </a:r>
                <a:r>
                  <a:rPr lang="en-GB" dirty="0" err="1"/>
                  <a:t>num</a:t>
                </a:r>
                <a:endParaRPr lang="en-GB"/>
              </a:p>
            </p:txBody>
          </p:sp>
          <p:sp>
            <p:nvSpPr>
              <p:cNvPr id="15" name="Arrow: Right 14">
                <a:extLst>
                  <a:ext uri="{FF2B5EF4-FFF2-40B4-BE49-F238E27FC236}">
                    <a16:creationId xmlns:a16="http://schemas.microsoft.com/office/drawing/2014/main" id="{BA5E3D89-7E6B-0817-1790-85953FFAF78D}"/>
                  </a:ext>
                </a:extLst>
              </p:cNvPr>
              <p:cNvSpPr/>
              <p:nvPr/>
            </p:nvSpPr>
            <p:spPr>
              <a:xfrm>
                <a:off x="6814037" y="3824653"/>
                <a:ext cx="1863969" cy="24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7E2F2305-3513-1B12-6CE5-4745B7E6561D}"/>
                  </a:ext>
                </a:extLst>
              </p:cNvPr>
              <p:cNvSpPr/>
              <p:nvPr/>
            </p:nvSpPr>
            <p:spPr>
              <a:xfrm>
                <a:off x="8675076" y="3648807"/>
                <a:ext cx="1758461" cy="69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Scan the array value</a:t>
                </a:r>
              </a:p>
            </p:txBody>
          </p:sp>
          <p:sp>
            <p:nvSpPr>
              <p:cNvPr id="17" name="Arrow: Down 16">
                <a:extLst>
                  <a:ext uri="{FF2B5EF4-FFF2-40B4-BE49-F238E27FC236}">
                    <a16:creationId xmlns:a16="http://schemas.microsoft.com/office/drawing/2014/main" id="{E20893CC-F788-F7AB-0510-9CB2E09F89F4}"/>
                  </a:ext>
                </a:extLst>
              </p:cNvPr>
              <p:cNvSpPr/>
              <p:nvPr/>
            </p:nvSpPr>
            <p:spPr>
              <a:xfrm>
                <a:off x="5659311" y="4554412"/>
                <a:ext cx="293077" cy="539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Bent 19">
                <a:extLst>
                  <a:ext uri="{FF2B5EF4-FFF2-40B4-BE49-F238E27FC236}">
                    <a16:creationId xmlns:a16="http://schemas.microsoft.com/office/drawing/2014/main" id="{C0129C9E-202B-A575-4F5B-D68ECA88CF38}"/>
                  </a:ext>
                </a:extLst>
              </p:cNvPr>
              <p:cNvSpPr/>
              <p:nvPr/>
            </p:nvSpPr>
            <p:spPr>
              <a:xfrm flipH="1">
                <a:off x="5955323" y="3094892"/>
                <a:ext cx="3458307" cy="55098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Decision 17">
                <a:extLst>
                  <a:ext uri="{FF2B5EF4-FFF2-40B4-BE49-F238E27FC236}">
                    <a16:creationId xmlns:a16="http://schemas.microsoft.com/office/drawing/2014/main" id="{43EC0DF3-0A19-2B41-0E06-CE160C07C47E}"/>
                  </a:ext>
                </a:extLst>
              </p:cNvPr>
              <p:cNvSpPr/>
              <p:nvPr/>
            </p:nvSpPr>
            <p:spPr>
              <a:xfrm>
                <a:off x="4812321" y="5093676"/>
                <a:ext cx="2016369" cy="12074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a:t>
                </a:r>
                <a:r>
                  <a:rPr lang="en-GB" dirty="0"/>
                  <a:t>=o</a:t>
                </a:r>
              </a:p>
              <a:p>
                <a:pPr algn="ctr"/>
                <a:r>
                  <a:rPr lang="en-GB" dirty="0"/>
                  <a:t>.</a:t>
                </a:r>
                <a:r>
                  <a:rPr lang="en-GB" dirty="0" err="1"/>
                  <a:t>i</a:t>
                </a:r>
                <a:r>
                  <a:rPr lang="en-GB" dirty="0"/>
                  <a:t>&lt;</a:t>
                </a:r>
                <a:r>
                  <a:rPr lang="en-GB" dirty="0" err="1"/>
                  <a:t>num</a:t>
                </a:r>
                <a:endParaRPr lang="en-GB"/>
              </a:p>
            </p:txBody>
          </p:sp>
        </p:grpSp>
        <p:grpSp>
          <p:nvGrpSpPr>
            <p:cNvPr id="31" name="Group 30">
              <a:extLst>
                <a:ext uri="{FF2B5EF4-FFF2-40B4-BE49-F238E27FC236}">
                  <a16:creationId xmlns:a16="http://schemas.microsoft.com/office/drawing/2014/main" id="{15490271-0C7A-ED77-3977-B5E4B13CCC88}"/>
                </a:ext>
              </a:extLst>
            </p:cNvPr>
            <p:cNvGrpSpPr/>
            <p:nvPr/>
          </p:nvGrpSpPr>
          <p:grpSpPr>
            <a:xfrm>
              <a:off x="3402621" y="4759569"/>
              <a:ext cx="3437794" cy="1664676"/>
              <a:chOff x="5688621" y="4806461"/>
              <a:chExt cx="3437794" cy="1664676"/>
            </a:xfrm>
          </p:grpSpPr>
          <p:sp>
            <p:nvSpPr>
              <p:cNvPr id="23" name="Arrow: Right 22">
                <a:extLst>
                  <a:ext uri="{FF2B5EF4-FFF2-40B4-BE49-F238E27FC236}">
                    <a16:creationId xmlns:a16="http://schemas.microsoft.com/office/drawing/2014/main" id="{FBDE4CBB-EDA3-E2ED-95C2-E4E8BBDA27E3}"/>
                  </a:ext>
                </a:extLst>
              </p:cNvPr>
              <p:cNvSpPr/>
              <p:nvPr/>
            </p:nvSpPr>
            <p:spPr>
              <a:xfrm>
                <a:off x="5688621" y="5571390"/>
                <a:ext cx="1336431" cy="24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lowchart: Decision 24">
                <a:extLst>
                  <a:ext uri="{FF2B5EF4-FFF2-40B4-BE49-F238E27FC236}">
                    <a16:creationId xmlns:a16="http://schemas.microsoft.com/office/drawing/2014/main" id="{14DA36E2-6DDC-904B-A2B8-0B9503FA7FA7}"/>
                  </a:ext>
                </a:extLst>
              </p:cNvPr>
              <p:cNvSpPr/>
              <p:nvPr/>
            </p:nvSpPr>
            <p:spPr>
              <a:xfrm>
                <a:off x="6981090" y="5093675"/>
                <a:ext cx="2016369" cy="12074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dirty="0">
                    <a:ea typeface="+mn-lt"/>
                    <a:cs typeface="+mn-lt"/>
                  </a:rPr>
                  <a:t>(jump[</a:t>
                </a:r>
                <a:r>
                  <a:rPr lang="en-GB" sz="1200" err="1">
                    <a:ea typeface="+mn-lt"/>
                    <a:cs typeface="+mn-lt"/>
                  </a:rPr>
                  <a:t>i</a:t>
                </a:r>
                <a:r>
                  <a:rPr lang="en-GB" sz="1200" dirty="0">
                    <a:ea typeface="+mn-lt"/>
                    <a:cs typeface="+mn-lt"/>
                  </a:rPr>
                  <a:t>]&gt;jump[i-1]</a:t>
                </a:r>
                <a:endParaRPr lang="en-US" sz="1200" dirty="0"/>
              </a:p>
            </p:txBody>
          </p:sp>
          <p:sp>
            <p:nvSpPr>
              <p:cNvPr id="27" name="Arrow: Bent 26">
                <a:extLst>
                  <a:ext uri="{FF2B5EF4-FFF2-40B4-BE49-F238E27FC236}">
                    <a16:creationId xmlns:a16="http://schemas.microsoft.com/office/drawing/2014/main" id="{3BDB8E66-1AC0-9447-1BEB-1E4ABF94B0C9}"/>
                  </a:ext>
                </a:extLst>
              </p:cNvPr>
              <p:cNvSpPr/>
              <p:nvPr/>
            </p:nvSpPr>
            <p:spPr>
              <a:xfrm>
                <a:off x="7918939" y="4806461"/>
                <a:ext cx="1160585" cy="46892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Arrow: Bent 27">
                <a:extLst>
                  <a:ext uri="{FF2B5EF4-FFF2-40B4-BE49-F238E27FC236}">
                    <a16:creationId xmlns:a16="http://schemas.microsoft.com/office/drawing/2014/main" id="{44FCE9D7-C33D-F964-BC7C-3976104AA05A}"/>
                  </a:ext>
                </a:extLst>
              </p:cNvPr>
              <p:cNvSpPr/>
              <p:nvPr/>
            </p:nvSpPr>
            <p:spPr>
              <a:xfrm flipV="1">
                <a:off x="7883769" y="6131168"/>
                <a:ext cx="1242646" cy="33996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33" name="Rectangle 32">
              <a:extLst>
                <a:ext uri="{FF2B5EF4-FFF2-40B4-BE49-F238E27FC236}">
                  <a16:creationId xmlns:a16="http://schemas.microsoft.com/office/drawing/2014/main" id="{60CF8491-B802-4253-C4DC-6A04584E51B9}"/>
                </a:ext>
              </a:extLst>
            </p:cNvPr>
            <p:cNvSpPr/>
            <p:nvPr/>
          </p:nvSpPr>
          <p:spPr>
            <a:xfrm>
              <a:off x="6781800" y="4528038"/>
              <a:ext cx="1629507"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100" dirty="0">
                <a:ea typeface="+mn-lt"/>
                <a:cs typeface="+mn-lt"/>
              </a:endParaRPr>
            </a:p>
            <a:p>
              <a:pPr algn="ctr"/>
              <a:endParaRPr lang="en-GB" sz="1100" dirty="0">
                <a:ea typeface="+mn-lt"/>
                <a:cs typeface="+mn-lt"/>
              </a:endParaRPr>
            </a:p>
            <a:p>
              <a:pPr algn="ctr"/>
              <a:r>
                <a:rPr lang="en-GB" sz="1400" dirty="0">
                  <a:ea typeface="+mn-lt"/>
                  <a:cs typeface="+mn-lt"/>
                </a:rPr>
                <a:t>step=jump[i-1]-jump[</a:t>
              </a:r>
              <a:r>
                <a:rPr lang="en-GB" sz="1400" dirty="0" err="1">
                  <a:ea typeface="+mn-lt"/>
                  <a:cs typeface="+mn-lt"/>
                </a:rPr>
                <a:t>i</a:t>
              </a:r>
              <a:r>
                <a:rPr lang="en-GB" sz="1400" dirty="0">
                  <a:ea typeface="+mn-lt"/>
                  <a:cs typeface="+mn-lt"/>
                </a:rPr>
                <a:t>];</a:t>
              </a:r>
              <a:endParaRPr lang="en-US" sz="1400" dirty="0"/>
            </a:p>
            <a:p>
              <a:pPr algn="ctr"/>
              <a:endParaRPr lang="en-GB" dirty="0"/>
            </a:p>
          </p:txBody>
        </p:sp>
        <p:sp>
          <p:nvSpPr>
            <p:cNvPr id="34" name="Rectangle 33">
              <a:extLst>
                <a:ext uri="{FF2B5EF4-FFF2-40B4-BE49-F238E27FC236}">
                  <a16:creationId xmlns:a16="http://schemas.microsoft.com/office/drawing/2014/main" id="{805309B1-F429-67A7-6C3B-D2B13D770B78}"/>
                </a:ext>
              </a:extLst>
            </p:cNvPr>
            <p:cNvSpPr/>
            <p:nvPr/>
          </p:nvSpPr>
          <p:spPr>
            <a:xfrm>
              <a:off x="6840414" y="5789810"/>
              <a:ext cx="1629507" cy="7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step=jump[</a:t>
              </a:r>
              <a:r>
                <a:rPr lang="en-GB" dirty="0" err="1">
                  <a:ea typeface="+mn-lt"/>
                  <a:cs typeface="+mn-lt"/>
                </a:rPr>
                <a:t>i</a:t>
              </a:r>
              <a:r>
                <a:rPr lang="en-GB" dirty="0">
                  <a:ea typeface="+mn-lt"/>
                  <a:cs typeface="+mn-lt"/>
                </a:rPr>
                <a:t>]-jump[i-1];</a:t>
              </a:r>
              <a:endParaRPr lang="en-US" dirty="0"/>
            </a:p>
            <a:p>
              <a:pPr algn="ctr"/>
              <a:endParaRPr lang="en-GB" dirty="0"/>
            </a:p>
          </p:txBody>
        </p:sp>
        <p:sp>
          <p:nvSpPr>
            <p:cNvPr id="36" name="Flowchart: Decision 35">
              <a:extLst>
                <a:ext uri="{FF2B5EF4-FFF2-40B4-BE49-F238E27FC236}">
                  <a16:creationId xmlns:a16="http://schemas.microsoft.com/office/drawing/2014/main" id="{CD491C09-52BE-0159-784D-13EC99E4CF4C}"/>
                </a:ext>
              </a:extLst>
            </p:cNvPr>
            <p:cNvSpPr/>
            <p:nvPr/>
          </p:nvSpPr>
          <p:spPr>
            <a:xfrm>
              <a:off x="8856783" y="4906107"/>
              <a:ext cx="2016369" cy="12074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600" dirty="0">
                <a:ea typeface="+mn-lt"/>
                <a:cs typeface="+mn-lt"/>
              </a:endParaRPr>
            </a:p>
            <a:p>
              <a:pPr algn="ctr"/>
              <a:endParaRPr lang="en-GB" sz="1400" dirty="0">
                <a:ea typeface="+mn-lt"/>
                <a:cs typeface="+mn-lt"/>
              </a:endParaRPr>
            </a:p>
            <a:p>
              <a:pPr algn="ctr"/>
              <a:r>
                <a:rPr lang="en-GB" sz="1400" dirty="0">
                  <a:ea typeface="+mn-lt"/>
                  <a:cs typeface="+mn-lt"/>
                </a:rPr>
                <a:t>if(step&lt;=height){</a:t>
              </a:r>
              <a:endParaRPr lang="en-US" sz="1400"/>
            </a:p>
            <a:p>
              <a:pPr algn="ctr"/>
              <a:r>
                <a:rPr lang="en-GB" sz="1400" dirty="0">
                  <a:ea typeface="+mn-lt"/>
                  <a:cs typeface="+mn-lt"/>
                </a:rPr>
                <a:t>count++;</a:t>
              </a:r>
              <a:endParaRPr lang="en-GB" sz="1400" dirty="0"/>
            </a:p>
            <a:p>
              <a:pPr algn="ctr"/>
              <a:endParaRPr lang="en-GB" dirty="0"/>
            </a:p>
          </p:txBody>
        </p:sp>
        <p:sp>
          <p:nvSpPr>
            <p:cNvPr id="37" name="Arrow: Bent-Up 36">
              <a:extLst>
                <a:ext uri="{FF2B5EF4-FFF2-40B4-BE49-F238E27FC236}">
                  <a16:creationId xmlns:a16="http://schemas.microsoft.com/office/drawing/2014/main" id="{765ECD28-0CFB-0A87-B618-D0ED376EFD9B}"/>
                </a:ext>
              </a:extLst>
            </p:cNvPr>
            <p:cNvSpPr/>
            <p:nvPr/>
          </p:nvSpPr>
          <p:spPr>
            <a:xfrm flipV="1">
              <a:off x="8408377" y="4665784"/>
              <a:ext cx="1559170" cy="4103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Arrow: Bent-Up 37">
              <a:extLst>
                <a:ext uri="{FF2B5EF4-FFF2-40B4-BE49-F238E27FC236}">
                  <a16:creationId xmlns:a16="http://schemas.microsoft.com/office/drawing/2014/main" id="{EE9C90B8-A61B-A0B2-81FE-787D7F5255E4}"/>
                </a:ext>
              </a:extLst>
            </p:cNvPr>
            <p:cNvSpPr/>
            <p:nvPr/>
          </p:nvSpPr>
          <p:spPr>
            <a:xfrm>
              <a:off x="8466991" y="6107722"/>
              <a:ext cx="1500555" cy="3985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BB41404B-6F31-1911-0943-538B81B9C663}"/>
                </a:ext>
              </a:extLst>
            </p:cNvPr>
            <p:cNvSpPr/>
            <p:nvPr/>
          </p:nvSpPr>
          <p:spPr>
            <a:xfrm rot="-5400000">
              <a:off x="10146323" y="4205653"/>
              <a:ext cx="2438399"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B3C24AE2-21EF-8AEF-C118-C6B493DD4F0B}"/>
                </a:ext>
              </a:extLst>
            </p:cNvPr>
            <p:cNvSpPr/>
            <p:nvPr/>
          </p:nvSpPr>
          <p:spPr>
            <a:xfrm>
              <a:off x="10451122" y="5448299"/>
              <a:ext cx="973015" cy="14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Left 44">
              <a:extLst>
                <a:ext uri="{FF2B5EF4-FFF2-40B4-BE49-F238E27FC236}">
                  <a16:creationId xmlns:a16="http://schemas.microsoft.com/office/drawing/2014/main" id="{735C3DF6-4393-5DB9-D178-51DF2FAB5746}"/>
                </a:ext>
              </a:extLst>
            </p:cNvPr>
            <p:cNvSpPr/>
            <p:nvPr/>
          </p:nvSpPr>
          <p:spPr>
            <a:xfrm>
              <a:off x="2505808" y="2992315"/>
              <a:ext cx="8804030" cy="2461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Rectangle 48">
            <a:extLst>
              <a:ext uri="{FF2B5EF4-FFF2-40B4-BE49-F238E27FC236}">
                <a16:creationId xmlns:a16="http://schemas.microsoft.com/office/drawing/2014/main" id="{B0D96FA8-791C-091C-477E-5227F00B4BDB}"/>
              </a:ext>
            </a:extLst>
          </p:cNvPr>
          <p:cNvSpPr/>
          <p:nvPr/>
        </p:nvSpPr>
        <p:spPr>
          <a:xfrm>
            <a:off x="1260231" y="2798885"/>
            <a:ext cx="1793630" cy="128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Arrow: Down 49">
            <a:extLst>
              <a:ext uri="{FF2B5EF4-FFF2-40B4-BE49-F238E27FC236}">
                <a16:creationId xmlns:a16="http://schemas.microsoft.com/office/drawing/2014/main" id="{329991A5-19AA-3005-2F44-C50DA74F9D6B}"/>
              </a:ext>
            </a:extLst>
          </p:cNvPr>
          <p:cNvSpPr/>
          <p:nvPr/>
        </p:nvSpPr>
        <p:spPr>
          <a:xfrm>
            <a:off x="1122484" y="2804747"/>
            <a:ext cx="281354" cy="1207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Decision 51">
            <a:extLst>
              <a:ext uri="{FF2B5EF4-FFF2-40B4-BE49-F238E27FC236}">
                <a16:creationId xmlns:a16="http://schemas.microsoft.com/office/drawing/2014/main" id="{D4EB3794-E406-BD41-4B0C-D0116B5FC4D4}"/>
              </a:ext>
            </a:extLst>
          </p:cNvPr>
          <p:cNvSpPr/>
          <p:nvPr/>
        </p:nvSpPr>
        <p:spPr>
          <a:xfrm>
            <a:off x="252045" y="3956538"/>
            <a:ext cx="2016369" cy="12074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ea typeface="+mn-lt"/>
              <a:cs typeface="+mn-lt"/>
            </a:endParaRPr>
          </a:p>
          <a:p>
            <a:pPr algn="ctr"/>
            <a:endParaRPr lang="en-GB" dirty="0">
              <a:ea typeface="+mn-lt"/>
              <a:cs typeface="+mn-lt"/>
            </a:endParaRPr>
          </a:p>
          <a:p>
            <a:pPr algn="ctr"/>
            <a:r>
              <a:rPr lang="en-GB" sz="1600" dirty="0">
                <a:ea typeface="+mn-lt"/>
                <a:cs typeface="+mn-lt"/>
              </a:rPr>
              <a:t>if(step==num-1)</a:t>
            </a:r>
            <a:endParaRPr lang="en-US" sz="1600" dirty="0"/>
          </a:p>
          <a:p>
            <a:pPr algn="ctr"/>
            <a:endParaRPr lang="en-GB" dirty="0"/>
          </a:p>
        </p:txBody>
      </p:sp>
      <p:sp>
        <p:nvSpPr>
          <p:cNvPr id="55" name="Arrow: Down 54">
            <a:extLst>
              <a:ext uri="{FF2B5EF4-FFF2-40B4-BE49-F238E27FC236}">
                <a16:creationId xmlns:a16="http://schemas.microsoft.com/office/drawing/2014/main" id="{AAED34E4-F61A-DF78-0F36-14C4FD24D8C3}"/>
              </a:ext>
            </a:extLst>
          </p:cNvPr>
          <p:cNvSpPr/>
          <p:nvPr/>
        </p:nvSpPr>
        <p:spPr>
          <a:xfrm>
            <a:off x="134815" y="4563209"/>
            <a:ext cx="281353" cy="2227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Arrow: Down 55">
            <a:extLst>
              <a:ext uri="{FF2B5EF4-FFF2-40B4-BE49-F238E27FC236}">
                <a16:creationId xmlns:a16="http://schemas.microsoft.com/office/drawing/2014/main" id="{4D2F4313-B08A-D735-3850-C8C78B3713C3}"/>
              </a:ext>
            </a:extLst>
          </p:cNvPr>
          <p:cNvSpPr/>
          <p:nvPr/>
        </p:nvSpPr>
        <p:spPr>
          <a:xfrm>
            <a:off x="1154722" y="5161084"/>
            <a:ext cx="222738" cy="1629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E3675630-F375-2B45-22B2-D84509968BF0}"/>
              </a:ext>
            </a:extLst>
          </p:cNvPr>
          <p:cNvSpPr txBox="1"/>
          <p:nvPr/>
        </p:nvSpPr>
        <p:spPr>
          <a:xfrm>
            <a:off x="7900736" y="708526"/>
            <a:ext cx="36629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solidFill>
                  <a:schemeClr val="bg1"/>
                </a:solidFill>
              </a:rPr>
              <a:t>Flowchart </a:t>
            </a:r>
          </a:p>
        </p:txBody>
      </p:sp>
    </p:spTree>
    <p:extLst>
      <p:ext uri="{BB962C8B-B14F-4D97-AF65-F5344CB8AC3E}">
        <p14:creationId xmlns:p14="http://schemas.microsoft.com/office/powerpoint/2010/main" val="250465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6C3CDF0-2C5E-A4C8-46A7-AF214F089153}"/>
              </a:ext>
            </a:extLst>
          </p:cNvPr>
          <p:cNvSpPr/>
          <p:nvPr/>
        </p:nvSpPr>
        <p:spPr>
          <a:xfrm>
            <a:off x="260838" y="-2931"/>
            <a:ext cx="1547446" cy="1477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Connect true OR false result </a:t>
            </a:r>
          </a:p>
        </p:txBody>
      </p:sp>
      <p:sp>
        <p:nvSpPr>
          <p:cNvPr id="6" name="Rectangle: Diagonal Corners Rounded 5">
            <a:extLst>
              <a:ext uri="{FF2B5EF4-FFF2-40B4-BE49-F238E27FC236}">
                <a16:creationId xmlns:a16="http://schemas.microsoft.com/office/drawing/2014/main" id="{73E1AE6A-7863-9DAF-A928-F397EF3FA301}"/>
              </a:ext>
            </a:extLst>
          </p:cNvPr>
          <p:cNvSpPr/>
          <p:nvPr/>
        </p:nvSpPr>
        <p:spPr>
          <a:xfrm>
            <a:off x="3127130" y="521676"/>
            <a:ext cx="2497015" cy="69166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Print result </a:t>
            </a:r>
          </a:p>
        </p:txBody>
      </p:sp>
      <p:sp>
        <p:nvSpPr>
          <p:cNvPr id="7" name="Arrow: Right 6">
            <a:extLst>
              <a:ext uri="{FF2B5EF4-FFF2-40B4-BE49-F238E27FC236}">
                <a16:creationId xmlns:a16="http://schemas.microsoft.com/office/drawing/2014/main" id="{6A4D54B1-EFA6-103B-CACF-A5A18CFB4E99}"/>
              </a:ext>
            </a:extLst>
          </p:cNvPr>
          <p:cNvSpPr/>
          <p:nvPr/>
        </p:nvSpPr>
        <p:spPr>
          <a:xfrm>
            <a:off x="1887415" y="697523"/>
            <a:ext cx="984738" cy="32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FCCCD1D4-75EE-E7D0-5F8A-32EADE80149C}"/>
              </a:ext>
            </a:extLst>
          </p:cNvPr>
          <p:cNvSpPr/>
          <p:nvPr/>
        </p:nvSpPr>
        <p:spPr>
          <a:xfrm>
            <a:off x="6465276" y="530468"/>
            <a:ext cx="1230923" cy="644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END</a:t>
            </a:r>
          </a:p>
        </p:txBody>
      </p:sp>
      <p:sp>
        <p:nvSpPr>
          <p:cNvPr id="10" name="Arrow: Right 9">
            <a:extLst>
              <a:ext uri="{FF2B5EF4-FFF2-40B4-BE49-F238E27FC236}">
                <a16:creationId xmlns:a16="http://schemas.microsoft.com/office/drawing/2014/main" id="{DA604E63-ED4D-8EEC-C34D-CBE5D4E68A08}"/>
              </a:ext>
            </a:extLst>
          </p:cNvPr>
          <p:cNvSpPr/>
          <p:nvPr/>
        </p:nvSpPr>
        <p:spPr>
          <a:xfrm>
            <a:off x="5744305" y="697522"/>
            <a:ext cx="691662" cy="32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1541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E1A3B7-9180-7F11-94FF-B2DF98DE2FD4}"/>
              </a:ext>
            </a:extLst>
          </p:cNvPr>
          <p:cNvSpPr txBox="1"/>
          <p:nvPr/>
        </p:nvSpPr>
        <p:spPr>
          <a:xfrm>
            <a:off x="393032" y="393032"/>
            <a:ext cx="9761621"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569CD6"/>
                </a:solidFill>
                <a:latin typeface="Droid Sans Mono"/>
              </a:rPr>
              <a:t>#include</a:t>
            </a:r>
            <a:r>
              <a:rPr lang="en-US" b="1" dirty="0">
                <a:solidFill>
                  <a:srgbClr val="CE9178"/>
                </a:solidFill>
                <a:latin typeface="Droid Sans Mono"/>
              </a:rPr>
              <a:t>&lt;stdio.h&gt;</a:t>
            </a:r>
          </a:p>
          <a:p>
            <a:r>
              <a:rPr lang="en-US" b="1" dirty="0">
                <a:solidFill>
                  <a:srgbClr val="569CD6"/>
                </a:solidFill>
                <a:latin typeface="Droid Sans Mono"/>
              </a:rPr>
              <a:t>int</a:t>
            </a:r>
            <a:r>
              <a:rPr lang="en-US" b="1" dirty="0">
                <a:solidFill>
                  <a:srgbClr val="D4D4D4"/>
                </a:solidFill>
                <a:latin typeface="Droid Sans Mono"/>
              </a:rPr>
              <a:t> main()</a:t>
            </a:r>
          </a:p>
          <a:p>
            <a:r>
              <a:rPr lang="en-US" b="1" dirty="0">
                <a:solidFill>
                  <a:srgbClr val="D4D4D4"/>
                </a:solidFill>
                <a:latin typeface="Droid Sans Mono"/>
              </a:rPr>
              <a:t>{</a:t>
            </a:r>
          </a:p>
          <a:p>
            <a:r>
              <a:rPr lang="en-US" b="1" dirty="0">
                <a:solidFill>
                  <a:srgbClr val="569CD6"/>
                </a:solidFill>
                <a:latin typeface="Droid Sans Mono"/>
              </a:rPr>
              <a:t>int</a:t>
            </a:r>
            <a:r>
              <a:rPr lang="en-US" b="1" dirty="0">
                <a:solidFill>
                  <a:srgbClr val="D4D4D4"/>
                </a:solidFill>
                <a:latin typeface="Droid Sans Mono"/>
              </a:rPr>
              <a:t> </a:t>
            </a:r>
            <a:r>
              <a:rPr lang="en-US" b="1" dirty="0" err="1">
                <a:solidFill>
                  <a:srgbClr val="D4D4D4"/>
                </a:solidFill>
                <a:latin typeface="Droid Sans Mono"/>
              </a:rPr>
              <a:t>height,num,count</a:t>
            </a:r>
            <a:r>
              <a:rPr lang="en-US" b="1" dirty="0">
                <a:solidFill>
                  <a:srgbClr val="D4D4D4"/>
                </a:solidFill>
                <a:latin typeface="Droid Sans Mono"/>
              </a:rPr>
              <a:t>=</a:t>
            </a:r>
            <a:r>
              <a:rPr lang="en-US" b="1" dirty="0">
                <a:solidFill>
                  <a:srgbClr val="B5CEA8"/>
                </a:solidFill>
                <a:latin typeface="Droid Sans Mono"/>
              </a:rPr>
              <a:t>0</a:t>
            </a:r>
            <a:r>
              <a:rPr lang="en-US" b="1" dirty="0">
                <a:solidFill>
                  <a:srgbClr val="D4D4D4"/>
                </a:solidFill>
                <a:latin typeface="Droid Sans Mono"/>
              </a:rPr>
              <a:t>,step;</a:t>
            </a:r>
            <a:r>
              <a:rPr lang="en-US" b="1" dirty="0">
                <a:solidFill>
                  <a:srgbClr val="6A9955"/>
                </a:solidFill>
                <a:latin typeface="Droid Sans Mono"/>
              </a:rPr>
              <a:t>//</a:t>
            </a:r>
            <a:r>
              <a:rPr lang="en-US" b="1" dirty="0" err="1">
                <a:solidFill>
                  <a:srgbClr val="6A9955"/>
                </a:solidFill>
                <a:latin typeface="Droid Sans Mono"/>
              </a:rPr>
              <a:t>inputing</a:t>
            </a:r>
            <a:r>
              <a:rPr lang="en-US" b="1" dirty="0">
                <a:solidFill>
                  <a:srgbClr val="6A9955"/>
                </a:solidFill>
                <a:latin typeface="Droid Sans Mono"/>
              </a:rPr>
              <a:t> total </a:t>
            </a:r>
            <a:r>
              <a:rPr lang="en-US" b="1" dirty="0" err="1">
                <a:solidFill>
                  <a:srgbClr val="6A9955"/>
                </a:solidFill>
                <a:latin typeface="Droid Sans Mono"/>
              </a:rPr>
              <a:t>height,jump</a:t>
            </a:r>
            <a:r>
              <a:rPr lang="en-US" b="1" dirty="0">
                <a:solidFill>
                  <a:srgbClr val="6A9955"/>
                </a:solidFill>
                <a:latin typeface="Droid Sans Mono"/>
              </a:rPr>
              <a:t> number of frog </a:t>
            </a:r>
          </a:p>
          <a:p>
            <a:r>
              <a:rPr lang="en-US" b="1" dirty="0" err="1">
                <a:solidFill>
                  <a:srgbClr val="D4D4D4"/>
                </a:solidFill>
                <a:latin typeface="Droid Sans Mono"/>
              </a:rPr>
              <a:t>scanf</a:t>
            </a:r>
            <a:r>
              <a:rPr lang="en-US" b="1" dirty="0">
                <a:solidFill>
                  <a:srgbClr val="D4D4D4"/>
                </a:solidFill>
                <a:latin typeface="Droid Sans Mono"/>
              </a:rPr>
              <a:t>(</a:t>
            </a:r>
            <a:r>
              <a:rPr lang="en-US" b="1" dirty="0">
                <a:solidFill>
                  <a:srgbClr val="CE9178"/>
                </a:solidFill>
                <a:latin typeface="Droid Sans Mono"/>
              </a:rPr>
              <a:t>"%d %</a:t>
            </a:r>
            <a:r>
              <a:rPr lang="en-US" b="1" dirty="0" err="1">
                <a:solidFill>
                  <a:srgbClr val="CE9178"/>
                </a:solidFill>
                <a:latin typeface="Droid Sans Mono"/>
              </a:rPr>
              <a:t>d"</a:t>
            </a:r>
            <a:r>
              <a:rPr lang="en-US" b="1" dirty="0" err="1">
                <a:solidFill>
                  <a:srgbClr val="D4D4D4"/>
                </a:solidFill>
                <a:latin typeface="Droid Sans Mono"/>
              </a:rPr>
              <a:t>,&amp;height,&amp;num</a:t>
            </a:r>
            <a:r>
              <a:rPr lang="en-US" b="1" dirty="0">
                <a:solidFill>
                  <a:srgbClr val="D4D4D4"/>
                </a:solidFill>
                <a:latin typeface="Droid Sans Mono"/>
              </a:rPr>
              <a:t>);</a:t>
            </a:r>
          </a:p>
          <a:p>
            <a:r>
              <a:rPr lang="en-US" b="1" dirty="0">
                <a:solidFill>
                  <a:srgbClr val="569CD6"/>
                </a:solidFill>
                <a:latin typeface="Droid Sans Mono"/>
              </a:rPr>
              <a:t>int</a:t>
            </a:r>
            <a:r>
              <a:rPr lang="en-US" b="1" dirty="0">
                <a:solidFill>
                  <a:srgbClr val="D4D4D4"/>
                </a:solidFill>
                <a:latin typeface="Droid Sans Mono"/>
              </a:rPr>
              <a:t> jump[num];</a:t>
            </a:r>
          </a:p>
          <a:p>
            <a:r>
              <a:rPr lang="en-US" b="1" dirty="0">
                <a:solidFill>
                  <a:srgbClr val="569CD6"/>
                </a:solidFill>
                <a:latin typeface="Droid Sans Mono"/>
              </a:rPr>
              <a:t>for</a:t>
            </a:r>
            <a:r>
              <a:rPr lang="en-US" b="1" dirty="0">
                <a:solidFill>
                  <a:srgbClr val="D4D4D4"/>
                </a:solidFill>
                <a:latin typeface="Droid Sans Mono"/>
              </a:rPr>
              <a:t>(</a:t>
            </a:r>
            <a:r>
              <a:rPr lang="en-US" b="1" dirty="0">
                <a:solidFill>
                  <a:srgbClr val="569CD6"/>
                </a:solidFill>
                <a:latin typeface="Droid Sans Mono"/>
              </a:rPr>
              <a:t>int</a:t>
            </a:r>
            <a:r>
              <a:rPr lang="en-US" b="1" dirty="0">
                <a:solidFill>
                  <a:srgbClr val="D4D4D4"/>
                </a:solidFill>
                <a:latin typeface="Droid Sans Mono"/>
              </a:rPr>
              <a:t> </a:t>
            </a:r>
            <a:r>
              <a:rPr lang="en-US" b="1" dirty="0" err="1">
                <a:solidFill>
                  <a:srgbClr val="D4D4D4"/>
                </a:solidFill>
                <a:latin typeface="Droid Sans Mono"/>
              </a:rPr>
              <a:t>i</a:t>
            </a:r>
            <a:r>
              <a:rPr lang="en-US" b="1" dirty="0">
                <a:solidFill>
                  <a:srgbClr val="D4D4D4"/>
                </a:solidFill>
                <a:latin typeface="Droid Sans Mono"/>
              </a:rPr>
              <a:t>=</a:t>
            </a:r>
            <a:r>
              <a:rPr lang="en-US" b="1" dirty="0">
                <a:solidFill>
                  <a:srgbClr val="B5CEA8"/>
                </a:solidFill>
                <a:latin typeface="Droid Sans Mono"/>
              </a:rPr>
              <a:t>0</a:t>
            </a:r>
            <a:r>
              <a:rPr lang="en-US" b="1" dirty="0">
                <a:solidFill>
                  <a:srgbClr val="D4D4D4"/>
                </a:solidFill>
                <a:latin typeface="Droid Sans Mono"/>
              </a:rPr>
              <a:t>;i&lt;</a:t>
            </a:r>
            <a:r>
              <a:rPr lang="en-US" b="1" dirty="0" err="1">
                <a:solidFill>
                  <a:srgbClr val="D4D4D4"/>
                </a:solidFill>
                <a:latin typeface="Droid Sans Mono"/>
              </a:rPr>
              <a:t>num;i</a:t>
            </a:r>
            <a:r>
              <a:rPr lang="en-US" b="1" dirty="0">
                <a:solidFill>
                  <a:srgbClr val="D4D4D4"/>
                </a:solidFill>
                <a:latin typeface="Droid Sans Mono"/>
              </a:rPr>
              <a:t>++)</a:t>
            </a:r>
            <a:r>
              <a:rPr lang="en-US" b="1" dirty="0">
                <a:solidFill>
                  <a:srgbClr val="6A9955"/>
                </a:solidFill>
                <a:latin typeface="Droid Sans Mono"/>
              </a:rPr>
              <a:t>//for loop </a:t>
            </a:r>
            <a:r>
              <a:rPr lang="en-US" b="1" dirty="0" err="1">
                <a:solidFill>
                  <a:srgbClr val="6A9955"/>
                </a:solidFill>
                <a:latin typeface="Droid Sans Mono"/>
              </a:rPr>
              <a:t>inputing</a:t>
            </a:r>
            <a:r>
              <a:rPr lang="en-US" b="1" dirty="0">
                <a:solidFill>
                  <a:srgbClr val="6A9955"/>
                </a:solidFill>
                <a:latin typeface="Droid Sans Mono"/>
              </a:rPr>
              <a:t> jump number from user </a:t>
            </a:r>
          </a:p>
          <a:p>
            <a:r>
              <a:rPr lang="en-US" b="1" dirty="0">
                <a:solidFill>
                  <a:srgbClr val="D4D4D4"/>
                </a:solidFill>
                <a:latin typeface="Droid Sans Mono"/>
              </a:rPr>
              <a:t>{</a:t>
            </a:r>
          </a:p>
          <a:p>
            <a:r>
              <a:rPr lang="en-US" b="1" dirty="0" err="1">
                <a:solidFill>
                  <a:srgbClr val="D4D4D4"/>
                </a:solidFill>
                <a:latin typeface="Droid Sans Mono"/>
              </a:rPr>
              <a:t>scanf</a:t>
            </a:r>
            <a:r>
              <a:rPr lang="en-US" b="1" dirty="0">
                <a:solidFill>
                  <a:srgbClr val="D4D4D4"/>
                </a:solidFill>
                <a:latin typeface="Droid Sans Mono"/>
              </a:rPr>
              <a:t>(</a:t>
            </a:r>
            <a:r>
              <a:rPr lang="en-US" b="1" dirty="0">
                <a:solidFill>
                  <a:srgbClr val="CE9178"/>
                </a:solidFill>
                <a:latin typeface="Droid Sans Mono"/>
              </a:rPr>
              <a:t>"%</a:t>
            </a:r>
            <a:r>
              <a:rPr lang="en-US" b="1" dirty="0" err="1">
                <a:solidFill>
                  <a:srgbClr val="CE9178"/>
                </a:solidFill>
                <a:latin typeface="Droid Sans Mono"/>
              </a:rPr>
              <a:t>d"</a:t>
            </a:r>
            <a:r>
              <a:rPr lang="en-US" b="1" dirty="0" err="1">
                <a:solidFill>
                  <a:srgbClr val="D4D4D4"/>
                </a:solidFill>
                <a:latin typeface="Droid Sans Mono"/>
              </a:rPr>
              <a:t>,&amp;jump</a:t>
            </a:r>
            <a:r>
              <a:rPr lang="en-US" b="1" dirty="0">
                <a:solidFill>
                  <a:srgbClr val="D4D4D4"/>
                </a:solidFill>
                <a:latin typeface="Droid Sans Mono"/>
              </a:rPr>
              <a:t>[</a:t>
            </a:r>
            <a:r>
              <a:rPr lang="en-US" b="1" dirty="0" err="1">
                <a:solidFill>
                  <a:srgbClr val="D4D4D4"/>
                </a:solidFill>
                <a:latin typeface="Droid Sans Mono"/>
              </a:rPr>
              <a:t>i</a:t>
            </a:r>
            <a:r>
              <a:rPr lang="en-US" b="1" dirty="0">
                <a:solidFill>
                  <a:srgbClr val="D4D4D4"/>
                </a:solidFill>
                <a:latin typeface="Droid Sans Mono"/>
              </a:rPr>
              <a:t>]);</a:t>
            </a:r>
          </a:p>
          <a:p>
            <a:endParaRPr lang="en-US" b="1" dirty="0">
              <a:solidFill>
                <a:srgbClr val="D4D4D4"/>
              </a:solidFill>
              <a:latin typeface="Droid Sans Mono"/>
            </a:endParaRPr>
          </a:p>
          <a:p>
            <a:r>
              <a:rPr lang="en-US" b="1" dirty="0">
                <a:solidFill>
                  <a:srgbClr val="569CD6"/>
                </a:solidFill>
                <a:latin typeface="Droid Sans Mono"/>
              </a:rPr>
              <a:t>for</a:t>
            </a:r>
            <a:r>
              <a:rPr lang="en-US" b="1" dirty="0">
                <a:solidFill>
                  <a:srgbClr val="D4D4D4"/>
                </a:solidFill>
                <a:latin typeface="Droid Sans Mono"/>
              </a:rPr>
              <a:t>(</a:t>
            </a:r>
            <a:r>
              <a:rPr lang="en-US" b="1" dirty="0">
                <a:solidFill>
                  <a:srgbClr val="569CD6"/>
                </a:solidFill>
                <a:latin typeface="Droid Sans Mono"/>
              </a:rPr>
              <a:t>int</a:t>
            </a:r>
            <a:r>
              <a:rPr lang="en-US" b="1" dirty="0">
                <a:solidFill>
                  <a:srgbClr val="D4D4D4"/>
                </a:solidFill>
                <a:latin typeface="Droid Sans Mono"/>
              </a:rPr>
              <a:t> </a:t>
            </a:r>
            <a:r>
              <a:rPr lang="en-US" b="1" dirty="0" err="1">
                <a:solidFill>
                  <a:srgbClr val="D4D4D4"/>
                </a:solidFill>
                <a:latin typeface="Droid Sans Mono"/>
              </a:rPr>
              <a:t>i</a:t>
            </a:r>
            <a:r>
              <a:rPr lang="en-US" b="1" dirty="0">
                <a:solidFill>
                  <a:srgbClr val="D4D4D4"/>
                </a:solidFill>
                <a:latin typeface="Droid Sans Mono"/>
              </a:rPr>
              <a:t>=</a:t>
            </a:r>
            <a:r>
              <a:rPr lang="en-US" b="1" dirty="0">
                <a:solidFill>
                  <a:srgbClr val="B5CEA8"/>
                </a:solidFill>
                <a:latin typeface="Droid Sans Mono"/>
              </a:rPr>
              <a:t>0</a:t>
            </a:r>
            <a:r>
              <a:rPr lang="en-US" b="1" dirty="0">
                <a:solidFill>
                  <a:srgbClr val="D4D4D4"/>
                </a:solidFill>
                <a:latin typeface="Droid Sans Mono"/>
              </a:rPr>
              <a:t>;i&lt;</a:t>
            </a:r>
            <a:r>
              <a:rPr lang="en-US" b="1" dirty="0" err="1">
                <a:solidFill>
                  <a:srgbClr val="D4D4D4"/>
                </a:solidFill>
                <a:latin typeface="Droid Sans Mono"/>
              </a:rPr>
              <a:t>num;i</a:t>
            </a:r>
            <a:r>
              <a:rPr lang="en-US" b="1" dirty="0">
                <a:solidFill>
                  <a:srgbClr val="D4D4D4"/>
                </a:solidFill>
                <a:latin typeface="Droid Sans Mono"/>
              </a:rPr>
              <a:t>++)</a:t>
            </a:r>
            <a:r>
              <a:rPr lang="en-US" b="1" dirty="0">
                <a:solidFill>
                  <a:srgbClr val="6A9955"/>
                </a:solidFill>
                <a:latin typeface="Droid Sans Mono"/>
              </a:rPr>
              <a:t>//for loop for calculate </a:t>
            </a:r>
            <a:r>
              <a:rPr lang="en-US" b="1" dirty="0" err="1">
                <a:solidFill>
                  <a:srgbClr val="6A9955"/>
                </a:solidFill>
                <a:latin typeface="Droid Sans Mono"/>
              </a:rPr>
              <a:t>diffrent</a:t>
            </a:r>
            <a:r>
              <a:rPr lang="en-US" b="1" dirty="0">
                <a:solidFill>
                  <a:srgbClr val="6A9955"/>
                </a:solidFill>
                <a:latin typeface="Droid Sans Mono"/>
              </a:rPr>
              <a:t> jump number from user .</a:t>
            </a:r>
          </a:p>
          <a:p>
            <a:r>
              <a:rPr lang="en-US" b="1" dirty="0">
                <a:solidFill>
                  <a:srgbClr val="D4D4D4"/>
                </a:solidFill>
                <a:latin typeface="Droid Sans Mono"/>
              </a:rPr>
              <a:t>{</a:t>
            </a:r>
          </a:p>
          <a:p>
            <a:r>
              <a:rPr lang="en-US" b="1" dirty="0">
                <a:solidFill>
                  <a:srgbClr val="569CD6"/>
                </a:solidFill>
                <a:latin typeface="Droid Sans Mono"/>
              </a:rPr>
              <a:t>if</a:t>
            </a:r>
            <a:r>
              <a:rPr lang="en-US" b="1" dirty="0">
                <a:solidFill>
                  <a:srgbClr val="D4D4D4"/>
                </a:solidFill>
                <a:latin typeface="Droid Sans Mono"/>
              </a:rPr>
              <a:t>(jump[</a:t>
            </a:r>
            <a:r>
              <a:rPr lang="en-US" b="1" dirty="0" err="1">
                <a:solidFill>
                  <a:srgbClr val="D4D4D4"/>
                </a:solidFill>
                <a:latin typeface="Droid Sans Mono"/>
              </a:rPr>
              <a:t>i</a:t>
            </a:r>
            <a:r>
              <a:rPr lang="en-US" b="1" dirty="0">
                <a:solidFill>
                  <a:srgbClr val="D4D4D4"/>
                </a:solidFill>
                <a:latin typeface="Droid Sans Mono"/>
              </a:rPr>
              <a:t>]&gt;jump[i-</a:t>
            </a:r>
            <a:r>
              <a:rPr lang="en-US" b="1" dirty="0">
                <a:solidFill>
                  <a:srgbClr val="B5CEA8"/>
                </a:solidFill>
                <a:latin typeface="Droid Sans Mono"/>
              </a:rPr>
              <a:t>1</a:t>
            </a:r>
            <a:r>
              <a:rPr lang="en-US" b="1" dirty="0">
                <a:solidFill>
                  <a:srgbClr val="D4D4D4"/>
                </a:solidFill>
                <a:latin typeface="Droid Sans Mono"/>
              </a:rPr>
              <a:t>])</a:t>
            </a:r>
            <a:r>
              <a:rPr lang="en-US" b="1" dirty="0">
                <a:solidFill>
                  <a:srgbClr val="6A9955"/>
                </a:solidFill>
                <a:latin typeface="Droid Sans Mono"/>
              </a:rPr>
              <a:t>//compare elements index of jump number</a:t>
            </a:r>
          </a:p>
          <a:p>
            <a:r>
              <a:rPr lang="en-US" b="1" dirty="0">
                <a:solidFill>
                  <a:srgbClr val="D4D4D4"/>
                </a:solidFill>
                <a:latin typeface="Droid Sans Mono"/>
              </a:rPr>
              <a:t>{</a:t>
            </a:r>
          </a:p>
          <a:p>
            <a:r>
              <a:rPr lang="en-US" b="1" dirty="0">
                <a:solidFill>
                  <a:srgbClr val="D4D4D4"/>
                </a:solidFill>
                <a:latin typeface="Droid Sans Mono"/>
              </a:rPr>
              <a:t>step=jump[</a:t>
            </a:r>
            <a:r>
              <a:rPr lang="en-US" b="1" dirty="0" err="1">
                <a:solidFill>
                  <a:srgbClr val="D4D4D4"/>
                </a:solidFill>
                <a:latin typeface="Droid Sans Mono"/>
              </a:rPr>
              <a:t>i</a:t>
            </a:r>
            <a:r>
              <a:rPr lang="en-US" b="1" dirty="0">
                <a:solidFill>
                  <a:srgbClr val="D4D4D4"/>
                </a:solidFill>
                <a:latin typeface="Droid Sans Mono"/>
              </a:rPr>
              <a:t>]-jump[i-</a:t>
            </a:r>
            <a:r>
              <a:rPr lang="en-US" b="1" dirty="0">
                <a:solidFill>
                  <a:srgbClr val="B5CEA8"/>
                </a:solidFill>
                <a:latin typeface="Droid Sans Mono"/>
              </a:rPr>
              <a:t>1</a:t>
            </a:r>
            <a:r>
              <a:rPr lang="en-US" b="1" dirty="0">
                <a:solidFill>
                  <a:srgbClr val="D4D4D4"/>
                </a:solidFill>
                <a:latin typeface="Droid Sans Mono"/>
              </a:rPr>
              <a:t>];</a:t>
            </a:r>
          </a:p>
          <a:p>
            <a:r>
              <a:rPr lang="en-US" b="1" dirty="0">
                <a:solidFill>
                  <a:srgbClr val="D4D4D4"/>
                </a:solidFill>
                <a:latin typeface="Droid Sans Mono"/>
              </a:rPr>
              <a:t>}</a:t>
            </a:r>
          </a:p>
          <a:p>
            <a:r>
              <a:rPr lang="en-US" b="1" dirty="0">
                <a:solidFill>
                  <a:srgbClr val="569CD6"/>
                </a:solidFill>
                <a:latin typeface="Droid Sans Mono"/>
              </a:rPr>
              <a:t>else</a:t>
            </a:r>
            <a:r>
              <a:rPr lang="en-US" b="1" dirty="0">
                <a:solidFill>
                  <a:srgbClr val="D4D4D4"/>
                </a:solidFill>
                <a:latin typeface="Droid Sans Mono"/>
              </a:rPr>
              <a:t>{</a:t>
            </a:r>
          </a:p>
          <a:p>
            <a:r>
              <a:rPr lang="en-US" b="1" dirty="0">
                <a:solidFill>
                  <a:srgbClr val="D4D4D4"/>
                </a:solidFill>
                <a:latin typeface="Droid Sans Mono"/>
              </a:rPr>
              <a:t>step=jump[i-</a:t>
            </a:r>
            <a:r>
              <a:rPr lang="en-US" b="1" dirty="0">
                <a:solidFill>
                  <a:srgbClr val="B5CEA8"/>
                </a:solidFill>
                <a:latin typeface="Droid Sans Mono"/>
              </a:rPr>
              <a:t>1</a:t>
            </a:r>
            <a:r>
              <a:rPr lang="en-US" b="1" dirty="0">
                <a:solidFill>
                  <a:srgbClr val="D4D4D4"/>
                </a:solidFill>
                <a:latin typeface="Droid Sans Mono"/>
              </a:rPr>
              <a:t>]-jump[</a:t>
            </a:r>
            <a:r>
              <a:rPr lang="en-US" b="1" dirty="0" err="1">
                <a:solidFill>
                  <a:srgbClr val="D4D4D4"/>
                </a:solidFill>
                <a:latin typeface="Droid Sans Mono"/>
              </a:rPr>
              <a:t>i</a:t>
            </a:r>
            <a:r>
              <a:rPr lang="en-US" b="1" dirty="0">
                <a:solidFill>
                  <a:srgbClr val="D4D4D4"/>
                </a:solidFill>
                <a:latin typeface="Droid Sans Mono"/>
              </a:rPr>
              <a:t>];</a:t>
            </a:r>
          </a:p>
          <a:p>
            <a:r>
              <a:rPr lang="en-US" b="1" dirty="0">
                <a:solidFill>
                  <a:srgbClr val="D4D4D4"/>
                </a:solidFill>
                <a:latin typeface="Droid Sans Mono"/>
              </a:rPr>
              <a:t>}</a:t>
            </a:r>
          </a:p>
          <a:p>
            <a:r>
              <a:rPr lang="en-US" b="1" dirty="0">
                <a:solidFill>
                  <a:srgbClr val="569CD6"/>
                </a:solidFill>
                <a:latin typeface="Droid Sans Mono"/>
              </a:rPr>
              <a:t>if</a:t>
            </a:r>
            <a:r>
              <a:rPr lang="en-US" b="1" dirty="0">
                <a:solidFill>
                  <a:srgbClr val="D4D4D4"/>
                </a:solidFill>
                <a:latin typeface="Droid Sans Mono"/>
              </a:rPr>
              <a:t>(step&lt;=height){</a:t>
            </a:r>
          </a:p>
          <a:p>
            <a:r>
              <a:rPr lang="en-US" b="1" dirty="0">
                <a:solidFill>
                  <a:srgbClr val="D4D4D4"/>
                </a:solidFill>
                <a:latin typeface="Droid Sans Mono"/>
              </a:rPr>
              <a:t>count++;</a:t>
            </a:r>
          </a:p>
          <a:p>
            <a:r>
              <a:rPr lang="en-US" b="1" dirty="0">
                <a:solidFill>
                  <a:srgbClr val="D4D4D4"/>
                </a:solidFill>
                <a:latin typeface="Droid Sans Mono"/>
              </a:rPr>
              <a:t>}</a:t>
            </a:r>
            <a:r>
              <a:rPr lang="en-US" b="1" dirty="0">
                <a:solidFill>
                  <a:srgbClr val="6A9955"/>
                </a:solidFill>
                <a:latin typeface="Droid Sans Mono"/>
              </a:rPr>
              <a:t> //counting all true jump number </a:t>
            </a:r>
          </a:p>
          <a:p>
            <a:endParaRPr lang="en-US">
              <a:solidFill>
                <a:srgbClr val="D4D4D4"/>
              </a:solidFill>
              <a:latin typeface="Droid Sans Mono"/>
            </a:endParaRPr>
          </a:p>
        </p:txBody>
      </p:sp>
      <p:sp>
        <p:nvSpPr>
          <p:cNvPr id="7" name="TextBox 6">
            <a:extLst>
              <a:ext uri="{FF2B5EF4-FFF2-40B4-BE49-F238E27FC236}">
                <a16:creationId xmlns:a16="http://schemas.microsoft.com/office/drawing/2014/main" id="{54F8B4A1-3D36-42E9-1B31-16EAA4C99EDB}"/>
              </a:ext>
            </a:extLst>
          </p:cNvPr>
          <p:cNvSpPr txBox="1"/>
          <p:nvPr/>
        </p:nvSpPr>
        <p:spPr>
          <a:xfrm>
            <a:off x="8809789" y="280736"/>
            <a:ext cx="25266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t>SOLUTION CODE </a:t>
            </a:r>
          </a:p>
        </p:txBody>
      </p:sp>
    </p:spTree>
    <p:extLst>
      <p:ext uri="{BB962C8B-B14F-4D97-AF65-F5344CB8AC3E}">
        <p14:creationId xmlns:p14="http://schemas.microsoft.com/office/powerpoint/2010/main" val="356625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26E607-18A1-C145-F646-16B091211CAF}"/>
              </a:ext>
            </a:extLst>
          </p:cNvPr>
          <p:cNvSpPr txBox="1"/>
          <p:nvPr/>
        </p:nvSpPr>
        <p:spPr>
          <a:xfrm>
            <a:off x="374317" y="628316"/>
            <a:ext cx="586873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rgbClr val="D4D4D4"/>
                </a:solidFill>
                <a:latin typeface="Droid Sans Mono"/>
                <a:ea typeface="Droid Sans Mono"/>
                <a:cs typeface="Droid Sans Mono"/>
              </a:rPr>
              <a:t>}</a:t>
            </a:r>
          </a:p>
          <a:p>
            <a:r>
              <a:rPr lang="en-GB" b="1" dirty="0">
                <a:solidFill>
                  <a:srgbClr val="D4D4D4"/>
                </a:solidFill>
                <a:latin typeface="Droid Sans Mono"/>
                <a:ea typeface="Droid Sans Mono"/>
                <a:cs typeface="Droid Sans Mono"/>
              </a:rPr>
              <a:t>}</a:t>
            </a:r>
          </a:p>
          <a:p>
            <a:endParaRPr lang="en-GB" b="1" dirty="0">
              <a:solidFill>
                <a:srgbClr val="D4D4D4"/>
              </a:solidFill>
              <a:latin typeface="Droid Sans Mono"/>
              <a:ea typeface="Droid Sans Mono"/>
              <a:cs typeface="Droid Sans Mono"/>
            </a:endParaRPr>
          </a:p>
          <a:p>
            <a:r>
              <a:rPr lang="en-GB" b="1" dirty="0">
                <a:solidFill>
                  <a:srgbClr val="569CD6"/>
                </a:solidFill>
                <a:latin typeface="Droid Sans Mono"/>
                <a:ea typeface="Droid Sans Mono"/>
                <a:cs typeface="Droid Sans Mono"/>
              </a:rPr>
              <a:t>if</a:t>
            </a:r>
            <a:r>
              <a:rPr lang="en-GB" b="1" dirty="0">
                <a:solidFill>
                  <a:srgbClr val="D4D4D4"/>
                </a:solidFill>
                <a:latin typeface="Droid Sans Mono"/>
                <a:ea typeface="Droid Sans Mono"/>
                <a:cs typeface="Droid Sans Mono"/>
              </a:rPr>
              <a:t>(step==num-</a:t>
            </a:r>
            <a:r>
              <a:rPr lang="en-GB" b="1" dirty="0">
                <a:solidFill>
                  <a:srgbClr val="B5CEA8"/>
                </a:solidFill>
                <a:latin typeface="Droid Sans Mono"/>
                <a:ea typeface="Droid Sans Mono"/>
                <a:cs typeface="Droid Sans Mono"/>
              </a:rPr>
              <a:t>1</a:t>
            </a:r>
            <a:r>
              <a:rPr lang="en-GB" b="1" dirty="0">
                <a:solidFill>
                  <a:srgbClr val="D4D4D4"/>
                </a:solidFill>
                <a:latin typeface="Droid Sans Mono"/>
                <a:ea typeface="Droid Sans Mono"/>
                <a:cs typeface="Droid Sans Mono"/>
              </a:rPr>
              <a:t>)</a:t>
            </a:r>
            <a:r>
              <a:rPr lang="en-GB" b="1" dirty="0">
                <a:solidFill>
                  <a:srgbClr val="6A9955"/>
                </a:solidFill>
                <a:latin typeface="Droid Sans Mono"/>
                <a:ea typeface="Droid Sans Mono"/>
                <a:cs typeface="Droid Sans Mono"/>
              </a:rPr>
              <a:t>//if there is n time jump we can compare each element n-1 time </a:t>
            </a:r>
          </a:p>
          <a:p>
            <a:r>
              <a:rPr lang="en-GB" b="1" dirty="0">
                <a:solidFill>
                  <a:srgbClr val="D4D4D4"/>
                </a:solidFill>
                <a:latin typeface="Droid Sans Mono"/>
                <a:ea typeface="Droid Sans Mono"/>
                <a:cs typeface="Droid Sans Mono"/>
              </a:rPr>
              <a:t>{</a:t>
            </a:r>
          </a:p>
          <a:p>
            <a:r>
              <a:rPr lang="en-GB" b="1" dirty="0" err="1">
                <a:solidFill>
                  <a:srgbClr val="D4D4D4"/>
                </a:solidFill>
                <a:latin typeface="Droid Sans Mono"/>
                <a:ea typeface="Droid Sans Mono"/>
                <a:cs typeface="Droid Sans Mono"/>
              </a:rPr>
              <a:t>printf</a:t>
            </a:r>
            <a:r>
              <a:rPr lang="en-GB" b="1" dirty="0">
                <a:solidFill>
                  <a:srgbClr val="D4D4D4"/>
                </a:solidFill>
                <a:latin typeface="Droid Sans Mono"/>
                <a:ea typeface="Droid Sans Mono"/>
                <a:cs typeface="Droid Sans Mono"/>
              </a:rPr>
              <a:t> (</a:t>
            </a:r>
            <a:r>
              <a:rPr lang="en-GB" b="1" dirty="0">
                <a:solidFill>
                  <a:srgbClr val="CE9178"/>
                </a:solidFill>
                <a:latin typeface="Droid Sans Mono"/>
                <a:ea typeface="Droid Sans Mono"/>
                <a:cs typeface="Droid Sans Mono"/>
              </a:rPr>
              <a:t>"YOU  WIN\n"</a:t>
            </a:r>
            <a:r>
              <a:rPr lang="en-GB" b="1" dirty="0">
                <a:solidFill>
                  <a:srgbClr val="D4D4D4"/>
                </a:solidFill>
                <a:latin typeface="Droid Sans Mono"/>
                <a:ea typeface="Droid Sans Mono"/>
                <a:cs typeface="Droid Sans Mono"/>
              </a:rPr>
              <a:t>);</a:t>
            </a:r>
          </a:p>
          <a:p>
            <a:r>
              <a:rPr lang="en-GB" b="1" dirty="0">
                <a:solidFill>
                  <a:srgbClr val="D4D4D4"/>
                </a:solidFill>
                <a:latin typeface="Droid Sans Mono"/>
                <a:ea typeface="Droid Sans Mono"/>
                <a:cs typeface="Droid Sans Mono"/>
              </a:rPr>
              <a:t>}</a:t>
            </a:r>
          </a:p>
          <a:p>
            <a:r>
              <a:rPr lang="en-GB" b="1" dirty="0">
                <a:solidFill>
                  <a:srgbClr val="569CD6"/>
                </a:solidFill>
                <a:latin typeface="Droid Sans Mono"/>
                <a:ea typeface="Droid Sans Mono"/>
                <a:cs typeface="Droid Sans Mono"/>
              </a:rPr>
              <a:t>else</a:t>
            </a:r>
            <a:r>
              <a:rPr lang="en-GB" b="1" dirty="0">
                <a:solidFill>
                  <a:srgbClr val="D4D4D4"/>
                </a:solidFill>
                <a:latin typeface="Droid Sans Mono"/>
                <a:ea typeface="Droid Sans Mono"/>
                <a:cs typeface="Droid Sans Mono"/>
              </a:rPr>
              <a:t>{</a:t>
            </a:r>
          </a:p>
          <a:p>
            <a:r>
              <a:rPr lang="en-GB" b="1" dirty="0" err="1">
                <a:solidFill>
                  <a:srgbClr val="D4D4D4"/>
                </a:solidFill>
                <a:latin typeface="Droid Sans Mono"/>
                <a:ea typeface="Droid Sans Mono"/>
                <a:cs typeface="Droid Sans Mono"/>
              </a:rPr>
              <a:t>printf</a:t>
            </a:r>
            <a:r>
              <a:rPr lang="en-GB" b="1" dirty="0">
                <a:solidFill>
                  <a:srgbClr val="D4D4D4"/>
                </a:solidFill>
                <a:latin typeface="Droid Sans Mono"/>
                <a:ea typeface="Droid Sans Mono"/>
                <a:cs typeface="Droid Sans Mono"/>
              </a:rPr>
              <a:t> (</a:t>
            </a:r>
            <a:r>
              <a:rPr lang="en-GB" b="1" dirty="0">
                <a:solidFill>
                  <a:srgbClr val="CE9178"/>
                </a:solidFill>
                <a:latin typeface="Droid Sans Mono"/>
                <a:ea typeface="Droid Sans Mono"/>
                <a:cs typeface="Droid Sans Mono"/>
              </a:rPr>
              <a:t>"GAME  OVER\n"</a:t>
            </a:r>
            <a:r>
              <a:rPr lang="en-GB" b="1" dirty="0">
                <a:solidFill>
                  <a:srgbClr val="D4D4D4"/>
                </a:solidFill>
                <a:latin typeface="Droid Sans Mono"/>
                <a:ea typeface="Droid Sans Mono"/>
                <a:cs typeface="Droid Sans Mono"/>
              </a:rPr>
              <a:t>);</a:t>
            </a:r>
          </a:p>
          <a:p>
            <a:r>
              <a:rPr lang="en-GB" b="1" dirty="0">
                <a:solidFill>
                  <a:srgbClr val="D4D4D4"/>
                </a:solidFill>
                <a:latin typeface="Droid Sans Mono"/>
                <a:ea typeface="Droid Sans Mono"/>
                <a:cs typeface="Droid Sans Mono"/>
              </a:rPr>
              <a:t>}</a:t>
            </a:r>
          </a:p>
          <a:p>
            <a:endParaRPr lang="en-GB" b="1" dirty="0">
              <a:solidFill>
                <a:srgbClr val="D4D4D4"/>
              </a:solidFill>
              <a:latin typeface="Droid Sans Mono"/>
              <a:ea typeface="Droid Sans Mono"/>
              <a:cs typeface="Droid Sans Mono"/>
            </a:endParaRPr>
          </a:p>
          <a:p>
            <a:r>
              <a:rPr lang="en-GB" b="1" dirty="0">
                <a:solidFill>
                  <a:srgbClr val="D4D4D4"/>
                </a:solidFill>
                <a:latin typeface="Droid Sans Mono"/>
                <a:ea typeface="Droid Sans Mono"/>
                <a:cs typeface="Droid Sans Mono"/>
              </a:rPr>
              <a:t>return 0;</a:t>
            </a:r>
          </a:p>
          <a:p>
            <a:br>
              <a:rPr lang="en-GB" b="1" dirty="0">
                <a:latin typeface="Droid Sans Mono"/>
                <a:ea typeface="Droid Sans Mono"/>
                <a:cs typeface="Droid Sans Mono"/>
              </a:rPr>
            </a:br>
            <a:r>
              <a:rPr lang="en-GB" b="1" dirty="0">
                <a:solidFill>
                  <a:srgbClr val="D4D4D4"/>
                </a:solidFill>
                <a:latin typeface="Droid Sans Mono"/>
                <a:ea typeface="Droid Sans Mono"/>
                <a:cs typeface="Droid Sans Mono"/>
              </a:rPr>
              <a:t>}</a:t>
            </a:r>
          </a:p>
        </p:txBody>
      </p:sp>
      <p:pic>
        <p:nvPicPr>
          <p:cNvPr id="4" name="Picture 4" descr="Graphical user interface, text&#10;&#10;Description automatically generated">
            <a:extLst>
              <a:ext uri="{FF2B5EF4-FFF2-40B4-BE49-F238E27FC236}">
                <a16:creationId xmlns:a16="http://schemas.microsoft.com/office/drawing/2014/main" id="{B42438EB-8B1D-BDDA-51AD-6D572A2A5A96}"/>
              </a:ext>
            </a:extLst>
          </p:cNvPr>
          <p:cNvPicPr>
            <a:picLocks noChangeAspect="1"/>
          </p:cNvPicPr>
          <p:nvPr/>
        </p:nvPicPr>
        <p:blipFill>
          <a:blip r:embed="rId2"/>
          <a:stretch>
            <a:fillRect/>
          </a:stretch>
        </p:blipFill>
        <p:spPr>
          <a:xfrm>
            <a:off x="7157452" y="3858448"/>
            <a:ext cx="4788568" cy="3004576"/>
          </a:xfrm>
          <a:prstGeom prst="rect">
            <a:avLst/>
          </a:prstGeom>
        </p:spPr>
      </p:pic>
      <p:sp>
        <p:nvSpPr>
          <p:cNvPr id="5" name="TextBox 4">
            <a:extLst>
              <a:ext uri="{FF2B5EF4-FFF2-40B4-BE49-F238E27FC236}">
                <a16:creationId xmlns:a16="http://schemas.microsoft.com/office/drawing/2014/main" id="{03E14B03-0010-A3CE-5E0B-0EAE0A84A9FB}"/>
              </a:ext>
            </a:extLst>
          </p:cNvPr>
          <p:cNvSpPr txBox="1"/>
          <p:nvPr/>
        </p:nvSpPr>
        <p:spPr>
          <a:xfrm>
            <a:off x="7352631" y="3462421"/>
            <a:ext cx="2807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rgbClr val="00B0F0"/>
                </a:solidFill>
              </a:rPr>
              <a:t>OUTPUT</a:t>
            </a:r>
            <a:r>
              <a:rPr lang="en-GB" dirty="0">
                <a:solidFill>
                  <a:srgbClr val="00B0F0"/>
                </a:solidFill>
              </a:rPr>
              <a:t> </a:t>
            </a:r>
          </a:p>
        </p:txBody>
      </p:sp>
    </p:spTree>
    <p:extLst>
      <p:ext uri="{BB962C8B-B14F-4D97-AF65-F5344CB8AC3E}">
        <p14:creationId xmlns:p14="http://schemas.microsoft.com/office/powerpoint/2010/main" val="409197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FC6E80B9-E0AE-61FC-637E-5BA3A05D27D6}"/>
              </a:ext>
            </a:extLst>
          </p:cNvPr>
          <p:cNvPicPr>
            <a:picLocks noChangeAspect="1"/>
          </p:cNvPicPr>
          <p:nvPr/>
        </p:nvPicPr>
        <p:blipFill rotWithShape="1">
          <a:blip r:embed="rId2"/>
          <a:srcRect l="5559" r="12327" b="-1"/>
          <a:stretch/>
        </p:blipFill>
        <p:spPr>
          <a:xfrm>
            <a:off x="628337" y="628326"/>
            <a:ext cx="10601138" cy="5494828"/>
          </a:xfrm>
          <a:custGeom>
            <a:avLst/>
            <a:gdLst/>
            <a:ahLst/>
            <a:cxnLst/>
            <a:rect l="l" t="t" r="r" b="b"/>
            <a:pathLst>
              <a:path w="12192000" h="6310312">
                <a:moveTo>
                  <a:pt x="0" y="0"/>
                </a:moveTo>
                <a:lnTo>
                  <a:pt x="12192000" y="0"/>
                </a:lnTo>
                <a:lnTo>
                  <a:pt x="12192000" y="6310312"/>
                </a:lnTo>
                <a:lnTo>
                  <a:pt x="0" y="6310312"/>
                </a:lnTo>
                <a:close/>
              </a:path>
            </a:pathLst>
          </a:custGeom>
        </p:spPr>
      </p:pic>
      <p:sp>
        <p:nvSpPr>
          <p:cNvPr id="30" name="Freeform: Shape 29">
            <a:extLst>
              <a:ext uri="{FF2B5EF4-FFF2-40B4-BE49-F238E27FC236}">
                <a16:creationId xmlns:a16="http://schemas.microsoft.com/office/drawing/2014/main" id="{2AB325F8-F3DD-4A29-A1B3-3FE2723D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5220" y="6661100"/>
            <a:ext cx="360000" cy="196900"/>
          </a:xfrm>
          <a:custGeom>
            <a:avLst/>
            <a:gdLst>
              <a:gd name="connsiteX0" fmla="*/ 180000 w 360000"/>
              <a:gd name="connsiteY0" fmla="*/ 0 h 196900"/>
              <a:gd name="connsiteX1" fmla="*/ 360000 w 360000"/>
              <a:gd name="connsiteY1" fmla="*/ 180000 h 196900"/>
              <a:gd name="connsiteX2" fmla="*/ 356588 w 360000"/>
              <a:gd name="connsiteY2" fmla="*/ 196900 h 196900"/>
              <a:gd name="connsiteX3" fmla="*/ 3412 w 360000"/>
              <a:gd name="connsiteY3" fmla="*/ 196900 h 196900"/>
              <a:gd name="connsiteX4" fmla="*/ 0 w 360000"/>
              <a:gd name="connsiteY4" fmla="*/ 180000 h 196900"/>
              <a:gd name="connsiteX5" fmla="*/ 180000 w 360000"/>
              <a:gd name="connsiteY5" fmla="*/ 0 h 1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196900">
                <a:moveTo>
                  <a:pt x="180000" y="0"/>
                </a:moveTo>
                <a:cubicBezTo>
                  <a:pt x="279411" y="0"/>
                  <a:pt x="360000" y="80589"/>
                  <a:pt x="360000" y="180000"/>
                </a:cubicBezTo>
                <a:lnTo>
                  <a:pt x="356588" y="196900"/>
                </a:lnTo>
                <a:lnTo>
                  <a:pt x="3412" y="196900"/>
                </a:lnTo>
                <a:lnTo>
                  <a:pt x="0" y="180000"/>
                </a:lnTo>
                <a:cubicBezTo>
                  <a:pt x="0" y="80589"/>
                  <a:pt x="80589" y="0"/>
                  <a:pt x="180000" y="0"/>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31">
            <a:extLst>
              <a:ext uri="{FF2B5EF4-FFF2-40B4-BE49-F238E27FC236}">
                <a16:creationId xmlns:a16="http://schemas.microsoft.com/office/drawing/2014/main" id="{6F896C4B-00ED-43C0-AD6B-7516EF49BF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27198" y="5994575"/>
            <a:ext cx="667802" cy="631474"/>
            <a:chOff x="10478914" y="1506691"/>
            <a:chExt cx="667802" cy="631474"/>
          </a:xfrm>
        </p:grpSpPr>
        <p:sp>
          <p:nvSpPr>
            <p:cNvPr id="33" name="Freeform: Shape 32">
              <a:extLst>
                <a:ext uri="{FF2B5EF4-FFF2-40B4-BE49-F238E27FC236}">
                  <a16:creationId xmlns:a16="http://schemas.microsoft.com/office/drawing/2014/main" id="{E7FE7380-4233-4AF8-926D-83B044F230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AAC20FA8-1F40-4696-9EA8-0EC50A6CE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8312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extBox 3">
            <a:extLst>
              <a:ext uri="{FF2B5EF4-FFF2-40B4-BE49-F238E27FC236}">
                <a16:creationId xmlns:a16="http://schemas.microsoft.com/office/drawing/2014/main" id="{73FDF3DD-FC34-0C6F-B50F-F9CD381EB406}"/>
              </a:ext>
            </a:extLst>
          </p:cNvPr>
          <p:cNvGraphicFramePr/>
          <p:nvPr>
            <p:extLst>
              <p:ext uri="{D42A27DB-BD31-4B8C-83A1-F6EECF244321}">
                <p14:modId xmlns:p14="http://schemas.microsoft.com/office/powerpoint/2010/main" val="3078950031"/>
              </p:ext>
            </p:extLst>
          </p:nvPr>
        </p:nvGraphicFramePr>
        <p:xfrm>
          <a:off x="2365080" y="1017384"/>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6" name="TextBox 85">
            <a:extLst>
              <a:ext uri="{FF2B5EF4-FFF2-40B4-BE49-F238E27FC236}">
                <a16:creationId xmlns:a16="http://schemas.microsoft.com/office/drawing/2014/main" id="{431F5A0E-9816-CB9E-B1D4-40B25E578388}"/>
              </a:ext>
            </a:extLst>
          </p:cNvPr>
          <p:cNvSpPr txBox="1"/>
          <p:nvPr/>
        </p:nvSpPr>
        <p:spPr>
          <a:xfrm>
            <a:off x="2566457" y="378353"/>
            <a:ext cx="53975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t>Team Members:</a:t>
            </a:r>
            <a:endParaRPr lang="en-US" sz="2800" b="1" dirty="0"/>
          </a:p>
        </p:txBody>
      </p:sp>
    </p:spTree>
    <p:extLst>
      <p:ext uri="{BB962C8B-B14F-4D97-AF65-F5344CB8AC3E}">
        <p14:creationId xmlns:p14="http://schemas.microsoft.com/office/powerpoint/2010/main" val="231148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Freeform: Shape 5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9" name="Group 5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0" name="Freeform: Shape 5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Oval 6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5" name="Rectangle 6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0407A8-AB1B-CB4C-020D-D1B16B560C61}"/>
              </a:ext>
            </a:extLst>
          </p:cNvPr>
          <p:cNvSpPr txBox="1"/>
          <p:nvPr/>
        </p:nvSpPr>
        <p:spPr>
          <a:xfrm>
            <a:off x="3411706" y="-1830304"/>
            <a:ext cx="7348787" cy="2873806"/>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4800" kern="1200">
                <a:solidFill>
                  <a:schemeClr val="tx1"/>
                </a:solidFill>
                <a:latin typeface="+mj-lt"/>
                <a:ea typeface="+mj-ea"/>
                <a:cs typeface="+mj-cs"/>
              </a:rPr>
              <a:t>:::::::Problem:1::::::</a:t>
            </a:r>
          </a:p>
        </p:txBody>
      </p:sp>
      <p:sp>
        <p:nvSpPr>
          <p:cNvPr id="69" name="Rectangle 6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7B4ADD-03C4-B290-C701-DB499AA6DFAA}"/>
              </a:ext>
            </a:extLst>
          </p:cNvPr>
          <p:cNvSpPr txBox="1"/>
          <p:nvPr/>
        </p:nvSpPr>
        <p:spPr>
          <a:xfrm>
            <a:off x="540085" y="1903664"/>
            <a:ext cx="6927515"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t>
            </a:r>
          </a:p>
          <a:p>
            <a:r>
              <a:rPr lang="en-US" dirty="0"/>
              <a:t>​</a:t>
            </a:r>
          </a:p>
          <a:p>
            <a:r>
              <a:rPr lang="en-US" dirty="0"/>
              <a:t>​</a:t>
            </a:r>
          </a:p>
          <a:p>
            <a:pPr>
              <a:buChar char="•"/>
            </a:pPr>
            <a:r>
              <a:rPr lang="en-US" sz="2000" b="1" dirty="0"/>
              <a:t>A particle has initial velocity and constant acceleration. If its velocity after certain time is v then what will its displacement be in twice of that time?</a:t>
            </a:r>
          </a:p>
        </p:txBody>
      </p:sp>
    </p:spTree>
    <p:extLst>
      <p:ext uri="{BB962C8B-B14F-4D97-AF65-F5344CB8AC3E}">
        <p14:creationId xmlns:p14="http://schemas.microsoft.com/office/powerpoint/2010/main" val="358212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23820B7-E01C-9D88-E010-2952B3E961FE}"/>
              </a:ext>
            </a:extLst>
          </p:cNvPr>
          <p:cNvGraphicFramePr>
            <a:graphicFrameLocks noGrp="1"/>
          </p:cNvGraphicFramePr>
          <p:nvPr>
            <p:extLst>
              <p:ext uri="{D42A27DB-BD31-4B8C-83A1-F6EECF244321}">
                <p14:modId xmlns:p14="http://schemas.microsoft.com/office/powerpoint/2010/main" val="1902323106"/>
              </p:ext>
            </p:extLst>
          </p:nvPr>
        </p:nvGraphicFramePr>
        <p:xfrm>
          <a:off x="1090246" y="5486400"/>
          <a:ext cx="9490470" cy="1009650"/>
        </p:xfrm>
        <a:graphic>
          <a:graphicData uri="http://schemas.openxmlformats.org/drawingml/2006/table">
            <a:tbl>
              <a:tblPr firstRow="1" bandRow="1">
                <a:tableStyleId>{5C22544A-7EE6-4342-B048-85BDC9FD1C3A}</a:tableStyleId>
              </a:tblPr>
              <a:tblGrid>
                <a:gridCol w="4745235">
                  <a:extLst>
                    <a:ext uri="{9D8B030D-6E8A-4147-A177-3AD203B41FA5}">
                      <a16:colId xmlns:a16="http://schemas.microsoft.com/office/drawing/2014/main" val="2304549978"/>
                    </a:ext>
                  </a:extLst>
                </a:gridCol>
                <a:gridCol w="4745235">
                  <a:extLst>
                    <a:ext uri="{9D8B030D-6E8A-4147-A177-3AD203B41FA5}">
                      <a16:colId xmlns:a16="http://schemas.microsoft.com/office/drawing/2014/main" val="4094808899"/>
                    </a:ext>
                  </a:extLst>
                </a:gridCol>
              </a:tblGrid>
              <a:tr h="0">
                <a:tc>
                  <a:txBody>
                    <a:bodyPr/>
                    <a:lstStyle/>
                    <a:p>
                      <a:r>
                        <a:rPr lang="en-GB" dirty="0"/>
                        <a:t>Input Sample</a:t>
                      </a:r>
                    </a:p>
                  </a:txBody>
                  <a:tcPr anchor="ctr"/>
                </a:tc>
                <a:tc>
                  <a:txBody>
                    <a:bodyPr/>
                    <a:lstStyle/>
                    <a:p>
                      <a:r>
                        <a:rPr lang="en-GB" dirty="0"/>
                        <a:t>Output Sample</a:t>
                      </a:r>
                    </a:p>
                  </a:txBody>
                  <a:tcPr anchor="ctr"/>
                </a:tc>
                <a:extLst>
                  <a:ext uri="{0D108BD9-81ED-4DB2-BD59-A6C34878D82A}">
                    <a16:rowId xmlns:a16="http://schemas.microsoft.com/office/drawing/2014/main" val="1331093418"/>
                  </a:ext>
                </a:extLst>
              </a:tr>
              <a:tr h="0">
                <a:tc>
                  <a:txBody>
                    <a:bodyPr/>
                    <a:lstStyle/>
                    <a:p>
                      <a:pPr fontAlgn="t"/>
                      <a:r>
                        <a:rPr lang="en-GB" dirty="0">
                          <a:effectLst/>
                        </a:rPr>
                        <a:t>0 0</a:t>
                      </a:r>
                      <a:br>
                        <a:rPr lang="en-GB" dirty="0">
                          <a:effectLst/>
                        </a:rPr>
                      </a:br>
                      <a:r>
                        <a:rPr lang="en-GB" dirty="0">
                          <a:effectLst/>
                        </a:rPr>
                        <a:t>5 12</a:t>
                      </a:r>
                    </a:p>
                  </a:txBody>
                  <a:tcPr marL="47625" marR="47625" marT="47625" marB="47625" anchor="ctr"/>
                </a:tc>
                <a:tc>
                  <a:txBody>
                    <a:bodyPr/>
                    <a:lstStyle/>
                    <a:p>
                      <a:pPr fontAlgn="t"/>
                      <a:r>
                        <a:rPr lang="en-GB" dirty="0">
                          <a:effectLst/>
                        </a:rPr>
                        <a:t>0</a:t>
                      </a:r>
                      <a:br>
                        <a:rPr lang="en-GB" dirty="0">
                          <a:effectLst/>
                        </a:rPr>
                      </a:br>
                      <a:r>
                        <a:rPr lang="en-GB" dirty="0">
                          <a:effectLst/>
                        </a:rPr>
                        <a:t>120</a:t>
                      </a:r>
                    </a:p>
                  </a:txBody>
                  <a:tcPr marL="47625" marR="47625" marT="47625" marB="47625" anchor="ctr"/>
                </a:tc>
                <a:extLst>
                  <a:ext uri="{0D108BD9-81ED-4DB2-BD59-A6C34878D82A}">
                    <a16:rowId xmlns:a16="http://schemas.microsoft.com/office/drawing/2014/main" val="1788885170"/>
                  </a:ext>
                </a:extLst>
              </a:tr>
            </a:tbl>
          </a:graphicData>
        </a:graphic>
      </p:graphicFrame>
      <p:sp>
        <p:nvSpPr>
          <p:cNvPr id="7" name="TextBox 6">
            <a:extLst>
              <a:ext uri="{FF2B5EF4-FFF2-40B4-BE49-F238E27FC236}">
                <a16:creationId xmlns:a16="http://schemas.microsoft.com/office/drawing/2014/main" id="{DE5638B4-64BE-EA65-A814-447A63571C5A}"/>
              </a:ext>
            </a:extLst>
          </p:cNvPr>
          <p:cNvSpPr txBox="1"/>
          <p:nvPr/>
        </p:nvSpPr>
        <p:spPr>
          <a:xfrm>
            <a:off x="659423" y="483577"/>
            <a:ext cx="106386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2000" b="1" dirty="0">
                <a:latin typeface="ubuntu"/>
                <a:ea typeface="Segoe UI"/>
                <a:cs typeface="Segoe UI"/>
              </a:rPr>
              <a:t>Input​</a:t>
            </a:r>
          </a:p>
          <a:p>
            <a:pPr algn="just"/>
            <a:endParaRPr lang="en-US" sz="2000" b="1" dirty="0">
              <a:latin typeface="ubuntu"/>
              <a:ea typeface="Segoe UI"/>
              <a:cs typeface="Segoe UI"/>
            </a:endParaRPr>
          </a:p>
          <a:p>
            <a:pPr algn="just"/>
            <a:endParaRPr lang="en-US" sz="2000" b="1" dirty="0">
              <a:latin typeface="ubuntu"/>
              <a:ea typeface="Segoe UI"/>
              <a:cs typeface="Segoe UI"/>
            </a:endParaRPr>
          </a:p>
          <a:p>
            <a:pPr algn="just" rtl="0"/>
            <a:r>
              <a:rPr lang="en-US" b="1" dirty="0">
                <a:latin typeface="ubuntu"/>
                <a:ea typeface="Segoe UI"/>
                <a:cs typeface="Segoe UI"/>
              </a:rPr>
              <a:t>The input will contain two integers in each line. Each line makes one set of input. These two integers denote the value of v (-100 ≤ v ≤ 100) and t(0 ≤ t ≤ 200) ( t means at the time the particle gains that velocity). The end of the input is determined by EOF.​</a:t>
            </a:r>
          </a:p>
          <a:p>
            <a:pPr algn="just"/>
            <a:endParaRPr lang="en-US" sz="2000" b="1" dirty="0">
              <a:latin typeface="ubuntu"/>
              <a:ea typeface="Segoe UI"/>
              <a:cs typeface="Segoe UI"/>
            </a:endParaRPr>
          </a:p>
          <a:p>
            <a:pPr algn="just"/>
            <a:endParaRPr lang="en-US" sz="2000" b="1" dirty="0">
              <a:latin typeface="ubuntu"/>
              <a:ea typeface="Segoe UI"/>
              <a:cs typeface="Segoe UI"/>
            </a:endParaRPr>
          </a:p>
          <a:p>
            <a:pPr algn="just"/>
            <a:endParaRPr lang="en-US" sz="2000" b="1" dirty="0">
              <a:latin typeface="ubuntu"/>
              <a:ea typeface="Segoe UI"/>
              <a:cs typeface="Segoe UI"/>
            </a:endParaRPr>
          </a:p>
          <a:p>
            <a:pPr algn="just"/>
            <a:endParaRPr lang="en-US" sz="2000" b="1" dirty="0">
              <a:latin typeface="ubuntu"/>
              <a:ea typeface="Segoe UI"/>
              <a:cs typeface="Segoe UI"/>
            </a:endParaRPr>
          </a:p>
          <a:p>
            <a:pPr algn="just"/>
            <a:r>
              <a:rPr lang="en-US" sz="2000" b="1" dirty="0">
                <a:latin typeface="ubuntu"/>
                <a:ea typeface="Segoe UI"/>
                <a:cs typeface="Segoe UI"/>
              </a:rPr>
              <a:t>Output​</a:t>
            </a:r>
            <a:endParaRPr lang="en-US" dirty="0"/>
          </a:p>
          <a:p>
            <a:pPr algn="just"/>
            <a:endParaRPr lang="en-US" sz="2000" b="1" dirty="0">
              <a:latin typeface="ubuntu"/>
              <a:ea typeface="Segoe UI"/>
              <a:cs typeface="Segoe UI"/>
            </a:endParaRPr>
          </a:p>
          <a:p>
            <a:pPr algn="just" rtl="0"/>
            <a:r>
              <a:rPr lang="en-US" b="1" dirty="0">
                <a:latin typeface="ubuntu"/>
                <a:ea typeface="Segoe UI"/>
                <a:cs typeface="Segoe UI"/>
              </a:rPr>
              <a:t>For each line of input print a single integer in one line denoting the displacement in double of that time.​</a:t>
            </a:r>
          </a:p>
          <a:p>
            <a:pPr algn="just" rtl="0"/>
            <a:r>
              <a:rPr lang="en-US" b="1" dirty="0">
                <a:solidFill>
                  <a:srgbClr val="FFFFFF"/>
                </a:solidFill>
                <a:latin typeface="ubuntu"/>
                <a:ea typeface="Segoe UI"/>
                <a:cs typeface="Segoe UI"/>
              </a:rPr>
              <a:t>​</a:t>
            </a:r>
            <a:endParaRPr lang="en-GB" b="1" dirty="0"/>
          </a:p>
        </p:txBody>
      </p:sp>
    </p:spTree>
    <p:extLst>
      <p:ext uri="{BB962C8B-B14F-4D97-AF65-F5344CB8AC3E}">
        <p14:creationId xmlns:p14="http://schemas.microsoft.com/office/powerpoint/2010/main" val="421732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5BBA-890C-C79F-B813-43854D030116}"/>
              </a:ext>
            </a:extLst>
          </p:cNvPr>
          <p:cNvSpPr>
            <a:spLocks noGrp="1"/>
          </p:cNvSpPr>
          <p:nvPr>
            <p:ph type="title"/>
          </p:nvPr>
        </p:nvSpPr>
        <p:spPr>
          <a:xfrm>
            <a:off x="550862" y="150691"/>
            <a:ext cx="11091600" cy="6408091"/>
          </a:xfrm>
        </p:spPr>
        <p:txBody>
          <a:bodyPr>
            <a:normAutofit fontScale="90000"/>
          </a:bodyPr>
          <a:lstStyle/>
          <a:p>
            <a:r>
              <a:rPr lang="en-GB" dirty="0"/>
              <a:t>Algorithm:</a:t>
            </a:r>
            <a:br>
              <a:rPr lang="en-GB" dirty="0"/>
            </a:br>
            <a:r>
              <a:rPr lang="en-GB" sz="2700" dirty="0"/>
              <a:t>Step-1: Start</a:t>
            </a:r>
            <a:br>
              <a:rPr lang="en-GB" sz="2700" dirty="0"/>
            </a:br>
            <a:r>
              <a:rPr lang="en-GB" sz="2700"/>
              <a:t>Step-2: Declare 3 int variable v,t,s  then </a:t>
            </a:r>
            <a:br>
              <a:rPr lang="en-GB" sz="2700" dirty="0"/>
            </a:br>
            <a:r>
              <a:rPr lang="en-GB" sz="2700"/>
              <a:t>Step-3: input v. if there is not !=EOF, input t. </a:t>
            </a:r>
            <a:br>
              <a:rPr lang="en-GB" sz="2700" dirty="0"/>
            </a:br>
            <a:r>
              <a:rPr lang="en-GB" sz="2700"/>
              <a:t>Step-4: calculate value of displacement s=v*(2*t);</a:t>
            </a:r>
            <a:br>
              <a:rPr lang="en-GB" sz="2700" dirty="0"/>
            </a:br>
            <a:r>
              <a:rPr lang="en-GB" sz="2700"/>
              <a:t>           </a:t>
            </a:r>
            <a:br>
              <a:rPr lang="en-GB" sz="2700" dirty="0"/>
            </a:br>
            <a:r>
              <a:rPr lang="en-GB" sz="2700"/>
              <a:t>Step-5: print displacement .</a:t>
            </a:r>
            <a:br>
              <a:rPr lang="en-GB" sz="2700" dirty="0"/>
            </a:br>
            <a:r>
              <a:rPr lang="en-GB" sz="2700"/>
              <a:t>Step-6:End.</a:t>
            </a:r>
            <a:br>
              <a:rPr lang="en-US" dirty="0"/>
            </a:br>
            <a:br>
              <a:rPr lang="en-US" dirty="0"/>
            </a:br>
            <a:br>
              <a:rPr lang="en-US" dirty="0"/>
            </a:br>
            <a:br>
              <a:rPr lang="en-US" dirty="0"/>
            </a:br>
            <a:br>
              <a:rPr lang="en-GB" sz="2700" dirty="0"/>
            </a:br>
            <a:r>
              <a:rPr lang="en-GB" sz="2700" dirty="0"/>
              <a:t> </a:t>
            </a:r>
            <a:br>
              <a:rPr lang="en-GB" sz="2700" dirty="0"/>
            </a:br>
            <a:br>
              <a:rPr lang="en-GB" dirty="0"/>
            </a:br>
            <a:br>
              <a:rPr lang="en-GB" dirty="0"/>
            </a:br>
            <a:br>
              <a:rPr lang="en-GB" dirty="0"/>
            </a:br>
            <a:endParaRPr lang="en-GB"/>
          </a:p>
        </p:txBody>
      </p:sp>
    </p:spTree>
    <p:extLst>
      <p:ext uri="{BB962C8B-B14F-4D97-AF65-F5344CB8AC3E}">
        <p14:creationId xmlns:p14="http://schemas.microsoft.com/office/powerpoint/2010/main" val="52071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4FBA8B1-8F61-18C1-3C03-2C7C3BB5FD07}"/>
              </a:ext>
            </a:extLst>
          </p:cNvPr>
          <p:cNvGrpSpPr/>
          <p:nvPr/>
        </p:nvGrpSpPr>
        <p:grpSpPr>
          <a:xfrm>
            <a:off x="2745075" y="266700"/>
            <a:ext cx="6246525" cy="6578599"/>
            <a:chOff x="3837275" y="266700"/>
            <a:chExt cx="6246525" cy="6578599"/>
          </a:xfrm>
        </p:grpSpPr>
        <p:sp>
          <p:nvSpPr>
            <p:cNvPr id="4" name="Oval 3">
              <a:extLst>
                <a:ext uri="{FF2B5EF4-FFF2-40B4-BE49-F238E27FC236}">
                  <a16:creationId xmlns:a16="http://schemas.microsoft.com/office/drawing/2014/main" id="{2F4FD80E-3A87-EC63-FD52-98D09C97B835}"/>
                </a:ext>
              </a:extLst>
            </p:cNvPr>
            <p:cNvSpPr/>
            <p:nvPr/>
          </p:nvSpPr>
          <p:spPr>
            <a:xfrm>
              <a:off x="5016500" y="266700"/>
              <a:ext cx="1270000" cy="520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solidFill>
                </a:rPr>
                <a:t>START</a:t>
              </a:r>
            </a:p>
          </p:txBody>
        </p:sp>
        <p:sp>
          <p:nvSpPr>
            <p:cNvPr id="5" name="Parallelogram 4">
              <a:extLst>
                <a:ext uri="{FF2B5EF4-FFF2-40B4-BE49-F238E27FC236}">
                  <a16:creationId xmlns:a16="http://schemas.microsoft.com/office/drawing/2014/main" id="{815B661A-2F54-A59F-3600-2FD87B0D7F7B}"/>
                </a:ext>
              </a:extLst>
            </p:cNvPr>
            <p:cNvSpPr/>
            <p:nvPr/>
          </p:nvSpPr>
          <p:spPr>
            <a:xfrm>
              <a:off x="4648200" y="1447800"/>
              <a:ext cx="1828800" cy="6096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solidFill>
                </a:rPr>
                <a:t>Int </a:t>
              </a:r>
              <a:r>
                <a:rPr lang="en-GB" b="1" dirty="0" err="1">
                  <a:solidFill>
                    <a:schemeClr val="bg1"/>
                  </a:solidFill>
                </a:rPr>
                <a:t>v,t,s</a:t>
              </a:r>
              <a:endParaRPr lang="en-US" b="1" dirty="0" err="1">
                <a:solidFill>
                  <a:schemeClr val="bg1"/>
                </a:solidFill>
              </a:endParaRPr>
            </a:p>
          </p:txBody>
        </p:sp>
        <p:sp>
          <p:nvSpPr>
            <p:cNvPr id="6" name="Diamond 5">
              <a:extLst>
                <a:ext uri="{FF2B5EF4-FFF2-40B4-BE49-F238E27FC236}">
                  <a16:creationId xmlns:a16="http://schemas.microsoft.com/office/drawing/2014/main" id="{D9FD1E8C-654A-4CEF-BF6E-2465973A1954}"/>
                </a:ext>
              </a:extLst>
            </p:cNvPr>
            <p:cNvSpPr/>
            <p:nvPr/>
          </p:nvSpPr>
          <p:spPr>
            <a:xfrm>
              <a:off x="4622800" y="2692400"/>
              <a:ext cx="1955800" cy="12573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solidFill>
                </a:rPr>
                <a:t>While</a:t>
              </a:r>
              <a:endParaRPr lang="en-US" b="1">
                <a:solidFill>
                  <a:schemeClr val="bg1"/>
                </a:solidFill>
              </a:endParaRPr>
            </a:p>
            <a:p>
              <a:pPr algn="ctr"/>
              <a:r>
                <a:rPr lang="en-GB" b="1" dirty="0">
                  <a:solidFill>
                    <a:schemeClr val="bg1"/>
                  </a:solidFill>
                </a:rPr>
                <a:t>Input v</a:t>
              </a:r>
            </a:p>
          </p:txBody>
        </p:sp>
        <p:sp>
          <p:nvSpPr>
            <p:cNvPr id="7" name="Parallelogram 6">
              <a:extLst>
                <a:ext uri="{FF2B5EF4-FFF2-40B4-BE49-F238E27FC236}">
                  <a16:creationId xmlns:a16="http://schemas.microsoft.com/office/drawing/2014/main" id="{56D82B87-C0D3-A0CD-2E47-1AF4BCA1A21C}"/>
                </a:ext>
              </a:extLst>
            </p:cNvPr>
            <p:cNvSpPr/>
            <p:nvPr/>
          </p:nvSpPr>
          <p:spPr>
            <a:xfrm>
              <a:off x="7924800" y="3073400"/>
              <a:ext cx="1828800" cy="6096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solidFill>
                </a:rPr>
                <a:t>Input t</a:t>
              </a:r>
            </a:p>
          </p:txBody>
        </p:sp>
        <p:sp>
          <p:nvSpPr>
            <p:cNvPr id="8" name="Rectangle 7">
              <a:extLst>
                <a:ext uri="{FF2B5EF4-FFF2-40B4-BE49-F238E27FC236}">
                  <a16:creationId xmlns:a16="http://schemas.microsoft.com/office/drawing/2014/main" id="{252943A3-54D8-24B8-E556-CB2E0D7120DC}"/>
                </a:ext>
              </a:extLst>
            </p:cNvPr>
            <p:cNvSpPr/>
            <p:nvPr/>
          </p:nvSpPr>
          <p:spPr>
            <a:xfrm>
              <a:off x="7556500" y="4584700"/>
              <a:ext cx="25273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solidFill>
                </a:rPr>
                <a:t>S=v*(2*t)</a:t>
              </a:r>
            </a:p>
          </p:txBody>
        </p:sp>
        <p:sp>
          <p:nvSpPr>
            <p:cNvPr id="2" name="Arrow: Down 1">
              <a:extLst>
                <a:ext uri="{FF2B5EF4-FFF2-40B4-BE49-F238E27FC236}">
                  <a16:creationId xmlns:a16="http://schemas.microsoft.com/office/drawing/2014/main" id="{57F9C82B-4487-23FF-13F0-EF4086F6C192}"/>
                </a:ext>
              </a:extLst>
            </p:cNvPr>
            <p:cNvSpPr/>
            <p:nvPr/>
          </p:nvSpPr>
          <p:spPr>
            <a:xfrm>
              <a:off x="5397500" y="850900"/>
              <a:ext cx="330200" cy="596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Arrow: Down 2">
              <a:extLst>
                <a:ext uri="{FF2B5EF4-FFF2-40B4-BE49-F238E27FC236}">
                  <a16:creationId xmlns:a16="http://schemas.microsoft.com/office/drawing/2014/main" id="{1CB7B15E-AEB6-2E7C-7976-0CD5DAE82C24}"/>
                </a:ext>
              </a:extLst>
            </p:cNvPr>
            <p:cNvSpPr/>
            <p:nvPr/>
          </p:nvSpPr>
          <p:spPr>
            <a:xfrm>
              <a:off x="5397500" y="2095499"/>
              <a:ext cx="330200" cy="596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F569BD9D-08C3-664E-7217-3D89F6A61455}"/>
                </a:ext>
              </a:extLst>
            </p:cNvPr>
            <p:cNvSpPr/>
            <p:nvPr/>
          </p:nvSpPr>
          <p:spPr>
            <a:xfrm rot="5400000">
              <a:off x="6578600" y="4483098"/>
              <a:ext cx="431800" cy="1028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92D9E451-E03A-A336-3C60-A6E5A45BFF0C}"/>
                </a:ext>
              </a:extLst>
            </p:cNvPr>
            <p:cNvSpPr/>
            <p:nvPr/>
          </p:nvSpPr>
          <p:spPr>
            <a:xfrm>
              <a:off x="8712199" y="3835397"/>
              <a:ext cx="330200" cy="711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Down 11">
              <a:extLst>
                <a:ext uri="{FF2B5EF4-FFF2-40B4-BE49-F238E27FC236}">
                  <a16:creationId xmlns:a16="http://schemas.microsoft.com/office/drawing/2014/main" id="{1391D448-1E88-D0D2-31F9-225576428816}"/>
                </a:ext>
              </a:extLst>
            </p:cNvPr>
            <p:cNvSpPr/>
            <p:nvPr/>
          </p:nvSpPr>
          <p:spPr>
            <a:xfrm rot="-5400000">
              <a:off x="7080248" y="2813046"/>
              <a:ext cx="317500" cy="1130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arallelogram 12">
              <a:extLst>
                <a:ext uri="{FF2B5EF4-FFF2-40B4-BE49-F238E27FC236}">
                  <a16:creationId xmlns:a16="http://schemas.microsoft.com/office/drawing/2014/main" id="{19FE5D32-5668-8B44-60C4-9B1A64276228}"/>
                </a:ext>
              </a:extLst>
            </p:cNvPr>
            <p:cNvSpPr/>
            <p:nvPr/>
          </p:nvSpPr>
          <p:spPr>
            <a:xfrm>
              <a:off x="4470400" y="4699000"/>
              <a:ext cx="1866900" cy="6731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dirty="0">
                  <a:solidFill>
                    <a:schemeClr val="bg1"/>
                  </a:solidFill>
                </a:rPr>
                <a:t>Print displacement</a:t>
              </a:r>
            </a:p>
          </p:txBody>
        </p:sp>
        <p:sp>
          <p:nvSpPr>
            <p:cNvPr id="14" name="Oval 13">
              <a:extLst>
                <a:ext uri="{FF2B5EF4-FFF2-40B4-BE49-F238E27FC236}">
                  <a16:creationId xmlns:a16="http://schemas.microsoft.com/office/drawing/2014/main" id="{B6E83EF6-F4F1-C43B-870D-AE3B1FF94581}"/>
                </a:ext>
              </a:extLst>
            </p:cNvPr>
            <p:cNvSpPr/>
            <p:nvPr/>
          </p:nvSpPr>
          <p:spPr>
            <a:xfrm rot="10800000" flipV="1">
              <a:off x="5041899" y="6095999"/>
              <a:ext cx="1346200" cy="749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chemeClr val="bg1"/>
                  </a:solidFill>
                </a:rPr>
                <a:t>END</a:t>
              </a:r>
            </a:p>
          </p:txBody>
        </p:sp>
        <p:sp>
          <p:nvSpPr>
            <p:cNvPr id="15" name="Arrow: Down 14">
              <a:extLst>
                <a:ext uri="{FF2B5EF4-FFF2-40B4-BE49-F238E27FC236}">
                  <a16:creationId xmlns:a16="http://schemas.microsoft.com/office/drawing/2014/main" id="{B093DAE9-72CA-7BF2-69AD-E75AEE93F4A6}"/>
                </a:ext>
              </a:extLst>
            </p:cNvPr>
            <p:cNvSpPr/>
            <p:nvPr/>
          </p:nvSpPr>
          <p:spPr>
            <a:xfrm flipH="1">
              <a:off x="5562598" y="5372096"/>
              <a:ext cx="330200" cy="660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Bent 16">
              <a:extLst>
                <a:ext uri="{FF2B5EF4-FFF2-40B4-BE49-F238E27FC236}">
                  <a16:creationId xmlns:a16="http://schemas.microsoft.com/office/drawing/2014/main" id="{7AE99148-F761-46C7-C699-CF98FC6BA676}"/>
                </a:ext>
              </a:extLst>
            </p:cNvPr>
            <p:cNvSpPr/>
            <p:nvPr/>
          </p:nvSpPr>
          <p:spPr>
            <a:xfrm rot="10920000" flipH="1">
              <a:off x="3837275" y="3446658"/>
              <a:ext cx="749300" cy="3200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Rectangle 18">
              <a:extLst>
                <a:ext uri="{FF2B5EF4-FFF2-40B4-BE49-F238E27FC236}">
                  <a16:creationId xmlns:a16="http://schemas.microsoft.com/office/drawing/2014/main" id="{3FBCFA35-9AE3-5119-CE58-CCE379519C1B}"/>
                </a:ext>
              </a:extLst>
            </p:cNvPr>
            <p:cNvSpPr/>
            <p:nvPr/>
          </p:nvSpPr>
          <p:spPr>
            <a:xfrm>
              <a:off x="3911600" y="3213100"/>
              <a:ext cx="736600"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41D63D83-E734-18F0-206D-2D2A04DA7B0F}"/>
                </a:ext>
              </a:extLst>
            </p:cNvPr>
            <p:cNvSpPr txBox="1"/>
            <p:nvPr/>
          </p:nvSpPr>
          <p:spPr>
            <a:xfrm>
              <a:off x="6807200" y="2882900"/>
              <a:ext cx="1384300" cy="3682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dirty="0">
                  <a:solidFill>
                    <a:schemeClr val="bg1"/>
                  </a:solidFill>
                </a:rPr>
                <a:t>!=EOF</a:t>
              </a:r>
            </a:p>
          </p:txBody>
        </p:sp>
      </p:grpSp>
      <p:sp>
        <p:nvSpPr>
          <p:cNvPr id="22" name="TextBox 21">
            <a:extLst>
              <a:ext uri="{FF2B5EF4-FFF2-40B4-BE49-F238E27FC236}">
                <a16:creationId xmlns:a16="http://schemas.microsoft.com/office/drawing/2014/main" id="{41227C35-7C7B-1CE4-A246-81BE6A4AB016}"/>
              </a:ext>
            </a:extLst>
          </p:cNvPr>
          <p:cNvSpPr txBox="1"/>
          <p:nvPr/>
        </p:nvSpPr>
        <p:spPr>
          <a:xfrm>
            <a:off x="2590800" y="2882900"/>
            <a:ext cx="1041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dirty="0">
                <a:solidFill>
                  <a:schemeClr val="bg1"/>
                </a:solidFill>
              </a:rPr>
              <a:t>=EOF</a:t>
            </a:r>
          </a:p>
        </p:txBody>
      </p:sp>
      <p:sp>
        <p:nvSpPr>
          <p:cNvPr id="24" name="TextBox 23">
            <a:extLst>
              <a:ext uri="{FF2B5EF4-FFF2-40B4-BE49-F238E27FC236}">
                <a16:creationId xmlns:a16="http://schemas.microsoft.com/office/drawing/2014/main" id="{A6FCCD5A-065C-E6C6-9BDA-DC745A0BC4D5}"/>
              </a:ext>
            </a:extLst>
          </p:cNvPr>
          <p:cNvSpPr txBox="1"/>
          <p:nvPr/>
        </p:nvSpPr>
        <p:spPr>
          <a:xfrm>
            <a:off x="7900736" y="708526"/>
            <a:ext cx="36629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solidFill>
                  <a:schemeClr val="bg1"/>
                </a:solidFill>
              </a:rPr>
              <a:t>Flowchart </a:t>
            </a:r>
          </a:p>
        </p:txBody>
      </p:sp>
    </p:spTree>
    <p:extLst>
      <p:ext uri="{BB962C8B-B14F-4D97-AF65-F5344CB8AC3E}">
        <p14:creationId xmlns:p14="http://schemas.microsoft.com/office/powerpoint/2010/main" val="169013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5">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7" name="Freeform: Shape 26">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47" name="Oval 29">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31">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9" name="Freeform: Shape 33">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0" name="Oval 35">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7" name="TextBox 126">
            <a:extLst>
              <a:ext uri="{FF2B5EF4-FFF2-40B4-BE49-F238E27FC236}">
                <a16:creationId xmlns:a16="http://schemas.microsoft.com/office/drawing/2014/main" id="{FB582627-C719-4AC1-28CB-065F9A727249}"/>
              </a:ext>
            </a:extLst>
          </p:cNvPr>
          <p:cNvSpPr txBox="1"/>
          <p:nvPr/>
        </p:nvSpPr>
        <p:spPr>
          <a:xfrm>
            <a:off x="620295" y="486611"/>
            <a:ext cx="8892673"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569CD6"/>
                </a:solidFill>
                <a:latin typeface="Droid Sans Mono"/>
              </a:rPr>
              <a:t>#include </a:t>
            </a:r>
            <a:r>
              <a:rPr lang="en-US" sz="2000" b="1" dirty="0">
                <a:solidFill>
                  <a:srgbClr val="CE9178"/>
                </a:solidFill>
                <a:latin typeface="Droid Sans Mono"/>
              </a:rPr>
              <a:t>&lt;</a:t>
            </a:r>
            <a:r>
              <a:rPr lang="en-US" sz="2000" b="1" dirty="0" err="1">
                <a:solidFill>
                  <a:srgbClr val="CE9178"/>
                </a:solidFill>
                <a:latin typeface="Droid Sans Mono"/>
              </a:rPr>
              <a:t>stdio.h</a:t>
            </a:r>
            <a:r>
              <a:rPr lang="en-US" sz="2000" b="1" dirty="0">
                <a:solidFill>
                  <a:srgbClr val="CE9178"/>
                </a:solidFill>
                <a:latin typeface="Droid Sans Mono"/>
              </a:rPr>
              <a:t>&gt;</a:t>
            </a:r>
          </a:p>
          <a:p>
            <a:br>
              <a:rPr lang="en-US" sz="2000" b="1" dirty="0">
                <a:latin typeface="Droid Sans Mono"/>
              </a:rPr>
            </a:br>
            <a:r>
              <a:rPr lang="en-US" sz="2000" b="1" dirty="0">
                <a:solidFill>
                  <a:srgbClr val="569CD6"/>
                </a:solidFill>
                <a:latin typeface="Droid Sans Mono"/>
              </a:rPr>
              <a:t>int</a:t>
            </a:r>
            <a:r>
              <a:rPr lang="en-US" sz="2000" b="1" dirty="0">
                <a:solidFill>
                  <a:srgbClr val="D4D4D4"/>
                </a:solidFill>
                <a:latin typeface="Droid Sans Mono"/>
              </a:rPr>
              <a:t> main(){</a:t>
            </a:r>
          </a:p>
          <a:p>
            <a:r>
              <a:rPr lang="en-US" sz="2000" b="1" dirty="0">
                <a:solidFill>
                  <a:srgbClr val="569CD6"/>
                </a:solidFill>
                <a:latin typeface="Droid Sans Mono"/>
              </a:rPr>
              <a:t>int</a:t>
            </a:r>
            <a:r>
              <a:rPr lang="en-US" sz="2000" b="1" dirty="0">
                <a:solidFill>
                  <a:srgbClr val="D4D4D4"/>
                </a:solidFill>
                <a:latin typeface="Droid Sans Mono"/>
              </a:rPr>
              <a:t> v, </a:t>
            </a:r>
            <a:r>
              <a:rPr lang="en-US" sz="2000" b="1" dirty="0" err="1">
                <a:solidFill>
                  <a:srgbClr val="D4D4D4"/>
                </a:solidFill>
                <a:latin typeface="Droid Sans Mono"/>
              </a:rPr>
              <a:t>t,s</a:t>
            </a:r>
            <a:r>
              <a:rPr lang="en-US" sz="2000" b="1" dirty="0">
                <a:solidFill>
                  <a:srgbClr val="D4D4D4"/>
                </a:solidFill>
                <a:latin typeface="Droid Sans Mono"/>
              </a:rPr>
              <a:t>;</a:t>
            </a:r>
          </a:p>
          <a:p>
            <a:endParaRPr lang="en-US" sz="2000" b="1" dirty="0">
              <a:solidFill>
                <a:srgbClr val="D4D4D4"/>
              </a:solidFill>
              <a:latin typeface="Droid Sans Mono"/>
            </a:endParaRPr>
          </a:p>
          <a:p>
            <a:br>
              <a:rPr lang="en-US" sz="2000" b="1" dirty="0">
                <a:latin typeface="Droid Sans Mono"/>
              </a:rPr>
            </a:br>
            <a:r>
              <a:rPr lang="en-US" sz="2000" b="1" dirty="0">
                <a:solidFill>
                  <a:srgbClr val="569CD6"/>
                </a:solidFill>
                <a:latin typeface="Droid Sans Mono"/>
              </a:rPr>
              <a:t>while</a:t>
            </a:r>
            <a:r>
              <a:rPr lang="en-US" sz="2000" b="1" dirty="0">
                <a:solidFill>
                  <a:srgbClr val="D4D4D4"/>
                </a:solidFill>
                <a:latin typeface="Droid Sans Mono"/>
              </a:rPr>
              <a:t>(</a:t>
            </a:r>
            <a:r>
              <a:rPr lang="en-US" sz="2000" b="1" dirty="0" err="1">
                <a:solidFill>
                  <a:srgbClr val="D4D4D4"/>
                </a:solidFill>
                <a:latin typeface="Droid Sans Mono"/>
              </a:rPr>
              <a:t>scanf</a:t>
            </a:r>
            <a:r>
              <a:rPr lang="en-US" sz="2000" b="1" dirty="0">
                <a:solidFill>
                  <a:srgbClr val="D4D4D4"/>
                </a:solidFill>
                <a:latin typeface="Droid Sans Mono"/>
              </a:rPr>
              <a:t>(</a:t>
            </a:r>
            <a:r>
              <a:rPr lang="en-US" sz="2000" b="1" dirty="0">
                <a:solidFill>
                  <a:srgbClr val="CE9178"/>
                </a:solidFill>
                <a:latin typeface="Droid Sans Mono"/>
              </a:rPr>
              <a:t>"%d"</a:t>
            </a:r>
            <a:r>
              <a:rPr lang="en-US" sz="2000" b="1" dirty="0">
                <a:solidFill>
                  <a:srgbClr val="D4D4D4"/>
                </a:solidFill>
                <a:latin typeface="Droid Sans Mono"/>
              </a:rPr>
              <a:t>, &amp;v) != </a:t>
            </a:r>
            <a:r>
              <a:rPr lang="en-US" sz="2000" b="1" dirty="0">
                <a:solidFill>
                  <a:srgbClr val="569CD6"/>
                </a:solidFill>
                <a:latin typeface="Droid Sans Mono"/>
              </a:rPr>
              <a:t>EOF</a:t>
            </a:r>
            <a:r>
              <a:rPr lang="en-US" sz="2000" b="1" dirty="0">
                <a:solidFill>
                  <a:srgbClr val="D4D4D4"/>
                </a:solidFill>
                <a:latin typeface="Droid Sans Mono"/>
              </a:rPr>
              <a:t>){</a:t>
            </a:r>
          </a:p>
          <a:p>
            <a:r>
              <a:rPr lang="en-US" sz="2000" b="1" dirty="0" err="1">
                <a:solidFill>
                  <a:srgbClr val="D4D4D4"/>
                </a:solidFill>
                <a:latin typeface="Droid Sans Mono"/>
              </a:rPr>
              <a:t>scanf</a:t>
            </a:r>
            <a:r>
              <a:rPr lang="en-US" sz="2000" b="1" dirty="0">
                <a:solidFill>
                  <a:srgbClr val="D4D4D4"/>
                </a:solidFill>
                <a:latin typeface="Droid Sans Mono"/>
              </a:rPr>
              <a:t>(</a:t>
            </a:r>
            <a:r>
              <a:rPr lang="en-US" sz="2000" b="1" dirty="0">
                <a:solidFill>
                  <a:srgbClr val="CE9178"/>
                </a:solidFill>
                <a:latin typeface="Droid Sans Mono"/>
              </a:rPr>
              <a:t>"%d"</a:t>
            </a:r>
            <a:r>
              <a:rPr lang="en-US" sz="2000" b="1" dirty="0">
                <a:solidFill>
                  <a:srgbClr val="D4D4D4"/>
                </a:solidFill>
                <a:latin typeface="Droid Sans Mono"/>
              </a:rPr>
              <a:t>, &amp;t);</a:t>
            </a:r>
          </a:p>
          <a:p>
            <a:br>
              <a:rPr lang="en-US" sz="2000" b="1" dirty="0">
                <a:latin typeface="Droid Sans Mono"/>
              </a:rPr>
            </a:br>
            <a:r>
              <a:rPr lang="en-US" sz="2000" b="1" dirty="0">
                <a:solidFill>
                  <a:srgbClr val="D4D4D4"/>
                </a:solidFill>
                <a:latin typeface="Droid Sans Mono"/>
              </a:rPr>
              <a:t>s=v*</a:t>
            </a:r>
            <a:r>
              <a:rPr lang="en-US" sz="2000" b="1" dirty="0">
                <a:solidFill>
                  <a:srgbClr val="B5CEA8"/>
                </a:solidFill>
                <a:latin typeface="Droid Sans Mono"/>
              </a:rPr>
              <a:t>2</a:t>
            </a:r>
            <a:r>
              <a:rPr lang="en-US" sz="2000" b="1" dirty="0">
                <a:solidFill>
                  <a:srgbClr val="D4D4D4"/>
                </a:solidFill>
                <a:latin typeface="Droid Sans Mono"/>
              </a:rPr>
              <a:t>*t;</a:t>
            </a:r>
          </a:p>
          <a:p>
            <a:br>
              <a:rPr lang="en-US" sz="2000" b="1" dirty="0">
                <a:latin typeface="Droid Sans Mono"/>
              </a:rPr>
            </a:br>
            <a:r>
              <a:rPr lang="en-US" sz="2000" b="1" dirty="0" err="1">
                <a:solidFill>
                  <a:srgbClr val="D4D4D4"/>
                </a:solidFill>
                <a:latin typeface="Droid Sans Mono"/>
              </a:rPr>
              <a:t>printf</a:t>
            </a:r>
            <a:r>
              <a:rPr lang="en-US" sz="2000" b="1" dirty="0">
                <a:solidFill>
                  <a:srgbClr val="D4D4D4"/>
                </a:solidFill>
                <a:latin typeface="Droid Sans Mono"/>
              </a:rPr>
              <a:t>(</a:t>
            </a:r>
            <a:r>
              <a:rPr lang="en-US" sz="2000" b="1" dirty="0">
                <a:solidFill>
                  <a:srgbClr val="CE9178"/>
                </a:solidFill>
                <a:latin typeface="Droid Sans Mono"/>
              </a:rPr>
              <a:t>"%d\n"</a:t>
            </a:r>
            <a:r>
              <a:rPr lang="en-US" sz="2000" b="1" dirty="0">
                <a:solidFill>
                  <a:srgbClr val="D4D4D4"/>
                </a:solidFill>
                <a:latin typeface="Droid Sans Mono"/>
              </a:rPr>
              <a:t>, s);</a:t>
            </a:r>
          </a:p>
          <a:p>
            <a:r>
              <a:rPr lang="en-US" sz="2000" b="1" dirty="0">
                <a:solidFill>
                  <a:srgbClr val="D4D4D4"/>
                </a:solidFill>
                <a:latin typeface="Droid Sans Mono"/>
              </a:rPr>
              <a:t>}</a:t>
            </a:r>
          </a:p>
          <a:p>
            <a:r>
              <a:rPr lang="en-US" sz="2000" b="1" dirty="0">
                <a:solidFill>
                  <a:srgbClr val="569CD6"/>
                </a:solidFill>
                <a:latin typeface="Droid Sans Mono"/>
              </a:rPr>
              <a:t>return</a:t>
            </a:r>
            <a:r>
              <a:rPr lang="en-US" sz="2000" b="1" dirty="0">
                <a:solidFill>
                  <a:srgbClr val="D4D4D4"/>
                </a:solidFill>
                <a:latin typeface="Droid Sans Mono"/>
              </a:rPr>
              <a:t> </a:t>
            </a:r>
            <a:r>
              <a:rPr lang="en-US" sz="2000" b="1" dirty="0">
                <a:solidFill>
                  <a:srgbClr val="B5CEA8"/>
                </a:solidFill>
                <a:latin typeface="Droid Sans Mono"/>
              </a:rPr>
              <a:t>0</a:t>
            </a:r>
            <a:r>
              <a:rPr lang="en-US" sz="2000" b="1" dirty="0">
                <a:solidFill>
                  <a:srgbClr val="D4D4D4"/>
                </a:solidFill>
                <a:latin typeface="Droid Sans Mono"/>
              </a:rPr>
              <a:t>;</a:t>
            </a:r>
          </a:p>
          <a:p>
            <a:r>
              <a:rPr lang="en-US" sz="2000" b="1" dirty="0">
                <a:solidFill>
                  <a:srgbClr val="D4D4D4"/>
                </a:solidFill>
                <a:latin typeface="Droid Sans Mono"/>
              </a:rPr>
              <a:t>}</a:t>
            </a:r>
          </a:p>
          <a:p>
            <a:endParaRPr lang="en-US">
              <a:solidFill>
                <a:srgbClr val="D4D4D4"/>
              </a:solidFill>
              <a:latin typeface="Droid Sans Mono"/>
            </a:endParaRPr>
          </a:p>
        </p:txBody>
      </p:sp>
      <p:sp>
        <p:nvSpPr>
          <p:cNvPr id="128" name="TextBox 127">
            <a:extLst>
              <a:ext uri="{FF2B5EF4-FFF2-40B4-BE49-F238E27FC236}">
                <a16:creationId xmlns:a16="http://schemas.microsoft.com/office/drawing/2014/main" id="{6729A304-F466-349E-F486-11FEB543527A}"/>
              </a:ext>
            </a:extLst>
          </p:cNvPr>
          <p:cNvSpPr txBox="1"/>
          <p:nvPr/>
        </p:nvSpPr>
        <p:spPr>
          <a:xfrm>
            <a:off x="4889500" y="381000"/>
            <a:ext cx="32766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t>Solution code</a:t>
            </a:r>
          </a:p>
        </p:txBody>
      </p:sp>
      <p:pic>
        <p:nvPicPr>
          <p:cNvPr id="129" name="Picture 129" descr="Text&#10;&#10;Description automatically generated">
            <a:extLst>
              <a:ext uri="{FF2B5EF4-FFF2-40B4-BE49-F238E27FC236}">
                <a16:creationId xmlns:a16="http://schemas.microsoft.com/office/drawing/2014/main" id="{597F682E-BD1C-D01A-92EF-F80C50F179E4}"/>
              </a:ext>
            </a:extLst>
          </p:cNvPr>
          <p:cNvPicPr>
            <a:picLocks noChangeAspect="1"/>
          </p:cNvPicPr>
          <p:nvPr/>
        </p:nvPicPr>
        <p:blipFill>
          <a:blip r:embed="rId2"/>
          <a:stretch>
            <a:fillRect/>
          </a:stretch>
        </p:blipFill>
        <p:spPr>
          <a:xfrm>
            <a:off x="6796505" y="2882555"/>
            <a:ext cx="4721727" cy="2991208"/>
          </a:xfrm>
          <a:prstGeom prst="rect">
            <a:avLst/>
          </a:prstGeom>
        </p:spPr>
      </p:pic>
      <p:sp>
        <p:nvSpPr>
          <p:cNvPr id="130" name="TextBox 129">
            <a:extLst>
              <a:ext uri="{FF2B5EF4-FFF2-40B4-BE49-F238E27FC236}">
                <a16:creationId xmlns:a16="http://schemas.microsoft.com/office/drawing/2014/main" id="{C91DEA57-4351-B5C4-93BE-1A2E539D9BB3}"/>
              </a:ext>
            </a:extLst>
          </p:cNvPr>
          <p:cNvSpPr txBox="1"/>
          <p:nvPr/>
        </p:nvSpPr>
        <p:spPr>
          <a:xfrm>
            <a:off x="7686841" y="2031999"/>
            <a:ext cx="23929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1" dirty="0">
                <a:solidFill>
                  <a:srgbClr val="00B0F0"/>
                </a:solidFill>
              </a:rPr>
              <a:t>OUTPUT</a:t>
            </a:r>
          </a:p>
        </p:txBody>
      </p:sp>
    </p:spTree>
    <p:extLst>
      <p:ext uri="{BB962C8B-B14F-4D97-AF65-F5344CB8AC3E}">
        <p14:creationId xmlns:p14="http://schemas.microsoft.com/office/powerpoint/2010/main" val="200334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0407A8-AB1B-CB4C-020D-D1B16B560C61}"/>
              </a:ext>
            </a:extLst>
          </p:cNvPr>
          <p:cNvSpPr txBox="1"/>
          <p:nvPr/>
        </p:nvSpPr>
        <p:spPr>
          <a:xfrm>
            <a:off x="550864" y="549275"/>
            <a:ext cx="8966366" cy="647645"/>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fontScale="92500" lnSpcReduction="10000"/>
          </a:bodyPr>
          <a:lstStyle/>
          <a:p>
            <a:pPr>
              <a:spcBef>
                <a:spcPct val="0"/>
              </a:spcBef>
              <a:spcAft>
                <a:spcPts val="600"/>
              </a:spcAft>
            </a:pPr>
            <a:r>
              <a:rPr lang="en-US" sz="4800" kern="1200">
                <a:solidFill>
                  <a:schemeClr val="tx1"/>
                </a:solidFill>
                <a:latin typeface="+mj-lt"/>
                <a:ea typeface="+mj-ea"/>
                <a:cs typeface="+mj-cs"/>
              </a:rPr>
              <a:t>::::::Problem:::::::</a:t>
            </a:r>
          </a:p>
        </p:txBody>
      </p:sp>
      <p:sp>
        <p:nvSpPr>
          <p:cNvPr id="2" name="TextBox 1">
            <a:extLst>
              <a:ext uri="{FF2B5EF4-FFF2-40B4-BE49-F238E27FC236}">
                <a16:creationId xmlns:a16="http://schemas.microsoft.com/office/drawing/2014/main" id="{D41926C8-6F0C-A213-FC53-C76EC4BE4195}"/>
              </a:ext>
            </a:extLst>
          </p:cNvPr>
          <p:cNvSpPr txBox="1"/>
          <p:nvPr/>
        </p:nvSpPr>
        <p:spPr>
          <a:xfrm>
            <a:off x="430547" y="1247979"/>
            <a:ext cx="10597313" cy="4590846"/>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indent="-228600">
              <a:spcAft>
                <a:spcPts val="800"/>
              </a:spcAft>
              <a:buFont typeface="Arial" panose="020B0604020202020204" pitchFamily="34" charset="0"/>
              <a:buChar char="•"/>
            </a:pPr>
            <a:r>
              <a:rPr lang="en-US" sz="1600" b="1" dirty="0">
                <a:solidFill>
                  <a:schemeClr val="tx1">
                    <a:alpha val="60000"/>
                  </a:schemeClr>
                </a:solidFill>
              </a:rPr>
              <a:t>PPS Tracker: 216</a:t>
            </a:r>
            <a:r>
              <a:rPr lang="en-US" sz="1600" dirty="0">
                <a:solidFill>
                  <a:schemeClr val="tx1">
                    <a:alpha val="60000"/>
                  </a:schemeClr>
                </a:solidFill>
              </a:rPr>
              <a:t>​</a:t>
            </a:r>
          </a:p>
          <a:p>
            <a:pPr indent="-228600">
              <a:spcAft>
                <a:spcPts val="800"/>
              </a:spcAft>
              <a:buFont typeface="Arial" panose="020B0604020202020204" pitchFamily="34" charset="0"/>
              <a:buChar char="•"/>
            </a:pPr>
            <a:r>
              <a:rPr lang="en-US" sz="1600" b="1" dirty="0">
                <a:solidFill>
                  <a:schemeClr val="tx1">
                    <a:alpha val="60000"/>
                  </a:schemeClr>
                </a:solidFill>
              </a:rPr>
              <a:t>Jumping Frog</a:t>
            </a:r>
            <a:r>
              <a:rPr lang="en-US" sz="1600" dirty="0">
                <a:solidFill>
                  <a:schemeClr val="tx1">
                    <a:alpha val="60000"/>
                  </a:schemeClr>
                </a:solidFill>
              </a:rPr>
              <a:t>​</a:t>
            </a:r>
          </a:p>
          <a:p>
            <a:pPr indent="-228600">
              <a:spcAft>
                <a:spcPts val="800"/>
              </a:spcAft>
              <a:buFont typeface="Arial" panose="020B0604020202020204" pitchFamily="34" charset="0"/>
              <a:buChar char="•"/>
            </a:pPr>
            <a:r>
              <a:rPr lang="en-US" sz="1100" dirty="0">
                <a:solidFill>
                  <a:schemeClr val="tx1">
                    <a:alpha val="60000"/>
                  </a:schemeClr>
                </a:solidFill>
              </a:rPr>
              <a:t>​</a:t>
            </a:r>
          </a:p>
          <a:p>
            <a:pPr indent="-228600">
              <a:spcAft>
                <a:spcPts val="800"/>
              </a:spcAft>
              <a:buFont typeface="Arial" panose="020B0604020202020204" pitchFamily="34" charset="0"/>
              <a:buChar char="•"/>
            </a:pPr>
            <a:r>
              <a:rPr lang="en-US" sz="2000" b="1" dirty="0">
                <a:solidFill>
                  <a:srgbClr val="FFFF00"/>
                </a:solidFill>
              </a:rPr>
              <a:t>In each stage of the Jumping Frog game you must safely get your amphibian through a sequence of pipes of different heights to the rightmost pipe. Nevertheless the frog just survives if the height difference of consecutive pipes is at most the frog jump height. If the next pipe height is too high, the frog hits the pipe and fall. If the next pipe height is too low, the frog does not survive the fall. The frog always starts on the top of the leftmost pipe.​</a:t>
            </a:r>
          </a:p>
          <a:p>
            <a:pPr indent="-228600">
              <a:spcAft>
                <a:spcPts val="800"/>
              </a:spcAft>
              <a:buFont typeface="Arial" panose="020B0604020202020204" pitchFamily="34" charset="0"/>
              <a:buChar char="•"/>
            </a:pPr>
            <a:r>
              <a:rPr lang="en-US" sz="2000" b="1" dirty="0">
                <a:solidFill>
                  <a:srgbClr val="FFFF00"/>
                </a:solidFill>
              </a:rPr>
              <a:t>In this game the distance of pipes is irrelevant, which means that the frog always can reach the next pipe with a jump. You must write a program that, given the pipe heights and the frog jump height, show if the game stage can be beaten or not.</a:t>
            </a:r>
          </a:p>
        </p:txBody>
      </p:sp>
      <p:pic>
        <p:nvPicPr>
          <p:cNvPr id="71" name="Picture 70" descr="Trä människo tal">
            <a:extLst>
              <a:ext uri="{FF2B5EF4-FFF2-40B4-BE49-F238E27FC236}">
                <a16:creationId xmlns:a16="http://schemas.microsoft.com/office/drawing/2014/main" id="{075A538F-D4A0-6094-3BB2-AFB11F03365D}"/>
              </a:ext>
            </a:extLst>
          </p:cNvPr>
          <p:cNvPicPr>
            <a:picLocks noChangeAspect="1"/>
          </p:cNvPicPr>
          <p:nvPr/>
        </p:nvPicPr>
        <p:blipFill rotWithShape="1">
          <a:blip r:embed="rId2"/>
          <a:srcRect r="33249" b="-2"/>
          <a:stretch/>
        </p:blipFill>
        <p:spPr>
          <a:xfrm>
            <a:off x="9865894" y="181017"/>
            <a:ext cx="2325020" cy="2325020"/>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98" name="Group 97">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99"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1"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3" name="Oval 102">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1071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19F1-DD45-BEF0-446F-C4875BE0A9F4}"/>
              </a:ext>
            </a:extLst>
          </p:cNvPr>
          <p:cNvSpPr>
            <a:spLocks noGrp="1"/>
          </p:cNvSpPr>
          <p:nvPr>
            <p:ph type="title"/>
          </p:nvPr>
        </p:nvSpPr>
        <p:spPr>
          <a:xfrm>
            <a:off x="550862" y="549275"/>
            <a:ext cx="11091600" cy="2644984"/>
          </a:xfrm>
        </p:spPr>
        <p:txBody>
          <a:bodyPr vert="horz" wrap="square" lIns="0" tIns="0" rIns="0" bIns="0" rtlCol="0" anchor="t" anchorCtr="0">
            <a:noAutofit/>
          </a:bodyPr>
          <a:lstStyle/>
          <a:p>
            <a:pPr algn="just"/>
            <a:r>
              <a:rPr lang="en-GB" sz="2000" b="1" dirty="0"/>
              <a:t>Input</a:t>
            </a:r>
            <a:endParaRPr lang="en-US" sz="2000" b="1"/>
          </a:p>
          <a:p>
            <a:pPr algn="just"/>
            <a:r>
              <a:rPr lang="en-GB" sz="2000" b="1" dirty="0">
                <a:ea typeface="+mj-lt"/>
                <a:cs typeface="+mj-lt"/>
              </a:rPr>
              <a:t>The input is given in two lines. The first one has two positive integer numbers P and N, the frog jump height and the number of pipes (1 ≤ P ≤ 5 and 2 ≤ N ≤ 100). The second line has N positive integer numbers that indicate the pipes heights ordered from left to right. There are no height greater than 10.</a:t>
            </a:r>
            <a:endParaRPr lang="en-GB" sz="2000" b="1" dirty="0"/>
          </a:p>
          <a:p>
            <a:pPr algn="just"/>
            <a:r>
              <a:rPr lang="en-GB" sz="2000" b="1" dirty="0"/>
              <a:t>Output</a:t>
            </a:r>
          </a:p>
          <a:p>
            <a:pPr algn="just"/>
            <a:r>
              <a:rPr lang="en-GB" sz="2000" b="1" dirty="0">
                <a:ea typeface="+mj-lt"/>
                <a:cs typeface="+mj-lt"/>
              </a:rPr>
              <a:t>The output is given in a single line. If the frog can reach the rightmost pipe write "YOU WIN". If the frog fails, write "GAME OVER".</a:t>
            </a:r>
            <a:endParaRPr lang="en-GB" sz="2000" b="1" dirty="0"/>
          </a:p>
          <a:p>
            <a:endParaRPr lang="en-GB" sz="2000"/>
          </a:p>
        </p:txBody>
      </p:sp>
      <p:graphicFrame>
        <p:nvGraphicFramePr>
          <p:cNvPr id="5" name="Table 5">
            <a:extLst>
              <a:ext uri="{FF2B5EF4-FFF2-40B4-BE49-F238E27FC236}">
                <a16:creationId xmlns:a16="http://schemas.microsoft.com/office/drawing/2014/main" id="{0BCB45FB-33D9-99E7-5195-9B447CAA0DC1}"/>
              </a:ext>
            </a:extLst>
          </p:cNvPr>
          <p:cNvGraphicFramePr>
            <a:graphicFrameLocks noGrp="1"/>
          </p:cNvGraphicFramePr>
          <p:nvPr/>
        </p:nvGraphicFramePr>
        <p:xfrm>
          <a:off x="581464" y="3266284"/>
          <a:ext cx="10982252" cy="3147364"/>
        </p:xfrm>
        <a:graphic>
          <a:graphicData uri="http://schemas.openxmlformats.org/drawingml/2006/table">
            <a:tbl>
              <a:tblPr firstRow="1" bandRow="1">
                <a:tableStyleId>{5C22544A-7EE6-4342-B048-85BDC9FD1C3A}</a:tableStyleId>
              </a:tblPr>
              <a:tblGrid>
                <a:gridCol w="5491126">
                  <a:extLst>
                    <a:ext uri="{9D8B030D-6E8A-4147-A177-3AD203B41FA5}">
                      <a16:colId xmlns:a16="http://schemas.microsoft.com/office/drawing/2014/main" val="2998213714"/>
                    </a:ext>
                  </a:extLst>
                </a:gridCol>
                <a:gridCol w="5491126">
                  <a:extLst>
                    <a:ext uri="{9D8B030D-6E8A-4147-A177-3AD203B41FA5}">
                      <a16:colId xmlns:a16="http://schemas.microsoft.com/office/drawing/2014/main" val="1541610485"/>
                    </a:ext>
                  </a:extLst>
                </a:gridCol>
              </a:tblGrid>
              <a:tr h="489743">
                <a:tc>
                  <a:txBody>
                    <a:bodyPr/>
                    <a:lstStyle/>
                    <a:p>
                      <a:pPr algn="ctr"/>
                      <a:r>
                        <a:rPr lang="en-GB">
                          <a:solidFill>
                            <a:schemeClr val="bg1"/>
                          </a:solidFill>
                        </a:rPr>
                        <a:t>INPUT</a:t>
                      </a:r>
                    </a:p>
                  </a:txBody>
                  <a:tcPr/>
                </a:tc>
                <a:tc>
                  <a:txBody>
                    <a:bodyPr/>
                    <a:lstStyle/>
                    <a:p>
                      <a:pPr algn="ctr"/>
                      <a:r>
                        <a:rPr lang="en-GB">
                          <a:solidFill>
                            <a:schemeClr val="bg1"/>
                          </a:solidFill>
                        </a:rPr>
                        <a:t>OUTPUT</a:t>
                      </a:r>
                    </a:p>
                  </a:txBody>
                  <a:tcPr/>
                </a:tc>
                <a:extLst>
                  <a:ext uri="{0D108BD9-81ED-4DB2-BD59-A6C34878D82A}">
                    <a16:rowId xmlns:a16="http://schemas.microsoft.com/office/drawing/2014/main" val="3435915179"/>
                  </a:ext>
                </a:extLst>
              </a:tr>
              <a:tr h="633786">
                <a:tc>
                  <a:txBody>
                    <a:bodyPr/>
                    <a:lstStyle/>
                    <a:p>
                      <a:r>
                        <a:rPr lang="en-GB"/>
                        <a:t>5 10</a:t>
                      </a:r>
                    </a:p>
                    <a:p>
                      <a:pPr lvl="0">
                        <a:buNone/>
                      </a:pPr>
                      <a:r>
                        <a:rPr lang="en-GB"/>
                        <a:t>1 3 6 9 7 2 4 5 8 3</a:t>
                      </a:r>
                    </a:p>
                  </a:txBody>
                  <a:tcPr/>
                </a:tc>
                <a:tc>
                  <a:txBody>
                    <a:bodyPr/>
                    <a:lstStyle/>
                    <a:p>
                      <a:pPr algn="l"/>
                      <a:r>
                        <a:rPr lang="en-GB"/>
                        <a:t>YOU WIN</a:t>
                      </a:r>
                    </a:p>
                  </a:txBody>
                  <a:tcPr/>
                </a:tc>
                <a:extLst>
                  <a:ext uri="{0D108BD9-81ED-4DB2-BD59-A6C34878D82A}">
                    <a16:rowId xmlns:a16="http://schemas.microsoft.com/office/drawing/2014/main" val="1860569639"/>
                  </a:ext>
                </a:extLst>
              </a:tr>
              <a:tr h="366346">
                <a:tc>
                  <a:txBody>
                    <a:bodyPr/>
                    <a:lstStyle/>
                    <a:p>
                      <a:endParaRPr lang="en-GB"/>
                    </a:p>
                  </a:txBody>
                  <a:tcPr/>
                </a:tc>
                <a:tc>
                  <a:txBody>
                    <a:bodyPr/>
                    <a:lstStyle/>
                    <a:p>
                      <a:endParaRPr lang="en-GB"/>
                    </a:p>
                  </a:txBody>
                  <a:tcPr/>
                </a:tc>
                <a:extLst>
                  <a:ext uri="{0D108BD9-81ED-4DB2-BD59-A6C34878D82A}">
                    <a16:rowId xmlns:a16="http://schemas.microsoft.com/office/drawing/2014/main" val="2918912139"/>
                  </a:ext>
                </a:extLst>
              </a:tr>
              <a:tr h="644769">
                <a:tc>
                  <a:txBody>
                    <a:bodyPr/>
                    <a:lstStyle/>
                    <a:p>
                      <a:r>
                        <a:rPr lang="en-GB"/>
                        <a:t>1 2</a:t>
                      </a:r>
                    </a:p>
                    <a:p>
                      <a:pPr lvl="0">
                        <a:buNone/>
                      </a:pPr>
                      <a:r>
                        <a:rPr lang="en-GB"/>
                        <a:t>2 2</a:t>
                      </a:r>
                    </a:p>
                  </a:txBody>
                  <a:tcPr/>
                </a:tc>
                <a:tc>
                  <a:txBody>
                    <a:bodyPr/>
                    <a:lstStyle/>
                    <a:p>
                      <a:r>
                        <a:rPr lang="en-GB"/>
                        <a:t>YOU WIN</a:t>
                      </a:r>
                    </a:p>
                    <a:p>
                      <a:pPr lvl="0">
                        <a:buNone/>
                      </a:pPr>
                      <a:endParaRPr lang="en-GB"/>
                    </a:p>
                  </a:txBody>
                  <a:tcPr/>
                </a:tc>
                <a:extLst>
                  <a:ext uri="{0D108BD9-81ED-4DB2-BD59-A6C34878D82A}">
                    <a16:rowId xmlns:a16="http://schemas.microsoft.com/office/drawing/2014/main" val="485498422"/>
                  </a:ext>
                </a:extLst>
              </a:tr>
              <a:tr h="366346">
                <a:tc>
                  <a:txBody>
                    <a:bodyPr/>
                    <a:lstStyle/>
                    <a:p>
                      <a:endParaRPr lang="en-GB"/>
                    </a:p>
                  </a:txBody>
                  <a:tcPr/>
                </a:tc>
                <a:tc>
                  <a:txBody>
                    <a:bodyPr/>
                    <a:lstStyle/>
                    <a:p>
                      <a:endParaRPr lang="en-GB"/>
                    </a:p>
                  </a:txBody>
                  <a:tcPr/>
                </a:tc>
                <a:extLst>
                  <a:ext uri="{0D108BD9-81ED-4DB2-BD59-A6C34878D82A}">
                    <a16:rowId xmlns:a16="http://schemas.microsoft.com/office/drawing/2014/main" val="2091730436"/>
                  </a:ext>
                </a:extLst>
              </a:tr>
              <a:tr h="633786">
                <a:tc>
                  <a:txBody>
                    <a:bodyPr/>
                    <a:lstStyle/>
                    <a:p>
                      <a:r>
                        <a:rPr lang="en-GB"/>
                        <a:t>1 2 </a:t>
                      </a:r>
                    </a:p>
                    <a:p>
                      <a:pPr lvl="0">
                        <a:buNone/>
                      </a:pPr>
                      <a:r>
                        <a:rPr lang="en-GB"/>
                        <a:t>1 3</a:t>
                      </a:r>
                    </a:p>
                  </a:txBody>
                  <a:tcPr/>
                </a:tc>
                <a:tc>
                  <a:txBody>
                    <a:bodyPr/>
                    <a:lstStyle/>
                    <a:p>
                      <a:r>
                        <a:rPr lang="en-GB"/>
                        <a:t>GAME OVER</a:t>
                      </a:r>
                    </a:p>
                  </a:txBody>
                  <a:tcPr/>
                </a:tc>
                <a:extLst>
                  <a:ext uri="{0D108BD9-81ED-4DB2-BD59-A6C34878D82A}">
                    <a16:rowId xmlns:a16="http://schemas.microsoft.com/office/drawing/2014/main" val="3073970279"/>
                  </a:ext>
                </a:extLst>
              </a:tr>
            </a:tbl>
          </a:graphicData>
        </a:graphic>
      </p:graphicFrame>
    </p:spTree>
    <p:extLst>
      <p:ext uri="{BB962C8B-B14F-4D97-AF65-F5344CB8AC3E}">
        <p14:creationId xmlns:p14="http://schemas.microsoft.com/office/powerpoint/2010/main" val="1333270492"/>
      </p:ext>
    </p:extLst>
  </p:cSld>
  <p:clrMapOvr>
    <a:masterClrMapping/>
  </p:clrMapOvr>
</p:sld>
</file>

<file path=ppt/theme/theme1.xml><?xml version="1.0" encoding="utf-8"?>
<a:theme xmlns:a="http://schemas.openxmlformats.org/drawingml/2006/main" name="3DFloatVTI">
  <a:themeElements>
    <a:clrScheme name="AnalogousFromLightSeedRightStep">
      <a:dk1>
        <a:srgbClr val="000000"/>
      </a:dk1>
      <a:lt1>
        <a:srgbClr val="FFFFFF"/>
      </a:lt1>
      <a:dk2>
        <a:srgbClr val="412D24"/>
      </a:dk2>
      <a:lt2>
        <a:srgbClr val="E2E6E8"/>
      </a:lt2>
      <a:accent1>
        <a:srgbClr val="BF9989"/>
      </a:accent1>
      <a:accent2>
        <a:srgbClr val="AFA078"/>
      </a:accent2>
      <a:accent3>
        <a:srgbClr val="A1A77E"/>
      </a:accent3>
      <a:accent4>
        <a:srgbClr val="8DAA74"/>
      </a:accent4>
      <a:accent5>
        <a:srgbClr val="83AC81"/>
      </a:accent5>
      <a:accent6>
        <a:srgbClr val="77AE8C"/>
      </a:accent6>
      <a:hlink>
        <a:srgbClr val="5E899C"/>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3DFloatVTI</vt:lpstr>
      <vt:lpstr>Programming &amp; Problem Solving</vt:lpstr>
      <vt:lpstr>PowerPoint Presentation</vt:lpstr>
      <vt:lpstr>PowerPoint Presentation</vt:lpstr>
      <vt:lpstr>PowerPoint Presentation</vt:lpstr>
      <vt:lpstr>Algorithm: Step-1: Start Step-2: Declare 3 int variable v,t,s  then  Step-3: input v. if there is not !=EOF, input t.  Step-4: calculate value of displacement s=v*(2*t);             Step-5: print displacement . Step-6:End.          </vt:lpstr>
      <vt:lpstr>PowerPoint Presentation</vt:lpstr>
      <vt:lpstr>PowerPoint Presentation</vt:lpstr>
      <vt:lpstr>PowerPoint Presentation</vt:lpstr>
      <vt:lpstr>Input The input is given in two lines. The first one has two positive integer numbers P and N, the frog jump height and the number of pipes (1 ≤ P ≤ 5 and 2 ≤ N ≤ 100). The second line has N positive integer numbers that indicate the pipes heights ordered from left to right. There are no height greater than 10. Output The output is given in a single line. If the frog can reach the rightmost pipe write "YOU WIN". If the frog fails, write "GAME OVER". </vt:lpstr>
      <vt:lpstr>Algorithm: Step-1: Start Step-2: Take input value of height, num, count=0, step; Step-3: Input array and store num value as jump array input; Step-4: Read the array value by running a loop;            (i) Run another for loop value to campare the             (ii) if jump[i]&gt;jump[i-1] is true store jump[i]-jump[i-1] in step            (iii) else store jump[i-1]-jump[i-1] in step            (iv) if  step value equal or less then height then increase count value 1; Step-5: Now outside the loop check if step is equal num-1 then Step-6: print "YOU WIN" Step-7: Otherwise Print "GAME OVER". Step-8:End.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Unknown User</cp:lastModifiedBy>
  <cp:revision>904</cp:revision>
  <dcterms:created xsi:type="dcterms:W3CDTF">2022-11-09T12:53:34Z</dcterms:created>
  <dcterms:modified xsi:type="dcterms:W3CDTF">2022-11-09T18:47:16Z</dcterms:modified>
</cp:coreProperties>
</file>