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2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9A36-9D56-26F8-F863-F35FA5B49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EEC0A-31F1-67B4-9A11-C213069D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8563-252A-ED1B-7EA7-E8BE178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E4D4-C121-6524-C86F-0A45CC15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592F-9068-7BEA-80F0-7F43FAE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3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DD56-0B6C-971B-6986-98F8633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7B44-4748-4177-839E-4C6426ED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6DE7-E0B7-B6B8-6AF8-A73C0236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1C8A-A422-A38E-B2CC-864FF6DD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A29E-FD0F-EAAA-05E3-3A8EE5AC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2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ADF7-03E8-9771-CF9F-FB87B512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1473-0861-B546-C98F-C518C9C3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07FD-FFA8-2D26-5E22-BA458CE4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A205-0E18-4FD6-8D6B-72493A57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F0F7-7005-4400-D0A5-CE771B4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4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54B-AE25-651C-806F-009619AD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07EB-D129-A13F-FAAD-CDB32EFB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C7635-82E6-F169-1C3A-2C08E2DF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635E-FEFD-597E-8266-BDF0ECF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B5AD-161E-AD3A-C991-C2EF121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9F3CB-229A-F400-C0A3-75383652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6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12F-99B7-675D-1F68-1F1C3169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56FB-6224-A8F0-40D8-D88F8D9C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00068-4A47-0822-0D26-D7FB9A6B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B52CE-D0AF-5A13-23F3-F16EFF770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B4D85-9878-852A-5AD3-571DA42D7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A71B7-55BC-B2E6-4C33-A73DACA7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9B076-1E8C-A4D2-F1C1-28EBC91B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8B01E-CF22-7D80-FE3F-E08FE717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7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1978-9BB7-1343-AF38-CF3B8D85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633D-69E4-ED35-7BB8-94A040D1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265DB-675F-9EB5-0DED-C9448C69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355B4-8DF8-7639-23F4-BAFEED7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8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C3643-32CF-0BD2-B358-C1115D3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794BF-9DD9-978D-6625-5C7CD9E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360B-C49F-379E-EAE0-5798F9FA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24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3A79-A413-3A13-7ACC-1DD36828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EA9F-2A6A-4038-DBF8-C3F20810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38F82-B880-65D9-947C-AC6F6AC1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B060-F18C-9EBF-C405-6C5A8622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7FBA-6CD2-C793-D60B-487C493B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41DF-DD3A-2281-66EC-C6E0F123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65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DF0-2717-17C2-2427-22869AE6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6F6A8-B38D-9E8F-5078-771EB7AE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C481-4EED-43B9-A990-FE2B7DBA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4127-DD63-514D-4B81-41E37104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AA1C-F260-B708-761A-CD705B27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CCB54-23A1-709C-6CE0-26404757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8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6FD4-7AD2-8D25-4C8E-E8151389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CDE28-B0FF-FF52-B2D2-DDB771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D124-9A8C-0227-6E0A-25B69866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1BBC-7F6B-B7E8-439A-AC5D6F6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1E56-7FF2-6331-503A-1E6A8213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48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6D633-0D9A-75AF-3686-8D7AC44B3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F83A4-3B5D-51BA-8112-D31FFE46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9AC4-9763-A94E-5E6E-9A8E8945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2D1E-2B3E-4074-D54B-A0D141BD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6399-85EB-2A10-2426-0744A8E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7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7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A94B7-6EAC-DDE5-3459-09532DBD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F8D6-2F3C-5EBF-6FF3-54543007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E639-8D93-3C8C-5BCC-67A7E529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3B41-FCCA-4131-8E2F-283A3CD254A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4BA2-FD32-6B78-6755-F6499FB85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35E5-BCD9-7D69-AFC5-28DF0EE9A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491A-A9E5-4989-992A-E17504882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8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C4C-61A4-D7C6-4ACB-1657D992A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079" y="1391812"/>
            <a:ext cx="9839360" cy="1646302"/>
          </a:xfrm>
        </p:spPr>
        <p:txBody>
          <a:bodyPr/>
          <a:lstStyle/>
          <a:p>
            <a:pPr algn="ctr"/>
            <a:r>
              <a:rPr lang="en-US" dirty="0"/>
              <a:t>LIVE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FCF94-2118-8974-4F96-B6C5037C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69111"/>
            <a:ext cx="7766936" cy="2030906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22CDR096-SIVA KAVINDRA T</a:t>
            </a:r>
          </a:p>
          <a:p>
            <a:r>
              <a:rPr lang="en-US" dirty="0"/>
              <a:t>22CDR107-SWATHINI MK</a:t>
            </a:r>
          </a:p>
          <a:p>
            <a:r>
              <a:rPr lang="en-US" dirty="0"/>
              <a:t>22CDR119-YESHWANTH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9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7060-8B1B-61D4-9653-6A4E5E8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2AB4-9014-F0D0-67D6-34D872C19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  <a:p>
            <a:r>
              <a:rPr lang="en-US" dirty="0"/>
              <a:t>Collect the data from the database connected.</a:t>
            </a:r>
          </a:p>
          <a:p>
            <a:r>
              <a:rPr lang="en-US" dirty="0"/>
              <a:t>Once the page is opened the data of faculty and the student are collected.</a:t>
            </a:r>
          </a:p>
          <a:p>
            <a:r>
              <a:rPr lang="en-US" dirty="0"/>
              <a:t>Adding of new department. The request is done from the frontend and the passed data are added to the database.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887E2-C898-0E62-2059-28F273AE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r>
              <a:rPr lang="en-US" dirty="0"/>
              <a:t>Display the data in the form of pie chart.</a:t>
            </a:r>
          </a:p>
          <a:p>
            <a:r>
              <a:rPr lang="en-US" dirty="0"/>
              <a:t>Request to add the data is sent to the backend along with passing the parameters such as department name, number of faculty , number of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74E25-91FC-6C91-3FD3-44B5548B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719855"/>
            <a:ext cx="10836579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7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E8C08-4780-FF21-417E-B454630B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069740"/>
            <a:ext cx="10382864" cy="47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980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99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Gallery</vt:lpstr>
      <vt:lpstr>Office Theme</vt:lpstr>
      <vt:lpstr>LIVE DASHBOARD</vt:lpstr>
      <vt:lpstr>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kavindra tamilselvan</dc:creator>
  <cp:lastModifiedBy>siva kavindra tamilselvan</cp:lastModifiedBy>
  <cp:revision>1</cp:revision>
  <dcterms:created xsi:type="dcterms:W3CDTF">2024-11-13T16:31:57Z</dcterms:created>
  <dcterms:modified xsi:type="dcterms:W3CDTF">2024-11-13T17:05:19Z</dcterms:modified>
</cp:coreProperties>
</file>