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y.norton.com/extspa/passwordmanager?path=pwd-gen" TargetMode="External"/><Relationship Id="rId3" Type="http://schemas.openxmlformats.org/officeDocument/2006/relationships/hyperlink" Target="https://passwordsgenerator.net/" TargetMode="External"/><Relationship Id="rId4" Type="http://schemas.openxmlformats.org/officeDocument/2006/relationships/hyperlink" Target="https://www.lastpass.com/features/password-generator" TargetMode="External"/><Relationship Id="rId5" Type="http://schemas.openxmlformats.org/officeDocument/2006/relationships/hyperlink" Target="https://1password.com/password-generator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5e83935a2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5e83935a2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Shreya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5e83935a2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5e83935a2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Shreya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5e83935a2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5e83935a2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5e83935a2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5e83935a2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Shreya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5e83935a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5e83935a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63cf6db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63cf6db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5e83935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5e83935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62fca48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62fca48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5e83935a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5e83935a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5e83935a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5e83935a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https://my.norton.com/extspa/passwordmanager?path=pwd-gen</a:t>
            </a:r>
            <a:r>
              <a:rPr lang="en"/>
              <a:t>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https://passwordsgenerator.net/</a:t>
            </a:r>
            <a:r>
              <a:rPr lang="en"/>
              <a:t>: supposed to help remember your password?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https://www.lastpass.com/features/password-generator</a:t>
            </a:r>
            <a:r>
              <a:rPr lang="en"/>
              <a:t>: “easy to say”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https://1password.com/password-generator/</a:t>
            </a:r>
            <a:r>
              <a:rPr lang="en"/>
              <a:t>: “5 random words”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5e83935a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5e83935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Credential stuffing: using previously stolen credentials from another source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5e83935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5e83935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5e83935a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5e83935a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Shreya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5e83935a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5e83935a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Shreya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Password Generator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Shreya, Alan, Alex, Ben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password from the Generated Sentence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Sentence: “Hello this days shall funny neither ...”, Random Positions: (1, 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 password: “elhsashlunet”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the first 6 words of the sentence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the letters at the specified random positions in each word(0 indexed)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String together the letters obtained to get the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RESULT: A 12 letter password which is decently unpredictable and memorable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decided to only include small letters(a-z) in our sentences and hence our passwords as a default.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words in the sentences are more than 3 letters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random positions, the first position is restricted to 1-3, and if the last position overflows, the user is instructed to use the last letter of the word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4"/>
          <p:cNvPicPr preferRelativeResize="0"/>
          <p:nvPr/>
        </p:nvPicPr>
        <p:blipFill rotWithShape="1">
          <a:blip r:embed="rId3">
            <a:alphaModFix/>
          </a:blip>
          <a:srcRect b="0" l="0" r="0" t="53919"/>
          <a:stretch/>
        </p:blipFill>
        <p:spPr>
          <a:xfrm>
            <a:off x="176400" y="3254341"/>
            <a:ext cx="8791201" cy="1789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9575" y="287850"/>
            <a:ext cx="7896649" cy="418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4600" y="142150"/>
            <a:ext cx="4973000" cy="36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refinements to the Generator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Inject symbols, numbers, padding to increase size of character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</a:t>
            </a:r>
            <a:r>
              <a:rPr lang="en"/>
              <a:t>Randomly generated digit: 4, Positions to add digit: Before words 1, 3, 2, 5 (has been added to the current model as a parameter)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Capitalization of entire words in the sentence to introduce capital letters in the password (has been added to the current model as a parameter)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Adjust temperature and top_k values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Entropy: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Without numbers or capitalizations: ~2^56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With just numbers: ~2^81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With just capitalization: ~2^68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With both numbers and capitalization: ~2^93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With numbers, capitalization, only most frequent 10 letters: ~2^73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Entropy should protect against common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Entropy of GPT-2 model itself still unclear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7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What makes a good password?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Humans are not very good at evaluating what good passwords are </a:t>
            </a:r>
            <a:r>
              <a:rPr lang="en"/>
              <a:t>(Ur et. 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punk4life vs punkforlife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astley123 vs astleyabc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pAsswOrd vs p@ssw0rd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ieatkale188 vs iloveyou88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Keyboard Patterns (i.e. 1qaz2wdc3edc, qwertyuiop)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Correctly identify adding symbols, adding obscure words add 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Badness (Gehringer)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 dictionary 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 the name of a friend, relative, or a famous person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 less than 8 characters in length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 with, start with or contain a predictable sequence of letters like 123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7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What makes a good password?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Humans are not very good at evaluating what good passwords are (Ur et. 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punk4life vs punkforlife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astley123 vs astleyabc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pAsswOrd vs p@ssw0rd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ieatkale188 vs iloveyou88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Keyboard Patterns (i.e. 1qaz2wdc3edc, qwertyuiop)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Correctly identify adding symbols, adding obscure words add 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Badness (Gehringer)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 dictionary 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 the name of a friend, relative, or a famous person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 less than 8 characters in length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 with, start with or contain a predictable sequence of letters like 123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2273525" y="1571800"/>
            <a:ext cx="954300" cy="266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2327700" y="1801400"/>
            <a:ext cx="954300" cy="266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1273175" y="2009925"/>
            <a:ext cx="954300" cy="266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1319225" y="2276625"/>
            <a:ext cx="954300" cy="266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Memorability of Passwords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composition (letters vs numeric)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lifetime (how often the password is changed)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selection (how the password is generated)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Length has no significant effect on memorability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Average password length is only 6!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075" y="2803750"/>
            <a:ext cx="456247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Existing password generators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00" y="2347313"/>
            <a:ext cx="6357423" cy="8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 b="69233" l="0" r="0" t="0"/>
          <a:stretch/>
        </p:blipFill>
        <p:spPr>
          <a:xfrm>
            <a:off x="435200" y="3282688"/>
            <a:ext cx="5006051" cy="87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200" y="4261175"/>
            <a:ext cx="6984399" cy="77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200" y="1280863"/>
            <a:ext cx="7750508" cy="9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4603050" y="1034300"/>
            <a:ext cx="4407600" cy="4034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Security threats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4260300" cy="3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</a:t>
            </a:r>
            <a:r>
              <a:rPr lang="en"/>
              <a:t>adversarial</a:t>
            </a:r>
            <a:r>
              <a:rPr lang="en"/>
              <a:t> attacks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Brute force attack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Dictionary attack 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Phishing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Credential stuffing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75035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Lazy users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Reuse passwords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Low entropy passwords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 not understand basic password security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Insecure use higher-entropy passwords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Require low-effort security tools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Results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Focus: password generation, use, and reasoning for </a:t>
            </a:r>
            <a:r>
              <a:rPr lang="en"/>
              <a:t>suboptimal</a:t>
            </a:r>
            <a:r>
              <a:rPr lang="en"/>
              <a:t> password </a:t>
            </a:r>
            <a:r>
              <a:rPr lang="en"/>
              <a:t>hygiene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70% of users do not use a password generator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¾ of users change passwords only when required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have some password variety, but not one per-account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Cited reasons for not using a generator: effort, memorability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Cited reasons for not using large variety: memorability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came to the conclusion that the best generated passwords would be ones that use a mnemonic or a decently </a:t>
            </a:r>
            <a:r>
              <a:rPr lang="en"/>
              <a:t>memorable</a:t>
            </a:r>
            <a:r>
              <a:rPr lang="en"/>
              <a:t> sentence.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sentence can later be manipulated to generate the actual password and make it more robust to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GPT-2 to generate these sentences!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GPT-2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GPT-2, a language model, has the capability to generate sentences of various forms. These sentences can be meaningful or meaningless, depending on the parameters fed into the model, specifically, ‘temperature’ and ‘top_k’</a:t>
            </a:r>
            <a:endParaRPr/>
          </a:p>
          <a:p>
            <a:pPr indent="-310832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" sz="1800"/>
              <a:t>Temperature relates to the Boltzmann distribution - higher temperature means more random, as temperature approaches 0, deterministic and repetitive</a:t>
            </a:r>
            <a:endParaRPr sz="1800"/>
          </a:p>
          <a:p>
            <a:pPr indent="-310832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" sz="1800"/>
              <a:t>t</a:t>
            </a:r>
            <a:r>
              <a:rPr lang="en" sz="1800"/>
              <a:t>op_k is the number of words considered for every step - 1 would mean deterministic</a:t>
            </a:r>
            <a:endParaRPr sz="1800"/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set these parameters such that the generated sentences were not meaningful, but still coherent in a memorable way</a:t>
            </a:r>
            <a:endParaRPr/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Examples of generated sentences:</a:t>
            </a:r>
            <a:endParaRPr/>
          </a:p>
          <a:p>
            <a:pPr indent="-310832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" sz="1800"/>
              <a:t>'todos', 'rarities', 'which', 'find', 'searching', 'that'</a:t>
            </a:r>
            <a:endParaRPr sz="1800"/>
          </a:p>
          <a:p>
            <a:pPr indent="-310832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" sz="1800"/>
              <a:t>'wasp', 'story', 'bizarre', 'serenity', 'that', 'this'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