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4745" y="2097151"/>
            <a:ext cx="484250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696456" y="1696212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94232"/>
            <a:ext cx="8839200" cy="520903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1900" y="1513459"/>
            <a:ext cx="8188198" cy="453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3" name="object 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427345" y="3005007"/>
            <a:ext cx="539305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Swadithyan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KGISL Institute Of Technology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ID: au21AIB67</a:t>
            </a:r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" y="3348228"/>
            <a:ext cx="6099048" cy="18135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77000" y="1283208"/>
            <a:ext cx="5509260" cy="3878579"/>
            <a:chOff x="6477000" y="1283208"/>
            <a:chExt cx="5509260" cy="3878579"/>
          </a:xfrm>
        </p:grpSpPr>
        <p:sp>
          <p:nvSpPr>
            <p:cNvPr id="5" name="object 5"/>
            <p:cNvSpPr/>
            <p:nvPr/>
          </p:nvSpPr>
          <p:spPr>
            <a:xfrm>
              <a:off x="6696456" y="1696212"/>
              <a:ext cx="314325" cy="323215"/>
            </a:xfrm>
            <a:custGeom>
              <a:avLst/>
              <a:gdLst/>
              <a:ahLst/>
              <a:cxnLst/>
              <a:rect l="l" t="t" r="r" b="b"/>
              <a:pathLst>
                <a:path w="314325" h="323214">
                  <a:moveTo>
                    <a:pt x="313944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313944" y="323088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0" y="1283208"/>
              <a:ext cx="5509259" cy="387857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spc="-35" dirty="0"/>
              <a:t>E</a:t>
            </a:r>
            <a:r>
              <a:rPr spc="5" dirty="0"/>
              <a:t>S</a:t>
            </a:r>
            <a:r>
              <a:rPr spc="-40" dirty="0"/>
              <a:t>U</a:t>
            </a:r>
            <a:r>
              <a:rPr spc="-409" dirty="0"/>
              <a:t>L</a:t>
            </a:r>
            <a:r>
              <a:rPr dirty="0"/>
              <a:t>TS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976" y="1245108"/>
            <a:ext cx="6099048" cy="16504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851" y="6475600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latin typeface="Trebuchet MS"/>
                <a:cs typeface="Trebuchet MS"/>
              </a:rPr>
              <a:t>PROJECT</a:t>
            </a:r>
            <a:r>
              <a:rPr sz="4250" b="1" spc="-105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079" y="6467856"/>
              <a:ext cx="76186" cy="177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1594" y="2592450"/>
            <a:ext cx="7838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LLM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Question-Answering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Application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0"/>
            <a:ext cx="4752340" cy="6863080"/>
            <a:chOff x="7444549" y="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</a:t>
            </a:r>
            <a:r>
              <a:rPr spc="5" dirty="0"/>
              <a:t>G</a:t>
            </a:r>
            <a:r>
              <a:rPr spc="-35" dirty="0"/>
              <a:t>E</a:t>
            </a:r>
            <a:r>
              <a:rPr spc="10" dirty="0"/>
              <a:t>N</a:t>
            </a:r>
            <a:r>
              <a:rPr spc="-5" dirty="0"/>
              <a:t>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0777" y="1987372"/>
            <a:ext cx="6188075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Define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objectives,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scope,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  <a:p>
            <a:pPr marL="299085" marR="88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Select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appropriate </a:t>
            </a:r>
            <a:r>
              <a:rPr sz="2200" spc="-10" dirty="0">
                <a:latin typeface="Calibri"/>
                <a:cs typeface="Calibri"/>
              </a:rPr>
              <a:t>technologies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frameworks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development.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Develop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wireframes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prototypes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interface.</a:t>
            </a:r>
            <a:endParaRPr sz="2200">
              <a:latin typeface="Calibri"/>
              <a:cs typeface="Calibri"/>
            </a:endParaRPr>
          </a:p>
          <a:p>
            <a:pPr marL="299085" marR="5314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Implement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backend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functionality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processing, embedding,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storage.</a:t>
            </a:r>
            <a:endParaRPr sz="2200">
              <a:latin typeface="Calibri"/>
              <a:cs typeface="Calibri"/>
            </a:endParaRPr>
          </a:p>
          <a:p>
            <a:pPr marL="299085" marR="21462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Conduct</a:t>
            </a:r>
            <a:r>
              <a:rPr sz="2200" spc="-10" dirty="0">
                <a:latin typeface="Calibri"/>
                <a:cs typeface="Calibri"/>
              </a:rPr>
              <a:t> testing,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</a:t>
            </a:r>
            <a:r>
              <a:rPr sz="2200" spc="-10" dirty="0">
                <a:latin typeface="Calibri"/>
                <a:cs typeface="Calibri"/>
              </a:rPr>
              <a:t> unit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integration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testing.</a:t>
            </a:r>
            <a:endParaRPr sz="22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Deploy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production</a:t>
            </a:r>
            <a:r>
              <a:rPr sz="2200" spc="-15" dirty="0">
                <a:latin typeface="Calibri"/>
                <a:cs typeface="Calibri"/>
              </a:rPr>
              <a:t> environment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provide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documentation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usage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0" dirty="0">
                <a:latin typeface="Calibri"/>
                <a:cs typeface="Calibri"/>
              </a:rPr>
              <a:t>maintenance.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dirty="0"/>
              <a:t>PROBLEM	</a:t>
            </a:r>
            <a:r>
              <a:rPr sz="4250" spc="-9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1712213"/>
            <a:ext cx="6171565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existing</a:t>
            </a:r>
            <a:r>
              <a:rPr sz="2200" spc="-5" dirty="0">
                <a:latin typeface="Calibri"/>
                <a:cs typeface="Calibri"/>
              </a:rPr>
              <a:t> methods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extracting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insights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 documents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often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efficiency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accessibility,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requiring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navigate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incur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r>
              <a:rPr sz="2200" spc="-15" dirty="0">
                <a:latin typeface="Calibri"/>
                <a:cs typeface="Calibri"/>
              </a:rPr>
              <a:t> costs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processing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analysis.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Additionally,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challenges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securely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retrieving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embeddings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future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user-friendly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cost-effective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seamlessly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documents,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extracts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relevant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information,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5" dirty="0">
                <a:latin typeface="Calibri"/>
                <a:cs typeface="Calibri"/>
              </a:rPr>
              <a:t>provides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efficient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insights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without </a:t>
            </a:r>
            <a:r>
              <a:rPr sz="2200" spc="-10" dirty="0">
                <a:latin typeface="Calibri"/>
                <a:cs typeface="Calibri"/>
              </a:rPr>
              <a:t>compromising</a:t>
            </a:r>
            <a:r>
              <a:rPr sz="2200" spc="-5" dirty="0">
                <a:latin typeface="Calibri"/>
                <a:cs typeface="Calibri"/>
              </a:rPr>
              <a:t> security</a:t>
            </a:r>
            <a:r>
              <a:rPr sz="2200" dirty="0">
                <a:latin typeface="Calibri"/>
                <a:cs typeface="Calibri"/>
              </a:rPr>
              <a:t> 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usability.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5" dirty="0"/>
              <a:t>PRO</a:t>
            </a:r>
            <a:r>
              <a:rPr sz="4250" dirty="0"/>
              <a:t>J</a:t>
            </a:r>
            <a:r>
              <a:rPr sz="4250" spc="-5" dirty="0"/>
              <a:t>ECT</a:t>
            </a:r>
            <a:r>
              <a:rPr sz="4250" dirty="0"/>
              <a:t>	</a:t>
            </a:r>
            <a:r>
              <a:rPr sz="4250" spc="-30" dirty="0"/>
              <a:t>OV</a:t>
            </a:r>
            <a:r>
              <a:rPr sz="4250" spc="-35" dirty="0"/>
              <a:t>E</a:t>
            </a:r>
            <a:r>
              <a:rPr sz="4250" spc="-30" dirty="0"/>
              <a:t>RV</a:t>
            </a:r>
            <a:r>
              <a:rPr sz="4250" spc="-25" dirty="0"/>
              <a:t>I</a:t>
            </a:r>
            <a:r>
              <a:rPr sz="4250" spc="-35" dirty="0"/>
              <a:t>E</a:t>
            </a:r>
            <a:r>
              <a:rPr sz="4250" spc="-5" dirty="0"/>
              <a:t>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0265" y="2063622"/>
            <a:ext cx="83172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LLM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Question-Answering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offers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user-friendly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seamlessly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documents.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kickstart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OpenAI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keys.</a:t>
            </a:r>
            <a:r>
              <a:rPr sz="1800" spc="-10" dirty="0">
                <a:latin typeface="Calibri"/>
                <a:cs typeface="Calibri"/>
              </a:rPr>
              <a:t> 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50" dirty="0">
                <a:latin typeface="Calibri"/>
                <a:cs typeface="Calibri"/>
              </a:rPr>
              <a:t>PDF,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DOCX,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TXT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processing, </a:t>
            </a:r>
            <a:r>
              <a:rPr sz="1800" dirty="0">
                <a:latin typeface="Calibri"/>
                <a:cs typeface="Calibri"/>
              </a:rPr>
              <a:t>chunking,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all-MiniLM-L6-v2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5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HuggingFace.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ensures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averaging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contingent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349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prepped,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securely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 </a:t>
            </a:r>
            <a:r>
              <a:rPr sz="1800" spc="-10" dirty="0">
                <a:latin typeface="Calibri"/>
                <a:cs typeface="Calibri"/>
              </a:rPr>
              <a:t> through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FAISS,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open-source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adept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dense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roughly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minute,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desired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hassle-free experience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accessing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pertinent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uploaded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008" y="883665"/>
            <a:ext cx="5003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40" dirty="0"/>
              <a:t> </a:t>
            </a:r>
            <a:r>
              <a:rPr sz="3200" spc="-10" dirty="0"/>
              <a:t>ARE</a:t>
            </a:r>
            <a:r>
              <a:rPr sz="3200" spc="-45" dirty="0"/>
              <a:t> </a:t>
            </a:r>
            <a:r>
              <a:rPr sz="3200" spc="-10" dirty="0"/>
              <a:t>THE</a:t>
            </a:r>
            <a:r>
              <a:rPr sz="3200" spc="-25" dirty="0"/>
              <a:t> </a:t>
            </a:r>
            <a:r>
              <a:rPr sz="3200" dirty="0"/>
              <a:t>END</a:t>
            </a:r>
            <a:r>
              <a:rPr sz="3200" spc="-5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8489" y="2036191"/>
            <a:ext cx="483870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latin typeface="Calibri"/>
                <a:cs typeface="Calibri"/>
              </a:rPr>
              <a:t>Researchers</a:t>
            </a:r>
            <a:endParaRPr sz="22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Professionals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law,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finance,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consulting,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journalism,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Students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Businesses </a:t>
            </a:r>
            <a:r>
              <a:rPr sz="2200" spc="-10" dirty="0">
                <a:latin typeface="Calibri"/>
                <a:cs typeface="Calibri"/>
              </a:rPr>
              <a:t>across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industries</a:t>
            </a:r>
            <a:endParaRPr sz="2200">
              <a:latin typeface="Calibri"/>
              <a:cs typeface="Calibri"/>
            </a:endParaRPr>
          </a:p>
          <a:p>
            <a:pPr marL="299085" marR="1212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latin typeface="Calibri"/>
                <a:cs typeface="Calibri"/>
              </a:rPr>
              <a:t>Knowledge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workers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librarians,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analysts, knowledge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managers,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85" y="844753"/>
            <a:ext cx="9736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15" dirty="0"/>
              <a:t>U</a:t>
            </a:r>
            <a:r>
              <a:rPr sz="3600" dirty="0"/>
              <a:t>R</a:t>
            </a:r>
            <a:r>
              <a:rPr sz="3600" spc="10" dirty="0"/>
              <a:t> </a:t>
            </a:r>
            <a:r>
              <a:rPr sz="3600" spc="15" dirty="0"/>
              <a:t>S</a:t>
            </a:r>
            <a:r>
              <a:rPr sz="3600" spc="10" dirty="0"/>
              <a:t>O</a:t>
            </a:r>
            <a:r>
              <a:rPr sz="3600" spc="20" dirty="0"/>
              <a:t>LU</a:t>
            </a:r>
            <a:r>
              <a:rPr sz="3600" spc="-35" dirty="0"/>
              <a:t>T</a:t>
            </a:r>
            <a:r>
              <a:rPr sz="3600" spc="-4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35" dirty="0"/>
              <a:t> </a:t>
            </a:r>
            <a:r>
              <a:rPr sz="3600" spc="-40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20" dirty="0"/>
              <a:t> </a:t>
            </a:r>
            <a:r>
              <a:rPr sz="3600" spc="-4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10" dirty="0"/>
              <a:t>V</a:t>
            </a:r>
            <a:r>
              <a:rPr sz="3600" spc="-40" dirty="0"/>
              <a:t>A</a:t>
            </a:r>
            <a:r>
              <a:rPr sz="3600" spc="20" dirty="0"/>
              <a:t>L</a:t>
            </a:r>
            <a:r>
              <a:rPr sz="3600" spc="15" dirty="0"/>
              <a:t>U</a:t>
            </a:r>
            <a:r>
              <a:rPr sz="3600" dirty="0"/>
              <a:t>E</a:t>
            </a:r>
            <a:r>
              <a:rPr sz="3600" spc="-50" dirty="0"/>
              <a:t> </a:t>
            </a:r>
            <a:r>
              <a:rPr sz="3600" spc="-15" dirty="0"/>
              <a:t>P</a:t>
            </a:r>
            <a:r>
              <a:rPr sz="3600" spc="-45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15" dirty="0"/>
              <a:t>S</a:t>
            </a:r>
            <a:r>
              <a:rPr sz="3600" spc="-45" dirty="0"/>
              <a:t>I</a:t>
            </a:r>
            <a:r>
              <a:rPr sz="3600" spc="-35" dirty="0"/>
              <a:t>T</a:t>
            </a:r>
            <a:r>
              <a:rPr sz="3600" spc="-4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  <a:r>
              <a:rPr sz="1800" spc="-5" dirty="0"/>
              <a:t>:</a:t>
            </a:r>
            <a:endParaRPr sz="1800"/>
          </a:p>
          <a:p>
            <a:pPr marL="908685" marR="624840">
              <a:lnSpc>
                <a:spcPct val="100000"/>
              </a:lnSpc>
              <a:spcBef>
                <a:spcPts val="15"/>
              </a:spcBef>
            </a:pPr>
            <a:r>
              <a:rPr sz="1800" b="0" spc="-5" dirty="0">
                <a:latin typeface="Calibri"/>
                <a:cs typeface="Calibri"/>
              </a:rPr>
              <a:t>Streamlines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document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analysis</a:t>
            </a:r>
            <a:r>
              <a:rPr sz="1800" b="0" spc="-10" dirty="0">
                <a:latin typeface="Calibri"/>
                <a:cs typeface="Calibri"/>
              </a:rPr>
              <a:t> process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using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advanced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AI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technologies. </a:t>
            </a:r>
            <a:r>
              <a:rPr sz="1800" b="0" spc="-39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Supports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document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upload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 </a:t>
            </a:r>
            <a:r>
              <a:rPr sz="1800" b="0" spc="-50" dirty="0">
                <a:latin typeface="Calibri"/>
                <a:cs typeface="Calibri"/>
              </a:rPr>
              <a:t>PDF,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DOCX,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and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TXT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formats.</a:t>
            </a:r>
            <a:endParaRPr sz="18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800" b="0" spc="-10" dirty="0">
                <a:latin typeface="Calibri"/>
                <a:cs typeface="Calibri"/>
              </a:rPr>
              <a:t>Processes</a:t>
            </a:r>
            <a:r>
              <a:rPr sz="1800" b="0" spc="-5" dirty="0">
                <a:latin typeface="Calibri"/>
                <a:cs typeface="Calibri"/>
              </a:rPr>
              <a:t> documents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using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all-MiniLM-L6-v2</a:t>
            </a:r>
            <a:r>
              <a:rPr sz="1800" b="0" spc="4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model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from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HuggingFace.</a:t>
            </a:r>
            <a:endParaRPr sz="1800">
              <a:latin typeface="Calibri"/>
              <a:cs typeface="Calibri"/>
            </a:endParaRPr>
          </a:p>
          <a:p>
            <a:pPr marL="908685" marR="1571625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latin typeface="Calibri"/>
                <a:cs typeface="Calibri"/>
              </a:rPr>
              <a:t>Embeds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content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for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efficient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analysis </a:t>
            </a:r>
            <a:r>
              <a:rPr sz="1800" b="0" dirty="0">
                <a:latin typeface="Calibri"/>
                <a:cs typeface="Calibri"/>
              </a:rPr>
              <a:t>and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retrieval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of insights. </a:t>
            </a:r>
            <a:r>
              <a:rPr sz="1800" b="0" spc="-39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Securely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stores</a:t>
            </a:r>
            <a:r>
              <a:rPr sz="1800" b="0" spc="-5" dirty="0">
                <a:latin typeface="Calibri"/>
                <a:cs typeface="Calibri"/>
              </a:rPr>
              <a:t> embeddings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vector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store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using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20" dirty="0">
                <a:latin typeface="Calibri"/>
                <a:cs typeface="Calibri"/>
              </a:rPr>
              <a:t>FAISS.</a:t>
            </a:r>
            <a:endParaRPr sz="18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800" b="0" spc="-5" dirty="0">
                <a:latin typeface="Calibri"/>
                <a:cs typeface="Calibri"/>
              </a:rPr>
              <a:t>Enables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users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to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submit queries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and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receive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precise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responses within</a:t>
            </a:r>
            <a:r>
              <a:rPr sz="1800" b="0" spc="3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minutes.</a:t>
            </a:r>
            <a:endParaRPr sz="1800">
              <a:latin typeface="Calibri"/>
              <a:cs typeface="Calibri"/>
            </a:endParaRPr>
          </a:p>
          <a:p>
            <a:pPr marL="895985"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895985"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pc="-30" dirty="0"/>
              <a:t>Value</a:t>
            </a:r>
            <a:r>
              <a:rPr spc="-20" dirty="0"/>
              <a:t> </a:t>
            </a:r>
            <a:r>
              <a:rPr spc="-10" dirty="0"/>
              <a:t>Proposition:</a:t>
            </a:r>
          </a:p>
          <a:p>
            <a:pPr marL="908685" marR="771525">
              <a:lnSpc>
                <a:spcPct val="100000"/>
              </a:lnSpc>
              <a:spcBef>
                <a:spcPts val="20"/>
              </a:spcBef>
            </a:pPr>
            <a:r>
              <a:rPr sz="1800" b="0" spc="-10" dirty="0">
                <a:latin typeface="Calibri"/>
                <a:cs typeface="Calibri"/>
              </a:rPr>
              <a:t>Efficiency: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Automates</a:t>
            </a:r>
            <a:r>
              <a:rPr sz="1800" b="0" spc="-5" dirty="0">
                <a:latin typeface="Calibri"/>
                <a:cs typeface="Calibri"/>
              </a:rPr>
              <a:t> document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analysis</a:t>
            </a:r>
            <a:r>
              <a:rPr sz="1800" b="0" spc="-10" dirty="0">
                <a:latin typeface="Calibri"/>
                <a:cs typeface="Calibri"/>
              </a:rPr>
              <a:t> tasks,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saving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time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and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effort. </a:t>
            </a:r>
            <a:r>
              <a:rPr sz="1800" b="0" spc="-39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Cost-effectiveness: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No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charges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for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generating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embeddings.</a:t>
            </a:r>
            <a:endParaRPr sz="1800">
              <a:latin typeface="Calibri"/>
              <a:cs typeface="Calibri"/>
            </a:endParaRPr>
          </a:p>
          <a:p>
            <a:pPr marL="908685" marR="1555750">
              <a:lnSpc>
                <a:spcPct val="100000"/>
              </a:lnSpc>
            </a:pPr>
            <a:r>
              <a:rPr sz="1800" b="0" spc="-5" dirty="0">
                <a:latin typeface="Calibri"/>
                <a:cs typeface="Calibri"/>
              </a:rPr>
              <a:t>User-friendly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Interface: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Intuitive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interface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for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easy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navigation. </a:t>
            </a:r>
            <a:r>
              <a:rPr sz="1800" b="0" spc="-39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Secure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Storage: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Ensures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data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privacy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and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confidentiality.</a:t>
            </a:r>
            <a:endParaRPr sz="18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800" b="0" spc="-10" dirty="0">
                <a:latin typeface="Calibri"/>
                <a:cs typeface="Calibri"/>
              </a:rPr>
              <a:t>Accuracy: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Provides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precise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responses </a:t>
            </a:r>
            <a:r>
              <a:rPr sz="1800" b="0" spc="-10" dirty="0">
                <a:latin typeface="Calibri"/>
                <a:cs typeface="Calibri"/>
              </a:rPr>
              <a:t>to</a:t>
            </a:r>
            <a:r>
              <a:rPr sz="1800" b="0" spc="-5" dirty="0">
                <a:latin typeface="Calibri"/>
                <a:cs typeface="Calibri"/>
              </a:rPr>
              <a:t> user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queries.</a:t>
            </a:r>
            <a:endParaRPr sz="18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800" b="0" spc="-15" dirty="0">
                <a:latin typeface="Calibri"/>
                <a:cs typeface="Calibri"/>
              </a:rPr>
              <a:t>Versatility: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Supports</a:t>
            </a:r>
            <a:r>
              <a:rPr sz="1800" b="0" spc="-10" dirty="0">
                <a:latin typeface="Calibri"/>
                <a:cs typeface="Calibri"/>
              </a:rPr>
              <a:t> diverse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user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needs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across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industries</a:t>
            </a:r>
            <a:r>
              <a:rPr sz="1800" b="0" dirty="0">
                <a:latin typeface="Calibri"/>
                <a:cs typeface="Calibri"/>
              </a:rPr>
              <a:t> and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domains.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1840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0" algn="l"/>
              </a:tabLst>
            </a:pPr>
            <a:r>
              <a:rPr sz="4250" spc="5" dirty="0"/>
              <a:t>THE</a:t>
            </a:r>
            <a:r>
              <a:rPr sz="4250" spc="30" dirty="0"/>
              <a:t> </a:t>
            </a:r>
            <a:r>
              <a:rPr sz="4250" spc="5" dirty="0"/>
              <a:t>WOW</a:t>
            </a:r>
            <a:r>
              <a:rPr sz="4250" spc="75" dirty="0"/>
              <a:t> </a:t>
            </a:r>
            <a:r>
              <a:rPr sz="4250" spc="5" dirty="0"/>
              <a:t>IN	</a:t>
            </a:r>
            <a:r>
              <a:rPr sz="4250" dirty="0"/>
              <a:t>YOUR</a:t>
            </a:r>
            <a:r>
              <a:rPr sz="4250" spc="-40" dirty="0"/>
              <a:t> </a:t>
            </a:r>
            <a:r>
              <a:rPr sz="4250" spc="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994" y="2197734"/>
            <a:ext cx="62274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Prepare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wowed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groundbreaking solution,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cutting-edge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seamless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5" dirty="0">
                <a:latin typeface="Calibri"/>
                <a:cs typeface="Calibri"/>
              </a:rPr>
              <a:t> experience! </a:t>
            </a:r>
            <a:r>
              <a:rPr sz="1800" dirty="0">
                <a:latin typeface="Calibri"/>
                <a:cs typeface="Calibri"/>
              </a:rPr>
              <a:t> Imagine </a:t>
            </a:r>
            <a:r>
              <a:rPr sz="1800" spc="-10" dirty="0">
                <a:latin typeface="Calibri"/>
                <a:cs typeface="Calibri"/>
              </a:rPr>
              <a:t>effortlessly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format—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PDFs,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DOCX,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TXT—and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moments,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harnesses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all-MiniLM-L6-v2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unparalleled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doesn't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stop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there!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priority,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securely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FAISS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complete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confidentiality.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speed? It's simply </a:t>
            </a:r>
            <a:r>
              <a:rPr sz="1800" spc="-10" dirty="0">
                <a:latin typeface="Calibri"/>
                <a:cs typeface="Calibri"/>
              </a:rPr>
              <a:t>breathtaking—get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lightning-fast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5" dirty="0">
                <a:latin typeface="Calibri"/>
                <a:cs typeface="Calibri"/>
              </a:rPr>
              <a:t>responses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minutes!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efficiency,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affordability,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converge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intuitive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caters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dirty="0">
                <a:latin typeface="Calibri"/>
                <a:cs typeface="Calibri"/>
              </a:rPr>
              <a:t> need, </a:t>
            </a:r>
            <a:r>
              <a:rPr sz="1800" spc="-5" dirty="0">
                <a:latin typeface="Calibri"/>
                <a:cs typeface="Calibri"/>
              </a:rPr>
              <a:t>delivering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truly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wow-worthy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851" y="6475600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n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Times New Roman</vt:lpstr>
      <vt:lpstr>Trebuchet MS</vt:lpstr>
      <vt:lpstr>Office Theme</vt:lpstr>
      <vt:lpstr>Swadithyan B KGISL Institute Of Technology  NM ID: au21AIB67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Praveen Kumar S</dc:title>
  <dc:creator>praveen kumar</dc:creator>
  <cp:lastModifiedBy>Neharika K</cp:lastModifiedBy>
  <cp:revision>2</cp:revision>
  <dcterms:created xsi:type="dcterms:W3CDTF">2024-04-24T05:22:59Z</dcterms:created>
  <dcterms:modified xsi:type="dcterms:W3CDTF">2024-04-24T05:26:17Z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2024-04-24T00:00:00Z</vt:filetime>
  </property>
</Properties>
</file>