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57" r:id="rId4"/>
    <p:sldId id="270" r:id="rId5"/>
    <p:sldId id="265" r:id="rId6"/>
    <p:sldId id="269" r:id="rId7"/>
    <p:sldId id="268" r:id="rId8"/>
    <p:sldId id="267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75437" autoAdjust="0"/>
  </p:normalViewPr>
  <p:slideViewPr>
    <p:cSldViewPr>
      <p:cViewPr varScale="1">
        <p:scale>
          <a:sx n="60" d="100"/>
          <a:sy n="60" d="100"/>
        </p:scale>
        <p:origin x="384" y="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03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63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941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ech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ech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ech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ech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FHNW-CUIE/hydropower-cc-swaech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waech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waech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NW-CUIE/hydropower-cc-swaechter" TargetMode="External"/><Relationship Id="rId2" Type="http://schemas.openxmlformats.org/officeDocument/2006/relationships/hyperlink" Target="https://github.com/swaech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NW-CUIE/hydropower-cc-swaechter" TargetMode="External"/><Relationship Id="rId2" Type="http://schemas.openxmlformats.org/officeDocument/2006/relationships/hyperlink" Target="https://github.com/swaech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imon.waechter@students.fhnw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 Custom </a:t>
            </a:r>
            <a:r>
              <a:rPr lang="de-CH" dirty="0" err="1"/>
              <a:t>Controlls</a:t>
            </a:r>
            <a:r>
              <a:rPr lang="de-CH" dirty="0"/>
              <a:t> </a:t>
            </a:r>
            <a:r>
              <a:rPr lang="de-CH" dirty="0" err="1"/>
              <a:t>cuie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1694483" y="3204567"/>
            <a:ext cx="135005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Control 1: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ToolBar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5778747" y="3204567"/>
            <a:ext cx="26645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Control 2:</a:t>
            </a:r>
            <a:br>
              <a:rPr lang="de-CH" dirty="0"/>
            </a:br>
            <a:br>
              <a:rPr lang="de-CH" dirty="0"/>
            </a:br>
            <a:r>
              <a:rPr lang="de-CH" dirty="0"/>
              <a:t>Country </a:t>
            </a:r>
            <a:r>
              <a:rPr lang="de-CH" dirty="0" err="1"/>
              <a:t>Canton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89136-81B9-4FC0-A2C1-39893165D497}"/>
              </a:ext>
            </a:extLst>
          </p:cNvPr>
          <p:cNvSpPr txBox="1"/>
          <p:nvPr/>
        </p:nvSpPr>
        <p:spPr>
          <a:xfrm>
            <a:off x="2824279" y="6968190"/>
            <a:ext cx="570220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CH" dirty="0"/>
              <a:t>Simon Wächter (</a:t>
            </a:r>
            <a:r>
              <a:rPr lang="de-CH" dirty="0">
                <a:hlinkClick r:id="rId2"/>
              </a:rPr>
              <a:t>https://github.com/swaechter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36600" y="7197725"/>
            <a:ext cx="7485063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3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 Control 1: Toolbar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Kontaktmöglichkeiten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517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36600" y="7197725"/>
            <a:ext cx="7485063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3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Control 1: Toolbar (1/2)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2DFDC-8755-4714-9FC4-EDEC76151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4" y="3664044"/>
            <a:ext cx="9847994" cy="1484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FA54E-939E-48F2-8A22-A898BFD39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1989923"/>
            <a:ext cx="10153128" cy="171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DD9C2F-DB9E-417A-B307-939A53B8E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4" y="5282041"/>
            <a:ext cx="9971662" cy="16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36600" y="7197725"/>
            <a:ext cx="7485063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3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Control 1: Toolbar (2/2)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alle Buttons/</a:t>
            </a:r>
            <a:r>
              <a:rPr lang="de-DE" dirty="0" err="1"/>
              <a:t>Textfield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Aktivieren/Deaktivieren (Ausgrauen) von Elementen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Stylebar</a:t>
            </a:r>
            <a:r>
              <a:rPr lang="de-DE" dirty="0"/>
              <a:t> via CSS (Color, Size etc.)</a:t>
            </a:r>
          </a:p>
          <a:p>
            <a:r>
              <a:rPr lang="de-DE" dirty="0"/>
              <a:t>Link: </a:t>
            </a:r>
            <a:r>
              <a:rPr lang="de-DE" dirty="0">
                <a:hlinkClick r:id="rId4"/>
              </a:rPr>
              <a:t>https://github.com/FHNW-CUIE/hydropower-cc-swaechter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INSTALL1.md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427CE-FBA0-4215-BD58-E9071C9CB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" y="2052439"/>
            <a:ext cx="10510084" cy="1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2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(1/3)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4B62D-8F63-495C-A0B8-63E79D555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" y="1877086"/>
            <a:ext cx="8177116" cy="52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2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(2/3)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Gleiche Fensterhöhe wie vorher, jedoch</a:t>
            </a:r>
          </a:p>
          <a:p>
            <a:r>
              <a:rPr lang="de-CH" dirty="0"/>
              <a:t>Seitlich gestaucht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8EF2A-97E1-482A-BB13-19D1B44EB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07" y="548796"/>
            <a:ext cx="365811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2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Custom Control 2: Country </a:t>
            </a:r>
            <a:r>
              <a:rPr lang="de-DE" dirty="0" err="1"/>
              <a:t>Canton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(3/3)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JavaFX</a:t>
            </a:r>
            <a:r>
              <a:rPr lang="de-DE" dirty="0"/>
              <a:t> Collection mit allen 26 Kantonen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Kantone über Properties aktivierbar/deaktivierbar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Click-Handler auf Kantone mit Callback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Änderbare Farben (Aktiv/Inaktive Kantone und Grenzfarben)</a:t>
            </a:r>
          </a:p>
          <a:p>
            <a:r>
              <a:rPr lang="de-DE" dirty="0"/>
              <a:t>Link: </a:t>
            </a:r>
            <a:r>
              <a:rPr lang="de-DE" dirty="0">
                <a:hlinkClick r:id="rId3"/>
              </a:rPr>
              <a:t>https://github.com/FHNW-CUIE/hydropower-cc-swaechter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INSTALL2.md</a:t>
            </a:r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507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2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Kontaktmöglichkeiten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Repository: </a:t>
            </a:r>
            <a:r>
              <a:rPr lang="de-CH" dirty="0">
                <a:hlinkClick r:id="rId3"/>
              </a:rPr>
              <a:t>https://github.com/FHNW-CUIE/hydropower-cc-swaechter</a:t>
            </a:r>
            <a:endParaRPr lang="de-CH" dirty="0"/>
          </a:p>
          <a:p>
            <a:pPr marL="809625" lvl="1" indent="-457200">
              <a:buFont typeface="+mj-lt"/>
              <a:buAutoNum type="arabicPeriod"/>
            </a:pPr>
            <a:r>
              <a:rPr lang="de-CH" dirty="0"/>
              <a:t>INSTALL1.md: Toolbar</a:t>
            </a:r>
          </a:p>
          <a:p>
            <a:pPr marL="809625" lvl="1" indent="-457200">
              <a:buFont typeface="+mj-lt"/>
              <a:buAutoNum type="arabicPeriod"/>
            </a:pPr>
            <a:r>
              <a:rPr lang="de-CH" dirty="0"/>
              <a:t>INSTALL2.md: Country </a:t>
            </a:r>
            <a:r>
              <a:rPr lang="de-CH" dirty="0" err="1"/>
              <a:t>Canton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Nachher in der Poster Session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Via Mail: </a:t>
            </a:r>
            <a:r>
              <a:rPr lang="de-CH" dirty="0">
                <a:hlinkClick r:id="rId4"/>
              </a:rPr>
              <a:t>simon.waechter@students.fhnw.ch</a:t>
            </a:r>
            <a:r>
              <a:rPr lang="de-CH" dirty="0"/>
              <a:t> oder GitHub @swaechter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2638349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39</TotalTime>
  <Words>312</Words>
  <Application>Microsoft Office PowerPoint</Application>
  <PresentationFormat>Custom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Wingdings</vt:lpstr>
      <vt:lpstr>Arial</vt:lpstr>
      <vt:lpstr>FHNW-PP</vt:lpstr>
      <vt:lpstr>Vorstellung Custom Controlls cuie</vt:lpstr>
      <vt:lpstr>Übersicht</vt:lpstr>
      <vt:lpstr>Custom Control 1: Toolbar (1/2)</vt:lpstr>
      <vt:lpstr>Custom Control 1: Toolbar (2/2)</vt:lpstr>
      <vt:lpstr>Custom Control 2: Country Canton Map (1/3)</vt:lpstr>
      <vt:lpstr>Custom Control 2: Country Canton Map (2/3)</vt:lpstr>
      <vt:lpstr>Custom Control 2: Country Canton Map (3/3)</vt:lpstr>
      <vt:lpstr>Kontaktmöglichkeiten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swaechter</cp:lastModifiedBy>
  <cp:revision>154</cp:revision>
  <dcterms:created xsi:type="dcterms:W3CDTF">2017-11-03T10:31:06Z</dcterms:created>
  <dcterms:modified xsi:type="dcterms:W3CDTF">2018-06-04T06:50:42Z</dcterms:modified>
</cp:coreProperties>
</file>