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282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6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3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26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23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1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29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34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9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05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5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708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42C961-8857-4F30-9C65-D054BE2CA380}" type="datetimeFigureOut">
              <a:rPr lang="de-CH" smtClean="0"/>
              <a:t>05.10.2018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DDD394-6039-4B9B-8BA8-B763AC1634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74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tnX1fq8Zl0" TargetMode="External"/><Relationship Id="rId2" Type="http://schemas.openxmlformats.org/officeDocument/2006/relationships/hyperlink" Target="http://www.elementsofcinema.com/cinematography/framing-shot-siz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EF5-5FE2-4BAA-9641-BE9131C8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Different Movie 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C97F2-C095-4482-9869-438199895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Film Studies, Simon Wächter</a:t>
            </a:r>
          </a:p>
        </p:txBody>
      </p:sp>
    </p:spTree>
    <p:extLst>
      <p:ext uri="{BB962C8B-B14F-4D97-AF65-F5344CB8AC3E}">
        <p14:creationId xmlns:p14="http://schemas.microsoft.com/office/powerpoint/2010/main" val="1986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4EC3-8C18-4C03-8635-848F471C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42D4-6A63-4BD6-AA1F-F8D9A926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movie</a:t>
            </a:r>
            <a:r>
              <a:rPr lang="de-CH" dirty="0"/>
              <a:t> </a:t>
            </a:r>
            <a:r>
              <a:rPr lang="de-CH" dirty="0" err="1"/>
              <a:t>shot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following</a:t>
            </a:r>
            <a:r>
              <a:rPr lang="de-CH" dirty="0"/>
              <a:t> </a:t>
            </a:r>
            <a:r>
              <a:rPr lang="de-CH" dirty="0" err="1"/>
              <a:t>article</a:t>
            </a:r>
            <a:r>
              <a:rPr lang="de-CH" dirty="0"/>
              <a:t> was </a:t>
            </a:r>
            <a:r>
              <a:rPr lang="de-CH" dirty="0" err="1"/>
              <a:t>used</a:t>
            </a:r>
            <a:r>
              <a:rPr lang="de-CH" dirty="0"/>
              <a:t> (I was </a:t>
            </a:r>
            <a:r>
              <a:rPr lang="de-CH" dirty="0" err="1"/>
              <a:t>unable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course</a:t>
            </a:r>
            <a:r>
              <a:rPr lang="de-CH" dirty="0"/>
              <a:t> material </a:t>
            </a:r>
            <a:r>
              <a:rPr lang="de-CH" dirty="0" err="1"/>
              <a:t>presentation</a:t>
            </a:r>
            <a:r>
              <a:rPr lang="de-CH" dirty="0"/>
              <a:t>): </a:t>
            </a:r>
            <a:r>
              <a:rPr lang="fr-CH" u="sng" dirty="0">
                <a:hlinkClick r:id="rId2"/>
              </a:rPr>
              <a:t>http://www.elementsofcinema.com/cinematography/framing-shot-sizes/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movie</a:t>
            </a:r>
            <a:r>
              <a:rPr lang="de-CH" dirty="0"/>
              <a:t> «Bowling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Columbine</a:t>
            </a:r>
            <a:r>
              <a:rPr lang="de-CH" dirty="0"/>
              <a:t>» (2002)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found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https://www.youtube.com/watch?v=YtnX1fq8Zl0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667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C5E4-7FCC-40A7-B7E9-7BF652C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Long </a:t>
            </a:r>
            <a:r>
              <a:rPr lang="de-CH" dirty="0" err="1"/>
              <a:t>shot</a:t>
            </a:r>
            <a:r>
              <a:rPr lang="de-CH" dirty="0"/>
              <a:t> (1:27:09 – 1:27:50)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317BC1-8D57-4BCB-8D82-3246962F5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084" y="2557463"/>
            <a:ext cx="690183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5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C5E4-7FCC-40A7-B7E9-7BF652C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Long </a:t>
            </a:r>
            <a:r>
              <a:rPr lang="de-CH" dirty="0" err="1"/>
              <a:t>shot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1CB9-52CA-4D15-B511-F83B18A7A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739543" cy="3318936"/>
          </a:xfrm>
        </p:spPr>
        <p:txBody>
          <a:bodyPr>
            <a:normAutofit/>
          </a:bodyPr>
          <a:lstStyle/>
          <a:p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hard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a proper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shot</a:t>
            </a:r>
            <a:r>
              <a:rPr lang="de-CH" dirty="0"/>
              <a:t>, but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serves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follow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shooting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6 </a:t>
            </a:r>
            <a:r>
              <a:rPr lang="de-CH" dirty="0" err="1"/>
              <a:t>year</a:t>
            </a:r>
            <a:r>
              <a:rPr lang="de-CH" dirty="0"/>
              <a:t> </a:t>
            </a:r>
            <a:r>
              <a:rPr lang="de-CH" dirty="0" err="1"/>
              <a:t>old</a:t>
            </a:r>
            <a:r>
              <a:rPr lang="de-CH" dirty="0"/>
              <a:t> Kayla Rolland in Mount Morris and </a:t>
            </a:r>
            <a:r>
              <a:rPr lang="de-CH" dirty="0" err="1"/>
              <a:t>tries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answers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shooting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emphasizes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lack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perspective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high rate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poverty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Flint </a:t>
            </a:r>
            <a:r>
              <a:rPr lang="de-CH" dirty="0">
                <a:sym typeface="Wingdings" panose="05000000000000000000" pitchFamily="2" charset="2"/>
              </a:rPr>
              <a:t> A </a:t>
            </a:r>
            <a:r>
              <a:rPr lang="de-CH" dirty="0" err="1">
                <a:sym typeface="Wingdings" panose="05000000000000000000" pitchFamily="2" charset="2"/>
              </a:rPr>
              <a:t>series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long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shots</a:t>
            </a:r>
            <a:r>
              <a:rPr lang="de-CH" dirty="0">
                <a:sym typeface="Wingdings" panose="05000000000000000000" pitchFamily="2" charset="2"/>
              </a:rPr>
              <a:t>, e.g. </a:t>
            </a:r>
            <a:r>
              <a:rPr lang="de-CH" dirty="0" err="1">
                <a:sym typeface="Wingdings" panose="05000000000000000000" pitchFamily="2" charset="2"/>
              </a:rPr>
              <a:t>left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buildings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are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used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/>
              <a:t>Thus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lack </a:t>
            </a:r>
            <a:r>
              <a:rPr lang="de-CH" dirty="0" err="1"/>
              <a:t>of</a:t>
            </a:r>
            <a:r>
              <a:rPr lang="de-CH" dirty="0"/>
              <a:t> alternatives </a:t>
            </a:r>
            <a:r>
              <a:rPr lang="de-CH" dirty="0" err="1"/>
              <a:t>young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town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E.g.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death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homicide</a:t>
            </a:r>
            <a:r>
              <a:rPr lang="de-CH" dirty="0"/>
              <a:t> (</a:t>
            </a:r>
            <a:r>
              <a:rPr lang="de-CH" dirty="0" err="1"/>
              <a:t>Robberies</a:t>
            </a:r>
            <a:r>
              <a:rPr lang="de-CH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55525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F029-5541-4B67-BAC5-CC77CD88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Medium </a:t>
            </a:r>
            <a:r>
              <a:rPr lang="de-CH" dirty="0" err="1"/>
              <a:t>shot</a:t>
            </a:r>
            <a:r>
              <a:rPr lang="de-CH" dirty="0"/>
              <a:t> (3:10 – 3:16)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CF583-7669-46C7-B509-24E677D9A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707" y="2557463"/>
            <a:ext cx="691858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F029-5541-4B67-BAC5-CC77CD88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Medium </a:t>
            </a:r>
            <a:r>
              <a:rPr lang="de-CH" dirty="0" err="1"/>
              <a:t>shot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11AE-BE7B-45E4-8678-B9DE9223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The medium </a:t>
            </a:r>
            <a:r>
              <a:rPr lang="de-CH" dirty="0" err="1"/>
              <a:t>shot</a:t>
            </a:r>
            <a:r>
              <a:rPr lang="de-CH" dirty="0"/>
              <a:t> (Hip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head</a:t>
            </a:r>
            <a:r>
              <a:rPr lang="de-CH" dirty="0"/>
              <a:t>) </a:t>
            </a:r>
            <a:r>
              <a:rPr lang="de-CH" dirty="0" err="1"/>
              <a:t>shows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gun</a:t>
            </a:r>
            <a:r>
              <a:rPr lang="de-CH" dirty="0"/>
              <a:t> </a:t>
            </a:r>
            <a:r>
              <a:rPr lang="de-CH" dirty="0" err="1"/>
              <a:t>hand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(A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seconds</a:t>
            </a:r>
            <a:r>
              <a:rPr lang="de-CH" dirty="0"/>
              <a:t> </a:t>
            </a:r>
            <a:r>
              <a:rPr lang="de-CH" dirty="0" err="1"/>
              <a:t>before</a:t>
            </a:r>
            <a:r>
              <a:rPr lang="de-CH" dirty="0"/>
              <a:t>) and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resulting</a:t>
            </a:r>
            <a:r>
              <a:rPr lang="de-CH" dirty="0"/>
              <a:t> </a:t>
            </a:r>
            <a:r>
              <a:rPr lang="de-CH" dirty="0" err="1"/>
              <a:t>smalltalk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a </a:t>
            </a:r>
            <a:r>
              <a:rPr lang="de-CH" dirty="0" err="1"/>
              <a:t>bank</a:t>
            </a:r>
            <a:r>
              <a:rPr lang="de-CH" dirty="0"/>
              <a:t> </a:t>
            </a:r>
            <a:r>
              <a:rPr lang="de-CH" dirty="0" err="1"/>
              <a:t>employee</a:t>
            </a:r>
            <a:r>
              <a:rPr lang="de-CH" dirty="0"/>
              <a:t> and Michael</a:t>
            </a:r>
          </a:p>
          <a:p>
            <a:r>
              <a:rPr lang="de-CH" dirty="0"/>
              <a:t>The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tries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ridiculous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issue</a:t>
            </a:r>
            <a:r>
              <a:rPr lang="de-CH" dirty="0"/>
              <a:t> a </a:t>
            </a:r>
            <a:r>
              <a:rPr lang="de-CH" dirty="0" err="1"/>
              <a:t>rifle</a:t>
            </a:r>
            <a:r>
              <a:rPr lang="de-CH" dirty="0"/>
              <a:t> in a </a:t>
            </a:r>
            <a:r>
              <a:rPr lang="de-CH" dirty="0" err="1"/>
              <a:t>bank</a:t>
            </a:r>
            <a:r>
              <a:rPr lang="de-CH" dirty="0"/>
              <a:t> (A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seconds</a:t>
            </a:r>
            <a:r>
              <a:rPr lang="de-CH" dirty="0"/>
              <a:t> after) –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a </a:t>
            </a:r>
            <a:r>
              <a:rPr lang="de-CH" dirty="0" err="1"/>
              <a:t>bank</a:t>
            </a:r>
            <a:r>
              <a:rPr lang="de-CH" dirty="0"/>
              <a:t> and not a </a:t>
            </a:r>
            <a:r>
              <a:rPr lang="de-CH" dirty="0" err="1"/>
              <a:t>gun</a:t>
            </a:r>
            <a:r>
              <a:rPr lang="de-CH" dirty="0"/>
              <a:t> </a:t>
            </a:r>
            <a:r>
              <a:rPr lang="de-CH" dirty="0" err="1"/>
              <a:t>store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Question </a:t>
            </a:r>
            <a:r>
              <a:rPr lang="de-CH" dirty="0" err="1">
                <a:sym typeface="Wingdings" panose="05000000000000000000" pitchFamily="2" charset="2"/>
              </a:rPr>
              <a:t>pops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up</a:t>
            </a:r>
            <a:r>
              <a:rPr lang="de-CH" dirty="0">
                <a:sym typeface="Wingdings" panose="05000000000000000000" pitchFamily="2" charset="2"/>
              </a:rPr>
              <a:t> in </a:t>
            </a:r>
            <a:r>
              <a:rPr lang="de-CH" dirty="0" err="1">
                <a:sym typeface="Wingdings" panose="05000000000000000000" pitchFamily="2" charset="2"/>
              </a:rPr>
              <a:t>my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head</a:t>
            </a:r>
            <a:r>
              <a:rPr lang="de-CH" dirty="0">
                <a:sym typeface="Wingdings" panose="05000000000000000000" pitchFamily="2" charset="2"/>
              </a:rPr>
              <a:t>: Are Americans insane?</a:t>
            </a:r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addition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smalltalk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bank</a:t>
            </a:r>
            <a:r>
              <a:rPr lang="de-CH" dirty="0"/>
              <a:t> </a:t>
            </a:r>
            <a:r>
              <a:rPr lang="de-CH" dirty="0" err="1"/>
              <a:t>employee</a:t>
            </a:r>
            <a:r>
              <a:rPr lang="de-CH" dirty="0"/>
              <a:t> </a:t>
            </a:r>
            <a:r>
              <a:rPr lang="de-CH" dirty="0" err="1"/>
              <a:t>increases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ridiculousness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 (I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personally</a:t>
            </a:r>
            <a:r>
              <a:rPr lang="de-CH" dirty="0"/>
              <a:t> / </a:t>
            </a:r>
            <a:r>
              <a:rPr lang="de-CH" dirty="0" err="1"/>
              <a:t>It’s</a:t>
            </a:r>
            <a:r>
              <a:rPr lang="de-CH" dirty="0"/>
              <a:t> a </a:t>
            </a:r>
            <a:r>
              <a:rPr lang="de-CH" dirty="0" err="1"/>
              <a:t>straight</a:t>
            </a:r>
            <a:r>
              <a:rPr lang="de-CH" dirty="0"/>
              <a:t> </a:t>
            </a:r>
            <a:r>
              <a:rPr lang="de-CH" dirty="0" err="1"/>
              <a:t>shooter</a:t>
            </a:r>
            <a:r>
              <a:rPr lang="de-CH" dirty="0"/>
              <a:t>)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You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employed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handle </a:t>
            </a:r>
            <a:r>
              <a:rPr lang="de-CH" dirty="0" err="1">
                <a:sym typeface="Wingdings" panose="05000000000000000000" pitchFamily="2" charset="2"/>
              </a:rPr>
              <a:t>my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money</a:t>
            </a:r>
            <a:r>
              <a:rPr lang="de-CH" dirty="0">
                <a:sym typeface="Wingdings" panose="05000000000000000000" pitchFamily="2" charset="2"/>
              </a:rPr>
              <a:t>, not </a:t>
            </a:r>
            <a:r>
              <a:rPr lang="de-CH" dirty="0" err="1">
                <a:sym typeface="Wingdings" panose="05000000000000000000" pitchFamily="2" charset="2"/>
              </a:rPr>
              <a:t>my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rifles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545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734E-2F27-4395-92DA-1CCE6F4E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Close-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shot</a:t>
            </a:r>
            <a:r>
              <a:rPr lang="de-CH" dirty="0"/>
              <a:t> (13:19 – 13:51)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926825-BAF5-444B-BC8F-8A1622E0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518" y="2557463"/>
            <a:ext cx="690096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8DA8-29F3-4418-8906-31CE7C62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Close-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shot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8319-81AF-4226-9B3D-91134A8E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The </a:t>
            </a:r>
            <a:r>
              <a:rPr lang="de-CH" dirty="0" err="1"/>
              <a:t>shot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targeting</a:t>
            </a:r>
            <a:r>
              <a:rPr lang="de-CH" dirty="0"/>
              <a:t> James Nichols,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brother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Terry Nichols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co-comitted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Oklahoma City </a:t>
            </a:r>
            <a:r>
              <a:rPr lang="de-CH" dirty="0" err="1"/>
              <a:t>bombing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shot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upset</a:t>
            </a:r>
            <a:r>
              <a:rPr lang="de-CH" dirty="0"/>
              <a:t> and </a:t>
            </a:r>
            <a:r>
              <a:rPr lang="de-CH" dirty="0" err="1"/>
              <a:t>angry</a:t>
            </a:r>
            <a:r>
              <a:rPr lang="de-CH" dirty="0"/>
              <a:t> James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fact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[</a:t>
            </a:r>
            <a:r>
              <a:rPr lang="de-CH" dirty="0" err="1"/>
              <a:t>his</a:t>
            </a:r>
            <a:r>
              <a:rPr lang="de-CH" dirty="0"/>
              <a:t> ex </a:t>
            </a:r>
            <a:r>
              <a:rPr lang="de-CH" dirty="0" err="1"/>
              <a:t>wife</a:t>
            </a:r>
            <a:r>
              <a:rPr lang="de-CH" dirty="0"/>
              <a:t>] </a:t>
            </a:r>
            <a:r>
              <a:rPr lang="de-CH" dirty="0" err="1"/>
              <a:t>thought</a:t>
            </a:r>
            <a:r>
              <a:rPr lang="de-CH" dirty="0"/>
              <a:t> he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radicalist</a:t>
            </a:r>
            <a:r>
              <a:rPr lang="de-CH" dirty="0"/>
              <a:t> and </a:t>
            </a:r>
            <a:r>
              <a:rPr lang="de-CH" dirty="0" err="1"/>
              <a:t>that</a:t>
            </a:r>
            <a:r>
              <a:rPr lang="de-CH" dirty="0"/>
              <a:t> he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a </a:t>
            </a:r>
            <a:r>
              <a:rPr lang="de-CH" dirty="0" err="1"/>
              <a:t>second</a:t>
            </a:r>
            <a:r>
              <a:rPr lang="de-CH" dirty="0"/>
              <a:t> Waco </a:t>
            </a:r>
            <a:r>
              <a:rPr lang="de-CH" dirty="0">
                <a:sym typeface="Wingdings" panose="05000000000000000000" pitchFamily="2" charset="2"/>
              </a:rPr>
              <a:t> Personal </a:t>
            </a:r>
            <a:r>
              <a:rPr lang="de-CH" dirty="0" err="1">
                <a:sym typeface="Wingdings" panose="05000000000000000000" pitchFamily="2" charset="2"/>
              </a:rPr>
              <a:t>emotions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eye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movement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hand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gestures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shot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he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becomes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angry</a:t>
            </a:r>
            <a:r>
              <a:rPr lang="de-CH" dirty="0"/>
              <a:t> &amp; </a:t>
            </a:r>
            <a:r>
              <a:rPr lang="de-CH" dirty="0" err="1"/>
              <a:t>insecure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James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strange</a:t>
            </a:r>
            <a:r>
              <a:rPr lang="de-CH" dirty="0"/>
              <a:t>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even</a:t>
            </a:r>
            <a:r>
              <a:rPr lang="de-CH" dirty="0"/>
              <a:t> a </a:t>
            </a:r>
            <a:r>
              <a:rPr lang="de-CH" dirty="0" err="1"/>
              <a:t>bit</a:t>
            </a:r>
            <a:r>
              <a:rPr lang="de-CH" dirty="0"/>
              <a:t> insane</a:t>
            </a:r>
          </a:p>
        </p:txBody>
      </p:sp>
    </p:spTree>
    <p:extLst>
      <p:ext uri="{BB962C8B-B14F-4D97-AF65-F5344CB8AC3E}">
        <p14:creationId xmlns:p14="http://schemas.microsoft.com/office/powerpoint/2010/main" val="318054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411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Different Movie Shots</vt:lpstr>
      <vt:lpstr>References</vt:lpstr>
      <vt:lpstr>Long shot (1:27:09 – 1:27:50)</vt:lpstr>
      <vt:lpstr>Long shot</vt:lpstr>
      <vt:lpstr>Medium shot (3:10 – 3:16)</vt:lpstr>
      <vt:lpstr>Medium shot</vt:lpstr>
      <vt:lpstr>Close-up shot (13:19 – 13:51)</vt:lpstr>
      <vt:lpstr>Close-up 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moview shots</dc:title>
  <dc:creator>Wächter Simon (s)</dc:creator>
  <cp:lastModifiedBy>Wächter Simon (s)</cp:lastModifiedBy>
  <cp:revision>32</cp:revision>
  <dcterms:created xsi:type="dcterms:W3CDTF">2018-10-05T07:34:36Z</dcterms:created>
  <dcterms:modified xsi:type="dcterms:W3CDTF">2018-10-05T09:36:28Z</dcterms:modified>
</cp:coreProperties>
</file>