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3" r:id="rId6"/>
    <p:sldId id="266" r:id="rId7"/>
    <p:sldId id="262" r:id="rId8"/>
    <p:sldId id="267" r:id="rId9"/>
    <p:sldId id="268" r:id="rId10"/>
    <p:sldId id="270" r:id="rId11"/>
    <p:sldId id="261" r:id="rId12"/>
    <p:sldId id="269" r:id="rId13"/>
    <p:sldId id="260" r:id="rId1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98" d="100"/>
          <a:sy n="98" d="100"/>
        </p:scale>
        <p:origin x="1590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64AF5-71B3-49DA-A72C-879BB77C16D5}" type="doc">
      <dgm:prSet loTypeId="urn:diagrams.loki3.com/Bracke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2DE707DF-5DD0-469D-95CC-3EDCFF6229C8}">
      <dgm:prSet phldrT="[Text]"/>
      <dgm:spPr/>
      <dgm:t>
        <a:bodyPr/>
        <a:lstStyle/>
        <a:p>
          <a:r>
            <a:rPr lang="de-CH" dirty="0"/>
            <a:t>Presentation</a:t>
          </a:r>
        </a:p>
      </dgm:t>
    </dgm:pt>
    <dgm:pt modelId="{5A504EE3-704B-4065-984B-FFFEE3B2217A}" type="parTrans" cxnId="{DCA01EAD-4D0F-4410-AD89-7F106E7BD51A}">
      <dgm:prSet/>
      <dgm:spPr/>
      <dgm:t>
        <a:bodyPr/>
        <a:lstStyle/>
        <a:p>
          <a:endParaRPr lang="de-CH"/>
        </a:p>
      </dgm:t>
    </dgm:pt>
    <dgm:pt modelId="{07CFCC1D-62C1-4045-8BCD-5B6A7D6AD472}" type="sibTrans" cxnId="{DCA01EAD-4D0F-4410-AD89-7F106E7BD51A}">
      <dgm:prSet/>
      <dgm:spPr/>
      <dgm:t>
        <a:bodyPr/>
        <a:lstStyle/>
        <a:p>
          <a:endParaRPr lang="de-CH"/>
        </a:p>
      </dgm:t>
    </dgm:pt>
    <dgm:pt modelId="{6DF08413-CCD1-4B04-A434-CF9D91B16DB5}">
      <dgm:prSet phldrT="[Text]"/>
      <dgm:spPr/>
      <dgm:t>
        <a:bodyPr/>
        <a:lstStyle/>
        <a:p>
          <a:r>
            <a:rPr lang="de-CH" dirty="0"/>
            <a:t>Leichtgewichtiges Preact</a:t>
          </a:r>
        </a:p>
      </dgm:t>
    </dgm:pt>
    <dgm:pt modelId="{992E60FD-048A-42C6-8C97-1DD27368D347}" type="parTrans" cxnId="{882F1753-3742-49C0-9E40-6E4FDCE7182D}">
      <dgm:prSet/>
      <dgm:spPr/>
      <dgm:t>
        <a:bodyPr/>
        <a:lstStyle/>
        <a:p>
          <a:endParaRPr lang="de-CH"/>
        </a:p>
      </dgm:t>
    </dgm:pt>
    <dgm:pt modelId="{C7E8F9E7-F719-44A1-A824-01D0D17B0B74}" type="sibTrans" cxnId="{882F1753-3742-49C0-9E40-6E4FDCE7182D}">
      <dgm:prSet/>
      <dgm:spPr/>
      <dgm:t>
        <a:bodyPr/>
        <a:lstStyle/>
        <a:p>
          <a:endParaRPr lang="de-CH"/>
        </a:p>
      </dgm:t>
    </dgm:pt>
    <dgm:pt modelId="{C1A7DBFA-56E5-489B-B629-EC79D92693C4}">
      <dgm:prSet phldrT="[Text]"/>
      <dgm:spPr/>
      <dgm:t>
        <a:bodyPr/>
        <a:lstStyle/>
        <a:p>
          <a:r>
            <a:rPr lang="de-CH" dirty="0"/>
            <a:t>Business</a:t>
          </a:r>
        </a:p>
      </dgm:t>
    </dgm:pt>
    <dgm:pt modelId="{CBE19312-1E9B-4D50-9680-A141EA482CAC}" type="parTrans" cxnId="{2EFDA5AE-51CC-48D6-B811-D89F4C5B7A18}">
      <dgm:prSet/>
      <dgm:spPr/>
      <dgm:t>
        <a:bodyPr/>
        <a:lstStyle/>
        <a:p>
          <a:endParaRPr lang="de-CH"/>
        </a:p>
      </dgm:t>
    </dgm:pt>
    <dgm:pt modelId="{7C765C3A-0D47-4D8A-ABAA-D7E0BE0477AA}" type="sibTrans" cxnId="{2EFDA5AE-51CC-48D6-B811-D89F4C5B7A18}">
      <dgm:prSet/>
      <dgm:spPr/>
      <dgm:t>
        <a:bodyPr/>
        <a:lstStyle/>
        <a:p>
          <a:endParaRPr lang="de-CH"/>
        </a:p>
      </dgm:t>
    </dgm:pt>
    <dgm:pt modelId="{4035D379-A683-4B1C-9920-2FB65D6D1550}">
      <dgm:prSet phldrT="[Text]"/>
      <dgm:spPr/>
      <dgm:t>
        <a:bodyPr/>
        <a:lstStyle/>
        <a:p>
          <a:r>
            <a:rPr lang="de-CH" dirty="0"/>
            <a:t>Selbstgeschriebene Businessklassen</a:t>
          </a:r>
        </a:p>
      </dgm:t>
    </dgm:pt>
    <dgm:pt modelId="{49372862-3C02-44D8-8D5A-D5B8BF44A611}" type="parTrans" cxnId="{5300643E-3DCE-46E8-B059-F31E819A5B5E}">
      <dgm:prSet/>
      <dgm:spPr/>
      <dgm:t>
        <a:bodyPr/>
        <a:lstStyle/>
        <a:p>
          <a:endParaRPr lang="de-CH"/>
        </a:p>
      </dgm:t>
    </dgm:pt>
    <dgm:pt modelId="{BB8A16F4-323A-40C8-AD4C-93CB1714ADC6}" type="sibTrans" cxnId="{5300643E-3DCE-46E8-B059-F31E819A5B5E}">
      <dgm:prSet/>
      <dgm:spPr/>
      <dgm:t>
        <a:bodyPr/>
        <a:lstStyle/>
        <a:p>
          <a:endParaRPr lang="de-CH"/>
        </a:p>
      </dgm:t>
    </dgm:pt>
    <dgm:pt modelId="{802F735D-8FE1-4DF5-8560-DE91DD50028B}">
      <dgm:prSet/>
      <dgm:spPr/>
      <dgm:t>
        <a:bodyPr/>
        <a:lstStyle/>
        <a:p>
          <a:r>
            <a:rPr lang="de-CH" dirty="0"/>
            <a:t>Persistence</a:t>
          </a:r>
        </a:p>
      </dgm:t>
    </dgm:pt>
    <dgm:pt modelId="{0A00DB93-CADF-47E1-BD08-C7D27BC70D42}" type="parTrans" cxnId="{C6FB1A64-CF87-48C6-A571-72C4EE385601}">
      <dgm:prSet/>
      <dgm:spPr/>
      <dgm:t>
        <a:bodyPr/>
        <a:lstStyle/>
        <a:p>
          <a:endParaRPr lang="de-CH"/>
        </a:p>
      </dgm:t>
    </dgm:pt>
    <dgm:pt modelId="{610455CF-83B3-4D0D-A8BF-D681E430125D}" type="sibTrans" cxnId="{C6FB1A64-CF87-48C6-A571-72C4EE385601}">
      <dgm:prSet/>
      <dgm:spPr/>
      <dgm:t>
        <a:bodyPr/>
        <a:lstStyle/>
        <a:p>
          <a:endParaRPr lang="de-CH"/>
        </a:p>
      </dgm:t>
    </dgm:pt>
    <dgm:pt modelId="{008A0E58-AA06-4717-B26C-F9D47F744092}">
      <dgm:prSet/>
      <dgm:spPr/>
      <dgm:t>
        <a:bodyPr/>
        <a:lstStyle/>
        <a:p>
          <a:r>
            <a:rPr lang="de-CH" dirty="0"/>
            <a:t>Database first (Heroku PostgreSQL)</a:t>
          </a:r>
        </a:p>
      </dgm:t>
    </dgm:pt>
    <dgm:pt modelId="{204E47EB-A520-4AEE-851C-A432F775976B}" type="parTrans" cxnId="{A25B2783-10AC-4D8B-8518-5A3738086D47}">
      <dgm:prSet/>
      <dgm:spPr/>
      <dgm:t>
        <a:bodyPr/>
        <a:lstStyle/>
        <a:p>
          <a:endParaRPr lang="de-CH"/>
        </a:p>
      </dgm:t>
    </dgm:pt>
    <dgm:pt modelId="{7C5DCA00-E9D4-4820-BE7D-FFADDD1BA15B}" type="sibTrans" cxnId="{A25B2783-10AC-4D8B-8518-5A3738086D47}">
      <dgm:prSet/>
      <dgm:spPr/>
      <dgm:t>
        <a:bodyPr/>
        <a:lstStyle/>
        <a:p>
          <a:endParaRPr lang="de-CH"/>
        </a:p>
      </dgm:t>
    </dgm:pt>
    <dgm:pt modelId="{B14E95B8-495B-47C9-AB60-A80D542BF319}">
      <dgm:prSet phldrT="[Text]"/>
      <dgm:spPr/>
      <dgm:t>
        <a:bodyPr/>
        <a:lstStyle/>
        <a:p>
          <a:r>
            <a:rPr lang="de-CH" dirty="0"/>
            <a:t>Redux + Thunk Middleware (Async)</a:t>
          </a:r>
        </a:p>
      </dgm:t>
    </dgm:pt>
    <dgm:pt modelId="{A127CF5C-8250-4260-979C-AB5BDF09DB1A}" type="parTrans" cxnId="{52A5041E-8CF9-4A39-9259-EA24EC29A410}">
      <dgm:prSet/>
      <dgm:spPr/>
      <dgm:t>
        <a:bodyPr/>
        <a:lstStyle/>
        <a:p>
          <a:endParaRPr lang="de-CH"/>
        </a:p>
      </dgm:t>
    </dgm:pt>
    <dgm:pt modelId="{1DFF8E71-7953-4698-93BF-CF40A60702AF}" type="sibTrans" cxnId="{52A5041E-8CF9-4A39-9259-EA24EC29A410}">
      <dgm:prSet/>
      <dgm:spPr/>
      <dgm:t>
        <a:bodyPr/>
        <a:lstStyle/>
        <a:p>
          <a:endParaRPr lang="de-CH"/>
        </a:p>
      </dgm:t>
    </dgm:pt>
    <dgm:pt modelId="{E699AFC3-9340-4418-A203-EB71A1721C79}">
      <dgm:prSet phldrT="[Text]"/>
      <dgm:spPr/>
      <dgm:t>
        <a:bodyPr/>
        <a:lstStyle/>
        <a:p>
          <a:r>
            <a:rPr lang="de-CH" dirty="0"/>
            <a:t>Spring Web &amp; Security</a:t>
          </a:r>
        </a:p>
      </dgm:t>
    </dgm:pt>
    <dgm:pt modelId="{7A8A76F5-6237-4B33-ADCF-6422C3A436F6}" type="parTrans" cxnId="{9F5A4529-29C4-468A-AF0F-884B3D952BBA}">
      <dgm:prSet/>
      <dgm:spPr/>
      <dgm:t>
        <a:bodyPr/>
        <a:lstStyle/>
        <a:p>
          <a:endParaRPr lang="de-CH"/>
        </a:p>
      </dgm:t>
    </dgm:pt>
    <dgm:pt modelId="{CDE67D49-191C-40A2-A9A7-FB0AF6BA9695}" type="sibTrans" cxnId="{9F5A4529-29C4-468A-AF0F-884B3D952BBA}">
      <dgm:prSet/>
      <dgm:spPr/>
      <dgm:t>
        <a:bodyPr/>
        <a:lstStyle/>
        <a:p>
          <a:endParaRPr lang="de-CH"/>
        </a:p>
      </dgm:t>
    </dgm:pt>
    <dgm:pt modelId="{F32EEE3E-FC17-47BE-8268-D952E5A474FB}">
      <dgm:prSet/>
      <dgm:spPr/>
      <dgm:t>
        <a:bodyPr/>
        <a:lstStyle/>
        <a:p>
          <a:r>
            <a:rPr lang="de-CH" dirty="0"/>
            <a:t>MapStruct (Mapping DTO </a:t>
          </a:r>
          <a:r>
            <a:rPr lang="de-CH" dirty="0">
              <a:sym typeface="Wingdings" panose="05000000000000000000" pitchFamily="2" charset="2"/>
            </a:rPr>
            <a:t> Entity)</a:t>
          </a:r>
          <a:endParaRPr lang="de-CH" dirty="0"/>
        </a:p>
      </dgm:t>
    </dgm:pt>
    <dgm:pt modelId="{09DB2CCC-73C4-4E2B-BECD-5DB397951768}" type="parTrans" cxnId="{FE632249-5348-46F4-96B2-6CC3CB4C4B51}">
      <dgm:prSet/>
      <dgm:spPr/>
      <dgm:t>
        <a:bodyPr/>
        <a:lstStyle/>
        <a:p>
          <a:endParaRPr lang="de-CH"/>
        </a:p>
      </dgm:t>
    </dgm:pt>
    <dgm:pt modelId="{0E9A4B41-1F14-46EC-9A29-2F189BB6A509}" type="sibTrans" cxnId="{FE632249-5348-46F4-96B2-6CC3CB4C4B51}">
      <dgm:prSet/>
      <dgm:spPr/>
      <dgm:t>
        <a:bodyPr/>
        <a:lstStyle/>
        <a:p>
          <a:endParaRPr lang="de-CH"/>
        </a:p>
      </dgm:t>
    </dgm:pt>
    <dgm:pt modelId="{766ED039-BEA2-4440-9C22-6D0C2A62CCB3}">
      <dgm:prSet/>
      <dgm:spPr/>
      <dgm:t>
        <a:bodyPr/>
        <a:lstStyle/>
        <a:p>
          <a:r>
            <a:rPr lang="de-CH" dirty="0"/>
            <a:t>jOOQ JDBC</a:t>
          </a:r>
        </a:p>
      </dgm:t>
    </dgm:pt>
    <dgm:pt modelId="{2448C8FC-96FC-44EE-927D-2425D5DA3BFB}" type="parTrans" cxnId="{2845C2F0-839B-427C-A695-030DAE821BF6}">
      <dgm:prSet/>
      <dgm:spPr/>
      <dgm:t>
        <a:bodyPr/>
        <a:lstStyle/>
        <a:p>
          <a:endParaRPr lang="de-CH"/>
        </a:p>
      </dgm:t>
    </dgm:pt>
    <dgm:pt modelId="{50E9031D-D8FB-4323-979E-11907E1A487C}" type="sibTrans" cxnId="{2845C2F0-839B-427C-A695-030DAE821BF6}">
      <dgm:prSet/>
      <dgm:spPr/>
      <dgm:t>
        <a:bodyPr/>
        <a:lstStyle/>
        <a:p>
          <a:endParaRPr lang="de-CH"/>
        </a:p>
      </dgm:t>
    </dgm:pt>
    <dgm:pt modelId="{BFE2B4A8-3A82-43C8-AEFE-DAE1DFD0F29F}">
      <dgm:prSet phldrT="[Text]"/>
      <dgm:spPr/>
      <dgm:t>
        <a:bodyPr/>
        <a:lstStyle/>
        <a:p>
          <a:r>
            <a:rPr lang="de-CH" dirty="0"/>
            <a:t>Integrierter Swagger-Client</a:t>
          </a:r>
        </a:p>
      </dgm:t>
    </dgm:pt>
    <dgm:pt modelId="{EB927EE1-127C-4C7A-9212-2872CF1424EE}" type="parTrans" cxnId="{17E0D81F-61DA-41D6-9294-18BBA8DA1B1F}">
      <dgm:prSet/>
      <dgm:spPr/>
      <dgm:t>
        <a:bodyPr/>
        <a:lstStyle/>
        <a:p>
          <a:endParaRPr lang="de-CH"/>
        </a:p>
      </dgm:t>
    </dgm:pt>
    <dgm:pt modelId="{9D2A1A1A-F5C2-4751-8768-C4C0295B2371}" type="sibTrans" cxnId="{17E0D81F-61DA-41D6-9294-18BBA8DA1B1F}">
      <dgm:prSet/>
      <dgm:spPr/>
      <dgm:t>
        <a:bodyPr/>
        <a:lstStyle/>
        <a:p>
          <a:endParaRPr lang="de-CH"/>
        </a:p>
      </dgm:t>
    </dgm:pt>
    <dgm:pt modelId="{3E31015A-2547-41E3-8E7D-5AF4DCB0FF13}" type="pres">
      <dgm:prSet presAssocID="{FF264AF5-71B3-49DA-A72C-879BB77C16D5}" presName="Name0" presStyleCnt="0">
        <dgm:presLayoutVars>
          <dgm:dir/>
          <dgm:animLvl val="lvl"/>
          <dgm:resizeHandles val="exact"/>
        </dgm:presLayoutVars>
      </dgm:prSet>
      <dgm:spPr/>
    </dgm:pt>
    <dgm:pt modelId="{4FF9B843-BECD-4347-930C-866EE8199218}" type="pres">
      <dgm:prSet presAssocID="{2DE707DF-5DD0-469D-95CC-3EDCFF6229C8}" presName="linNode" presStyleCnt="0"/>
      <dgm:spPr/>
    </dgm:pt>
    <dgm:pt modelId="{03C6D065-93A1-48D7-9FA6-367742B8F4F1}" type="pres">
      <dgm:prSet presAssocID="{2DE707DF-5DD0-469D-95CC-3EDCFF6229C8}" presName="parTx" presStyleLbl="revTx" presStyleIdx="0" presStyleCnt="3">
        <dgm:presLayoutVars>
          <dgm:chMax val="1"/>
          <dgm:bulletEnabled val="1"/>
        </dgm:presLayoutVars>
      </dgm:prSet>
      <dgm:spPr/>
    </dgm:pt>
    <dgm:pt modelId="{06C27199-8000-4AE6-9705-FB690292F326}" type="pres">
      <dgm:prSet presAssocID="{2DE707DF-5DD0-469D-95CC-3EDCFF6229C8}" presName="bracket" presStyleLbl="parChTrans1D1" presStyleIdx="0" presStyleCnt="3"/>
      <dgm:spPr/>
    </dgm:pt>
    <dgm:pt modelId="{13A4E51D-38F6-4183-973F-D9E56832AE48}" type="pres">
      <dgm:prSet presAssocID="{2DE707DF-5DD0-469D-95CC-3EDCFF6229C8}" presName="spH" presStyleCnt="0"/>
      <dgm:spPr/>
    </dgm:pt>
    <dgm:pt modelId="{0E38AF02-2348-43AB-A9C3-A72B9264AFBB}" type="pres">
      <dgm:prSet presAssocID="{2DE707DF-5DD0-469D-95CC-3EDCFF6229C8}" presName="desTx" presStyleLbl="node1" presStyleIdx="0" presStyleCnt="3">
        <dgm:presLayoutVars>
          <dgm:bulletEnabled val="1"/>
        </dgm:presLayoutVars>
      </dgm:prSet>
      <dgm:spPr/>
    </dgm:pt>
    <dgm:pt modelId="{1F501FF5-1E47-4939-8DCD-FD840B5D1CC5}" type="pres">
      <dgm:prSet presAssocID="{07CFCC1D-62C1-4045-8BCD-5B6A7D6AD472}" presName="spV" presStyleCnt="0"/>
      <dgm:spPr/>
    </dgm:pt>
    <dgm:pt modelId="{2EA77330-FEA7-4ED1-B2C2-9127A6DEECAC}" type="pres">
      <dgm:prSet presAssocID="{C1A7DBFA-56E5-489B-B629-EC79D92693C4}" presName="linNode" presStyleCnt="0"/>
      <dgm:spPr/>
    </dgm:pt>
    <dgm:pt modelId="{06453A9C-E98E-4552-9065-CE5389F9D763}" type="pres">
      <dgm:prSet presAssocID="{C1A7DBFA-56E5-489B-B629-EC79D92693C4}" presName="parTx" presStyleLbl="revTx" presStyleIdx="1" presStyleCnt="3">
        <dgm:presLayoutVars>
          <dgm:chMax val="1"/>
          <dgm:bulletEnabled val="1"/>
        </dgm:presLayoutVars>
      </dgm:prSet>
      <dgm:spPr/>
    </dgm:pt>
    <dgm:pt modelId="{3990A547-8466-44AA-9860-1BE6A43B69A0}" type="pres">
      <dgm:prSet presAssocID="{C1A7DBFA-56E5-489B-B629-EC79D92693C4}" presName="bracket" presStyleLbl="parChTrans1D1" presStyleIdx="1" presStyleCnt="3"/>
      <dgm:spPr/>
    </dgm:pt>
    <dgm:pt modelId="{182A0880-D9A0-4772-9368-343C5CE46B36}" type="pres">
      <dgm:prSet presAssocID="{C1A7DBFA-56E5-489B-B629-EC79D92693C4}" presName="spH" presStyleCnt="0"/>
      <dgm:spPr/>
    </dgm:pt>
    <dgm:pt modelId="{17E720BB-EAC1-4B89-A7BE-7B928C1D01EE}" type="pres">
      <dgm:prSet presAssocID="{C1A7DBFA-56E5-489B-B629-EC79D92693C4}" presName="desTx" presStyleLbl="node1" presStyleIdx="1" presStyleCnt="3">
        <dgm:presLayoutVars>
          <dgm:bulletEnabled val="1"/>
        </dgm:presLayoutVars>
      </dgm:prSet>
      <dgm:spPr/>
    </dgm:pt>
    <dgm:pt modelId="{7FD6DC4F-1CA5-4267-8C22-87E99ACFB7AA}" type="pres">
      <dgm:prSet presAssocID="{7C765C3A-0D47-4D8A-ABAA-D7E0BE0477AA}" presName="spV" presStyleCnt="0"/>
      <dgm:spPr/>
    </dgm:pt>
    <dgm:pt modelId="{7BBCF822-0E88-4E1A-8EAA-9C3537719A60}" type="pres">
      <dgm:prSet presAssocID="{802F735D-8FE1-4DF5-8560-DE91DD50028B}" presName="linNode" presStyleCnt="0"/>
      <dgm:spPr/>
    </dgm:pt>
    <dgm:pt modelId="{C98015E9-F00B-4F14-A25C-4E45691A8650}" type="pres">
      <dgm:prSet presAssocID="{802F735D-8FE1-4DF5-8560-DE91DD50028B}" presName="parTx" presStyleLbl="revTx" presStyleIdx="2" presStyleCnt="3">
        <dgm:presLayoutVars>
          <dgm:chMax val="1"/>
          <dgm:bulletEnabled val="1"/>
        </dgm:presLayoutVars>
      </dgm:prSet>
      <dgm:spPr/>
    </dgm:pt>
    <dgm:pt modelId="{C429CA22-40E7-479E-ACDC-E8B458FDD5F6}" type="pres">
      <dgm:prSet presAssocID="{802F735D-8FE1-4DF5-8560-DE91DD50028B}" presName="bracket" presStyleLbl="parChTrans1D1" presStyleIdx="2" presStyleCnt="3"/>
      <dgm:spPr/>
    </dgm:pt>
    <dgm:pt modelId="{8A6F0410-9311-42C2-9E89-48170EFEDF1E}" type="pres">
      <dgm:prSet presAssocID="{802F735D-8FE1-4DF5-8560-DE91DD50028B}" presName="spH" presStyleCnt="0"/>
      <dgm:spPr/>
    </dgm:pt>
    <dgm:pt modelId="{96FC612B-20CF-4206-819B-CEC18249E601}" type="pres">
      <dgm:prSet presAssocID="{802F735D-8FE1-4DF5-8560-DE91DD50028B}" presName="desTx" presStyleLbl="node1" presStyleIdx="2" presStyleCnt="3">
        <dgm:presLayoutVars>
          <dgm:bulletEnabled val="1"/>
        </dgm:presLayoutVars>
      </dgm:prSet>
      <dgm:spPr/>
    </dgm:pt>
  </dgm:ptLst>
  <dgm:cxnLst>
    <dgm:cxn modelId="{F3FC7A0B-72F8-486B-9A45-9669BA0CAA74}" type="presOf" srcId="{4035D379-A683-4B1C-9920-2FB65D6D1550}" destId="{17E720BB-EAC1-4B89-A7BE-7B928C1D01EE}" srcOrd="0" destOrd="0" presId="urn:diagrams.loki3.com/BracketList"/>
    <dgm:cxn modelId="{52A5041E-8CF9-4A39-9259-EA24EC29A410}" srcId="{2DE707DF-5DD0-469D-95CC-3EDCFF6229C8}" destId="{B14E95B8-495B-47C9-AB60-A80D542BF319}" srcOrd="1" destOrd="0" parTransId="{A127CF5C-8250-4260-979C-AB5BDF09DB1A}" sibTransId="{1DFF8E71-7953-4698-93BF-CF40A60702AF}"/>
    <dgm:cxn modelId="{17E0D81F-61DA-41D6-9294-18BBA8DA1B1F}" srcId="{2DE707DF-5DD0-469D-95CC-3EDCFF6229C8}" destId="{BFE2B4A8-3A82-43C8-AEFE-DAE1DFD0F29F}" srcOrd="2" destOrd="0" parTransId="{EB927EE1-127C-4C7A-9212-2872CF1424EE}" sibTransId="{9D2A1A1A-F5C2-4751-8768-C4C0295B2371}"/>
    <dgm:cxn modelId="{5B687220-9F84-48F7-804C-28315D1B85F3}" type="presOf" srcId="{B14E95B8-495B-47C9-AB60-A80D542BF319}" destId="{0E38AF02-2348-43AB-A9C3-A72B9264AFBB}" srcOrd="0" destOrd="1" presId="urn:diagrams.loki3.com/BracketList"/>
    <dgm:cxn modelId="{9F5A4529-29C4-468A-AF0F-884B3D952BBA}" srcId="{2DE707DF-5DD0-469D-95CC-3EDCFF6229C8}" destId="{E699AFC3-9340-4418-A203-EB71A1721C79}" srcOrd="3" destOrd="0" parTransId="{7A8A76F5-6237-4B33-ADCF-6422C3A436F6}" sibTransId="{CDE67D49-191C-40A2-A9A7-FB0AF6BA9695}"/>
    <dgm:cxn modelId="{39C6E935-F5A2-4A51-8C7B-AA0A42431196}" type="presOf" srcId="{2DE707DF-5DD0-469D-95CC-3EDCFF6229C8}" destId="{03C6D065-93A1-48D7-9FA6-367742B8F4F1}" srcOrd="0" destOrd="0" presId="urn:diagrams.loki3.com/BracketList"/>
    <dgm:cxn modelId="{5300643E-3DCE-46E8-B059-F31E819A5B5E}" srcId="{C1A7DBFA-56E5-489B-B629-EC79D92693C4}" destId="{4035D379-A683-4B1C-9920-2FB65D6D1550}" srcOrd="0" destOrd="0" parTransId="{49372862-3C02-44D8-8D5A-D5B8BF44A611}" sibTransId="{BB8A16F4-323A-40C8-AD4C-93CB1714ADC6}"/>
    <dgm:cxn modelId="{ECC9A042-261F-4321-9BF8-8C55FA033F1A}" type="presOf" srcId="{008A0E58-AA06-4717-B26C-F9D47F744092}" destId="{96FC612B-20CF-4206-819B-CEC18249E601}" srcOrd="0" destOrd="0" presId="urn:diagrams.loki3.com/BracketList"/>
    <dgm:cxn modelId="{C6FB1A64-CF87-48C6-A571-72C4EE385601}" srcId="{FF264AF5-71B3-49DA-A72C-879BB77C16D5}" destId="{802F735D-8FE1-4DF5-8560-DE91DD50028B}" srcOrd="2" destOrd="0" parTransId="{0A00DB93-CADF-47E1-BD08-C7D27BC70D42}" sibTransId="{610455CF-83B3-4D0D-A8BF-D681E430125D}"/>
    <dgm:cxn modelId="{FE632249-5348-46F4-96B2-6CC3CB4C4B51}" srcId="{802F735D-8FE1-4DF5-8560-DE91DD50028B}" destId="{F32EEE3E-FC17-47BE-8268-D952E5A474FB}" srcOrd="2" destOrd="0" parTransId="{09DB2CCC-73C4-4E2B-BECD-5DB397951768}" sibTransId="{0E9A4B41-1F14-46EC-9A29-2F189BB6A509}"/>
    <dgm:cxn modelId="{CFD9836D-C353-4DC5-A299-20000DA2976C}" type="presOf" srcId="{E699AFC3-9340-4418-A203-EB71A1721C79}" destId="{0E38AF02-2348-43AB-A9C3-A72B9264AFBB}" srcOrd="0" destOrd="3" presId="urn:diagrams.loki3.com/BracketList"/>
    <dgm:cxn modelId="{5673D16F-4012-45BD-A58B-C32A74013884}" type="presOf" srcId="{6DF08413-CCD1-4B04-A434-CF9D91B16DB5}" destId="{0E38AF02-2348-43AB-A9C3-A72B9264AFBB}" srcOrd="0" destOrd="0" presId="urn:diagrams.loki3.com/BracketList"/>
    <dgm:cxn modelId="{882F1753-3742-49C0-9E40-6E4FDCE7182D}" srcId="{2DE707DF-5DD0-469D-95CC-3EDCFF6229C8}" destId="{6DF08413-CCD1-4B04-A434-CF9D91B16DB5}" srcOrd="0" destOrd="0" parTransId="{992E60FD-048A-42C6-8C97-1DD27368D347}" sibTransId="{C7E8F9E7-F719-44A1-A824-01D0D17B0B74}"/>
    <dgm:cxn modelId="{A25B2783-10AC-4D8B-8518-5A3738086D47}" srcId="{802F735D-8FE1-4DF5-8560-DE91DD50028B}" destId="{008A0E58-AA06-4717-B26C-F9D47F744092}" srcOrd="0" destOrd="0" parTransId="{204E47EB-A520-4AEE-851C-A432F775976B}" sibTransId="{7C5DCA00-E9D4-4820-BE7D-FFADDD1BA15B}"/>
    <dgm:cxn modelId="{BDB5C896-722C-4145-8497-73F71954A43A}" type="presOf" srcId="{BFE2B4A8-3A82-43C8-AEFE-DAE1DFD0F29F}" destId="{0E38AF02-2348-43AB-A9C3-A72B9264AFBB}" srcOrd="0" destOrd="2" presId="urn:diagrams.loki3.com/BracketList"/>
    <dgm:cxn modelId="{A96FF89C-9997-44CF-ADC1-C658AB77F41F}" type="presOf" srcId="{F32EEE3E-FC17-47BE-8268-D952E5A474FB}" destId="{96FC612B-20CF-4206-819B-CEC18249E601}" srcOrd="0" destOrd="2" presId="urn:diagrams.loki3.com/BracketList"/>
    <dgm:cxn modelId="{0EB239A4-3CE1-464F-A8B7-701B26FB0052}" type="presOf" srcId="{766ED039-BEA2-4440-9C22-6D0C2A62CCB3}" destId="{96FC612B-20CF-4206-819B-CEC18249E601}" srcOrd="0" destOrd="1" presId="urn:diagrams.loki3.com/BracketList"/>
    <dgm:cxn modelId="{3EC1BAAA-394F-41C0-BEA6-FFA976CED4CC}" type="presOf" srcId="{FF264AF5-71B3-49DA-A72C-879BB77C16D5}" destId="{3E31015A-2547-41E3-8E7D-5AF4DCB0FF13}" srcOrd="0" destOrd="0" presId="urn:diagrams.loki3.com/BracketList"/>
    <dgm:cxn modelId="{6E5F4DAB-8F3D-4D3E-A3B6-75654047ACBF}" type="presOf" srcId="{C1A7DBFA-56E5-489B-B629-EC79D92693C4}" destId="{06453A9C-E98E-4552-9065-CE5389F9D763}" srcOrd="0" destOrd="0" presId="urn:diagrams.loki3.com/BracketList"/>
    <dgm:cxn modelId="{DCA01EAD-4D0F-4410-AD89-7F106E7BD51A}" srcId="{FF264AF5-71B3-49DA-A72C-879BB77C16D5}" destId="{2DE707DF-5DD0-469D-95CC-3EDCFF6229C8}" srcOrd="0" destOrd="0" parTransId="{5A504EE3-704B-4065-984B-FFFEE3B2217A}" sibTransId="{07CFCC1D-62C1-4045-8BCD-5B6A7D6AD472}"/>
    <dgm:cxn modelId="{2EFDA5AE-51CC-48D6-B811-D89F4C5B7A18}" srcId="{FF264AF5-71B3-49DA-A72C-879BB77C16D5}" destId="{C1A7DBFA-56E5-489B-B629-EC79D92693C4}" srcOrd="1" destOrd="0" parTransId="{CBE19312-1E9B-4D50-9680-A141EA482CAC}" sibTransId="{7C765C3A-0D47-4D8A-ABAA-D7E0BE0477AA}"/>
    <dgm:cxn modelId="{19557BEE-B8F1-4F62-9B46-84212DEC854B}" type="presOf" srcId="{802F735D-8FE1-4DF5-8560-DE91DD50028B}" destId="{C98015E9-F00B-4F14-A25C-4E45691A8650}" srcOrd="0" destOrd="0" presId="urn:diagrams.loki3.com/BracketList"/>
    <dgm:cxn modelId="{2845C2F0-839B-427C-A695-030DAE821BF6}" srcId="{802F735D-8FE1-4DF5-8560-DE91DD50028B}" destId="{766ED039-BEA2-4440-9C22-6D0C2A62CCB3}" srcOrd="1" destOrd="0" parTransId="{2448C8FC-96FC-44EE-927D-2425D5DA3BFB}" sibTransId="{50E9031D-D8FB-4323-979E-11907E1A487C}"/>
    <dgm:cxn modelId="{DFEB0155-FADE-4974-BE73-788E68FB2349}" type="presParOf" srcId="{3E31015A-2547-41E3-8E7D-5AF4DCB0FF13}" destId="{4FF9B843-BECD-4347-930C-866EE8199218}" srcOrd="0" destOrd="0" presId="urn:diagrams.loki3.com/BracketList"/>
    <dgm:cxn modelId="{E2525721-DA8B-4943-A932-06885A652A7E}" type="presParOf" srcId="{4FF9B843-BECD-4347-930C-866EE8199218}" destId="{03C6D065-93A1-48D7-9FA6-367742B8F4F1}" srcOrd="0" destOrd="0" presId="urn:diagrams.loki3.com/BracketList"/>
    <dgm:cxn modelId="{DE7FC344-8FFE-4753-9401-91EE2557EB47}" type="presParOf" srcId="{4FF9B843-BECD-4347-930C-866EE8199218}" destId="{06C27199-8000-4AE6-9705-FB690292F326}" srcOrd="1" destOrd="0" presId="urn:diagrams.loki3.com/BracketList"/>
    <dgm:cxn modelId="{0CDAAD4A-C87E-4F54-B2E3-41E607B8EA34}" type="presParOf" srcId="{4FF9B843-BECD-4347-930C-866EE8199218}" destId="{13A4E51D-38F6-4183-973F-D9E56832AE48}" srcOrd="2" destOrd="0" presId="urn:diagrams.loki3.com/BracketList"/>
    <dgm:cxn modelId="{C1E13BEF-B04D-4783-88EC-3D511F2A14FA}" type="presParOf" srcId="{4FF9B843-BECD-4347-930C-866EE8199218}" destId="{0E38AF02-2348-43AB-A9C3-A72B9264AFBB}" srcOrd="3" destOrd="0" presId="urn:diagrams.loki3.com/BracketList"/>
    <dgm:cxn modelId="{68A70194-D65E-47AA-AA4D-51345E0D5650}" type="presParOf" srcId="{3E31015A-2547-41E3-8E7D-5AF4DCB0FF13}" destId="{1F501FF5-1E47-4939-8DCD-FD840B5D1CC5}" srcOrd="1" destOrd="0" presId="urn:diagrams.loki3.com/BracketList"/>
    <dgm:cxn modelId="{B82CA10B-39E4-4CD8-A6F8-9C4B5492FFCF}" type="presParOf" srcId="{3E31015A-2547-41E3-8E7D-5AF4DCB0FF13}" destId="{2EA77330-FEA7-4ED1-B2C2-9127A6DEECAC}" srcOrd="2" destOrd="0" presId="urn:diagrams.loki3.com/BracketList"/>
    <dgm:cxn modelId="{3F8C29CB-111C-4129-96C9-DD1985DA850D}" type="presParOf" srcId="{2EA77330-FEA7-4ED1-B2C2-9127A6DEECAC}" destId="{06453A9C-E98E-4552-9065-CE5389F9D763}" srcOrd="0" destOrd="0" presId="urn:diagrams.loki3.com/BracketList"/>
    <dgm:cxn modelId="{703AF129-1D35-424F-B221-07C6BC81116C}" type="presParOf" srcId="{2EA77330-FEA7-4ED1-B2C2-9127A6DEECAC}" destId="{3990A547-8466-44AA-9860-1BE6A43B69A0}" srcOrd="1" destOrd="0" presId="urn:diagrams.loki3.com/BracketList"/>
    <dgm:cxn modelId="{A0FC8389-AE19-40C4-923A-F52268B5329A}" type="presParOf" srcId="{2EA77330-FEA7-4ED1-B2C2-9127A6DEECAC}" destId="{182A0880-D9A0-4772-9368-343C5CE46B36}" srcOrd="2" destOrd="0" presId="urn:diagrams.loki3.com/BracketList"/>
    <dgm:cxn modelId="{72DE7FFD-6619-406A-A29F-4118726E6C47}" type="presParOf" srcId="{2EA77330-FEA7-4ED1-B2C2-9127A6DEECAC}" destId="{17E720BB-EAC1-4B89-A7BE-7B928C1D01EE}" srcOrd="3" destOrd="0" presId="urn:diagrams.loki3.com/BracketList"/>
    <dgm:cxn modelId="{E2A8C276-42BD-4F7F-9B28-54013584C366}" type="presParOf" srcId="{3E31015A-2547-41E3-8E7D-5AF4DCB0FF13}" destId="{7FD6DC4F-1CA5-4267-8C22-87E99ACFB7AA}" srcOrd="3" destOrd="0" presId="urn:diagrams.loki3.com/BracketList"/>
    <dgm:cxn modelId="{B73191F9-F7D1-42D5-87D0-5462B85E4001}" type="presParOf" srcId="{3E31015A-2547-41E3-8E7D-5AF4DCB0FF13}" destId="{7BBCF822-0E88-4E1A-8EAA-9C3537719A60}" srcOrd="4" destOrd="0" presId="urn:diagrams.loki3.com/BracketList"/>
    <dgm:cxn modelId="{5880F57B-6C69-4F15-90FD-1DE7146FF850}" type="presParOf" srcId="{7BBCF822-0E88-4E1A-8EAA-9C3537719A60}" destId="{C98015E9-F00B-4F14-A25C-4E45691A8650}" srcOrd="0" destOrd="0" presId="urn:diagrams.loki3.com/BracketList"/>
    <dgm:cxn modelId="{5587CAD7-DD0B-4AE6-A18F-C862DAE2693A}" type="presParOf" srcId="{7BBCF822-0E88-4E1A-8EAA-9C3537719A60}" destId="{C429CA22-40E7-479E-ACDC-E8B458FDD5F6}" srcOrd="1" destOrd="0" presId="urn:diagrams.loki3.com/BracketList"/>
    <dgm:cxn modelId="{8026F38E-4E55-4BB3-9257-0A5E7353220E}" type="presParOf" srcId="{7BBCF822-0E88-4E1A-8EAA-9C3537719A60}" destId="{8A6F0410-9311-42C2-9E89-48170EFEDF1E}" srcOrd="2" destOrd="0" presId="urn:diagrams.loki3.com/BracketList"/>
    <dgm:cxn modelId="{CDBF6A4F-08E2-4C88-BA59-28EECD7C287D}" type="presParOf" srcId="{7BBCF822-0E88-4E1A-8EAA-9C3537719A60}" destId="{96FC612B-20CF-4206-819B-CEC18249E60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D065-93A1-48D7-9FA6-367742B8F4F1}">
      <dsp:nvSpPr>
        <dsp:cNvPr id="0" name=""/>
        <dsp:cNvSpPr/>
      </dsp:nvSpPr>
      <dsp:spPr>
        <a:xfrm>
          <a:off x="3480" y="1376185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Presentation</a:t>
          </a:r>
        </a:p>
      </dsp:txBody>
      <dsp:txXfrm>
        <a:off x="3480" y="1376185"/>
        <a:ext cx="1780492" cy="396000"/>
      </dsp:txXfrm>
    </dsp:sp>
    <dsp:sp modelId="{06C27199-8000-4AE6-9705-FB690292F326}">
      <dsp:nvSpPr>
        <dsp:cNvPr id="0" name=""/>
        <dsp:cNvSpPr/>
      </dsp:nvSpPr>
      <dsp:spPr>
        <a:xfrm>
          <a:off x="1783973" y="905935"/>
          <a:ext cx="356098" cy="1336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8AF02-2348-43AB-A9C3-A72B9264AFBB}">
      <dsp:nvSpPr>
        <dsp:cNvPr id="0" name=""/>
        <dsp:cNvSpPr/>
      </dsp:nvSpPr>
      <dsp:spPr>
        <a:xfrm>
          <a:off x="2282511" y="905935"/>
          <a:ext cx="4842940" cy="1336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Leichtgewichtiges Preact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Redux + Thunk Middleware (Async)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Integrierter Swagger-Client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Spring Web &amp; Security</a:t>
          </a:r>
        </a:p>
      </dsp:txBody>
      <dsp:txXfrm>
        <a:off x="2282511" y="905935"/>
        <a:ext cx="4842940" cy="1336500"/>
      </dsp:txXfrm>
    </dsp:sp>
    <dsp:sp modelId="{06453A9C-E98E-4552-9065-CE5389F9D763}">
      <dsp:nvSpPr>
        <dsp:cNvPr id="0" name=""/>
        <dsp:cNvSpPr/>
      </dsp:nvSpPr>
      <dsp:spPr>
        <a:xfrm>
          <a:off x="3480" y="2326810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Business</a:t>
          </a:r>
        </a:p>
      </dsp:txBody>
      <dsp:txXfrm>
        <a:off x="3480" y="2326810"/>
        <a:ext cx="1780492" cy="396000"/>
      </dsp:txXfrm>
    </dsp:sp>
    <dsp:sp modelId="{3990A547-8466-44AA-9860-1BE6A43B69A0}">
      <dsp:nvSpPr>
        <dsp:cNvPr id="0" name=""/>
        <dsp:cNvSpPr/>
      </dsp:nvSpPr>
      <dsp:spPr>
        <a:xfrm>
          <a:off x="1783973" y="2314435"/>
          <a:ext cx="356098" cy="4207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720BB-EAC1-4B89-A7BE-7B928C1D01EE}">
      <dsp:nvSpPr>
        <dsp:cNvPr id="0" name=""/>
        <dsp:cNvSpPr/>
      </dsp:nvSpPr>
      <dsp:spPr>
        <a:xfrm>
          <a:off x="2282511" y="2314435"/>
          <a:ext cx="4842940" cy="420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Selbstgeschriebene Businessklassen</a:t>
          </a:r>
        </a:p>
      </dsp:txBody>
      <dsp:txXfrm>
        <a:off x="2282511" y="2314435"/>
        <a:ext cx="4842940" cy="420750"/>
      </dsp:txXfrm>
    </dsp:sp>
    <dsp:sp modelId="{C98015E9-F00B-4F14-A25C-4E45691A8650}">
      <dsp:nvSpPr>
        <dsp:cNvPr id="0" name=""/>
        <dsp:cNvSpPr/>
      </dsp:nvSpPr>
      <dsp:spPr>
        <a:xfrm>
          <a:off x="3480" y="3128935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Persistence</a:t>
          </a:r>
        </a:p>
      </dsp:txBody>
      <dsp:txXfrm>
        <a:off x="3480" y="3128935"/>
        <a:ext cx="1780492" cy="396000"/>
      </dsp:txXfrm>
    </dsp:sp>
    <dsp:sp modelId="{C429CA22-40E7-479E-ACDC-E8B458FDD5F6}">
      <dsp:nvSpPr>
        <dsp:cNvPr id="0" name=""/>
        <dsp:cNvSpPr/>
      </dsp:nvSpPr>
      <dsp:spPr>
        <a:xfrm>
          <a:off x="1783973" y="2807185"/>
          <a:ext cx="356098" cy="1039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C612B-20CF-4206-819B-CEC18249E601}">
      <dsp:nvSpPr>
        <dsp:cNvPr id="0" name=""/>
        <dsp:cNvSpPr/>
      </dsp:nvSpPr>
      <dsp:spPr>
        <a:xfrm>
          <a:off x="2282511" y="2807185"/>
          <a:ext cx="4842940" cy="1039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Database first (Heroku PostgreSQL)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jOOQ JDBC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MapStruct (Mapping DTO </a:t>
          </a:r>
          <a:r>
            <a:rPr lang="de-CH" sz="2000" kern="1200" dirty="0">
              <a:sym typeface="Wingdings" panose="05000000000000000000" pitchFamily="2" charset="2"/>
            </a:rPr>
            <a:t> Entity)</a:t>
          </a:r>
          <a:endParaRPr lang="de-CH" sz="2000" kern="1200" dirty="0"/>
        </a:p>
      </dsp:txBody>
      <dsp:txXfrm>
        <a:off x="2282511" y="2807185"/>
        <a:ext cx="4842940" cy="103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fhnw-wodss.herokuapp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CH" dirty="0"/>
              <a:t>Präsentation Workshop 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Thibault Gagnaux, Philipp Lüthi und Simon Wächter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937F9-4A72-4233-93AC-538C5FBF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2" y="2988543"/>
            <a:ext cx="6408712" cy="35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wollen die Vorteile von Preact aber nicht absprechen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Enorm leichtgewichtig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Wenn Nachteile bekannt: Genial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Spielt seinen Trumpf aus wenn: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Es kein Ersatz für React sein soll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Wenige/keine externen React Libraries wie React/Redux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Eigenes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Deploymentgrösse: 3 KB (Preact) + 1 KB (Redux-zero) + Eigener Payload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		= Unter 4 KB GZIP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4199B6-233C-45A0-9287-204C34F9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037" y="937100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A33C-D9A4-4BB2-9980-5C2394B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3792-69CF-4D25-AC45-B60B79B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6624-3915-4D84-8881-0F0F596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9D513D-C3D4-4396-8BB1-F64E1F5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4/4: Teamarbeit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1C9B4A-6094-49E4-BD87-0C319BC5E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waren zu 3 und hatten keinen «Frontendguru»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Alternativen ausprobieren und ausloten vs. Zeit  </a:t>
            </a:r>
            <a:r>
              <a:rPr lang="de-CH" dirty="0">
                <a:sym typeface="Wingdings" panose="05000000000000000000" pitchFamily="2" charset="2"/>
              </a:rPr>
              <a:t> Stetiger Konflikt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waren von der Komplexität der Aufgabe beeindruckt, konnten sie aber noch abfedern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Lesson Learned: Ein funktionierendes Backend ab Woche 3 ist sehr hilfreich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741D0-2F8D-4209-A806-5B740F64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54" y="5220791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A33C-D9A4-4BB2-9980-5C2394B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3792-69CF-4D25-AC45-B60B79B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6624-3915-4D84-8881-0F0F596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9D513D-C3D4-4396-8BB1-F64E1F5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1C9B4A-6094-49E4-BD87-0C319BC5E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Unterschied «Heile Welt» versus «Realität»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Erwartungen an den Workshop unklar </a:t>
            </a:r>
            <a:r>
              <a:rPr lang="de-CH" dirty="0">
                <a:sym typeface="Wingdings" panose="05000000000000000000" pitchFamily="2" charset="2"/>
              </a:rPr>
              <a:t> Aufbau muss verbessert werden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Wahl der Technologien vor dem Ausarbeiten der Anforderungen kann gefährlich sein </a:t>
            </a:r>
            <a:r>
              <a:rPr lang="de-CH" dirty="0">
                <a:sym typeface="Wingdings" panose="05000000000000000000" pitchFamily="2" charset="2"/>
              </a:rPr>
              <a:t> Wir hatten noch Glück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Kritisches Hinterfragen, ob die neue Library/Framework auch wirklich den erhofften Mehrwert bietet (jOOQ: Ja, Preact: Nein)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47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9B41-22A3-4A02-97FE-CCB3D5DF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C2B2B-6A58-4D95-A16D-265A0062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708A-ACC4-4BE9-93A4-3F40BFAA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4738CC-E310-40A0-8F28-81F6D79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FD9F5-BCB3-427E-9907-942AE979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16" y="2052439"/>
            <a:ext cx="8712968" cy="48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29.04.2019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Technologiestack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Lessons Learned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Gestaltung API &amp; Dokumentation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Datenbankwrapper jOOQ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Frontend-Library Preact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Teamarbeit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56CDE-A226-49EC-955F-153744EA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EA61-490E-437A-A2C3-E6392CEC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E26EF-00AB-404E-A2DF-6C47EE6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E209EC-29B3-4843-AFF6-3299385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Technologiestack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18DE39-EC7C-47E6-9261-C8BE12E41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757153"/>
              </p:ext>
            </p:extLst>
          </p:nvPr>
        </p:nvGraphicFramePr>
        <p:xfrm>
          <a:off x="2250356" y="1188343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3838DD-0360-454B-909F-3BE891360DDE}"/>
              </a:ext>
            </a:extLst>
          </p:cNvPr>
          <p:cNvSpPr txBox="1"/>
          <p:nvPr/>
        </p:nvSpPr>
        <p:spPr>
          <a:xfrm>
            <a:off x="661666" y="5436815"/>
            <a:ext cx="9288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Tools: Gradle + Flyway (DB Migration) + Node/NPM Plugin (Frontend)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Testing: Junit 5 + dockerisierter PostgreSQL TestContainer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Deployment: Lokal oder als Docker Container:</a:t>
            </a:r>
            <a:br>
              <a:rPr lang="de-CH" dirty="0"/>
            </a:br>
            <a:r>
              <a:rPr lang="de-CH" dirty="0">
                <a:hlinkClick r:id="rId7"/>
              </a:rPr>
              <a:t>http://fhnw-wodss.herokuapp.com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9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57DEA-CA5D-4BBF-90E6-897B365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1B95B-0D8F-4BE3-93B2-9F9621BE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0AA2-F346-4059-A801-6232B640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A946C6-2302-45B4-AF86-4951C730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1/4: Gestaltung API &amp; Dokumentation</a:t>
            </a:r>
            <a:br>
              <a:rPr lang="de-CH" dirty="0"/>
            </a:br>
            <a:r>
              <a:rPr lang="de-CH" dirty="0"/>
              <a:t>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486B9-DD02-456C-9C7A-4F89000EF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Slack für die Kommunikation: Sehr angenehm &amp; direkt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Treffen zur API Diskussion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Unterschiedliche Interpretation der Requirements </a:t>
            </a:r>
            <a:r>
              <a:rPr lang="de-CH" dirty="0">
                <a:sym typeface="Wingdings" panose="05000000000000000000" pitchFamily="2" charset="2"/>
              </a:rPr>
              <a:t> Dozentenmeinung(en)</a:t>
            </a:r>
            <a:endParaRPr lang="de-CH" dirty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Komplexität explodiert </a:t>
            </a:r>
            <a:r>
              <a:rPr lang="de-CH" dirty="0">
                <a:sym typeface="Wingdings" panose="05000000000000000000" pitchFamily="2" charset="2"/>
              </a:rPr>
              <a:t> Diskussion mit Herrn Gruntz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API first, Use Cases second  Use Cases nicht erkannt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Gestaltung der API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Swagger war ein guter Start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ABER: Eine Kontextdokumentation wäre nötig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Im Nachhinein würden wir vieles anders spezifizieren (Use Cases  </a:t>
            </a:r>
            <a:r>
              <a:rPr lang="de-CH" dirty="0" err="1">
                <a:sym typeface="Wingdings" panose="05000000000000000000" pitchFamily="2" charset="2"/>
              </a:rPr>
              <a:t>Subroutes</a:t>
            </a:r>
            <a:r>
              <a:rPr lang="de-CH" dirty="0">
                <a:sym typeface="Wingdings" panose="05000000000000000000" pitchFamily="2" charset="2"/>
              </a:rPr>
              <a:t> auf Projekte)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12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183F7-724A-4F53-998E-A0C4D9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4A02-9459-4EC3-A171-2F74703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9039-1C06-4621-ACEA-7001E1E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2582D-7F95-4608-A8F7-20B6DD1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2/4: Datenbankwrapper jOOQ</a:t>
            </a:r>
            <a:br>
              <a:rPr lang="de-CH" dirty="0"/>
            </a:b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A2F2D-AB71-40AB-BDCC-C7231130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jOOQ: Generation von Java Objekten aus SQL</a:t>
            </a: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Integration in Tool &amp; Buildchain </a:t>
            </a:r>
            <a:r>
              <a:rPr lang="de-CH" dirty="0">
                <a:sym typeface="Wingdings" panose="05000000000000000000" pitchFamily="2" charset="2"/>
              </a:rPr>
              <a:t> A</a:t>
            </a:r>
            <a:r>
              <a:rPr lang="de-CH" dirty="0"/>
              <a:t>ufwändig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Enorm mächtig </a:t>
            </a:r>
            <a:r>
              <a:rPr lang="de-CH" dirty="0">
                <a:sym typeface="Wingdings" panose="05000000000000000000" pitchFamily="2" charset="2"/>
              </a:rPr>
              <a:t> z.B. komplexe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Lessons Learned: Mächtigkeit von jOOQ in generische Klasse abstrahieren (Klasse GenericCrudRepository)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Lessons Learned: Durch Database First &amp; jOOQ konnten wir mit den API Flaws sehr gut umgehen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8F7D2-5BD4-4C42-919C-946ACB15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57" y="5360045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183F7-724A-4F53-998E-A0C4D9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4A02-9459-4EC3-A171-2F74703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9039-1C06-4621-ACEA-7001E1E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2582D-7F95-4608-A8F7-20B6DD1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2/4: Datenbankwrapper jOOQ</a:t>
            </a:r>
            <a:br>
              <a:rPr lang="de-CH" dirty="0"/>
            </a:b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A2F2D-AB71-40AB-BDCC-C7231130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DSL ermöglicht Ausweichen auf komplexere &amp; typensichere Queries: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7FD07-38DD-465C-9B9A-E753BDE8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" y="2916535"/>
            <a:ext cx="101551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Motivation durch Dozierende: Neue Frontendtechnologie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Idee: Wechsel zu «Preact» (3KB statt 45KB)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Enorm leichtgewichtig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Drop In Replacement zu React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Kompatibilitätslayer für Edge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React Libraries «sollten» funktionieren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6C142-3994-4F0C-B8C3-C1F5318E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54" y="5220791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Preact CLI Tooling kann nicht überzeugen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Verwendung der Kompatibilitätslayer nicht möglich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Faktisch keine React Third-Party Libraries verwendbar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Kein reactstrap </a:t>
            </a:r>
            <a:r>
              <a:rPr lang="de-CH" dirty="0">
                <a:sym typeface="Wingdings" panose="05000000000000000000" pitchFamily="2" charset="2"/>
              </a:rPr>
              <a:t> keine Modalen Dialoge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Fallback: Vanilla Bootstrap mit den ganzen Abhängigkeiten wie jQuery und Popper.js (#Autsch)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Im Endeffekt: Reinvent the Wheel  Projektkritisch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Der Vorteil der Leichtgewichtigkeit wird zerstört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5E9E7-9111-44B2-98E5-372F339A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28" y="4932759"/>
            <a:ext cx="129665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6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28.04.2019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App wurde grösser als mit React (Kein GZIP)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Trost: Progressive Web App (PWA) Support, nicht deaktivierbar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CBE70-8C90-4034-BD22-6482C75D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28" y="1060688"/>
            <a:ext cx="1296655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9E5EF-5CF1-461B-A3FD-85E1CD35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274694"/>
            <a:ext cx="948705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592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613</Words>
  <Application>Microsoft Office PowerPoint</Application>
  <PresentationFormat>Custom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FHNW-PP</vt:lpstr>
      <vt:lpstr>Präsentation Workshop </vt:lpstr>
      <vt:lpstr>Übersicht</vt:lpstr>
      <vt:lpstr>Technologiestack</vt:lpstr>
      <vt:lpstr>Lessons Learned 1/4: Gestaltung API &amp; Dokumentation   </vt:lpstr>
      <vt:lpstr>Lessons Learned 2/4: Datenbankwrapper jOOQ </vt:lpstr>
      <vt:lpstr>Lessons Learned 2/4: Datenbankwrapper jOOQ </vt:lpstr>
      <vt:lpstr>Lessons Learned 3/4: Frontend-Library Preact</vt:lpstr>
      <vt:lpstr>Lessons Learned 3/4: Frontend-Library Preact</vt:lpstr>
      <vt:lpstr>Lessons Learned 3/4: Frontend-Library Preact</vt:lpstr>
      <vt:lpstr>Lessons Learned 3/4: Frontend-Library Preact</vt:lpstr>
      <vt:lpstr>Lessons Learned 4/4: Teamarbeit</vt:lpstr>
      <vt:lpstr>Fazit</vt:lpstr>
      <vt:lpstr>Demo</vt:lpstr>
    </vt:vector>
  </TitlesOfParts>
  <Company>FHNW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Wächter Simon (s)</dc:creator>
  <cp:lastModifiedBy>Wächter Simon (s)</cp:lastModifiedBy>
  <cp:revision>84</cp:revision>
  <dcterms:created xsi:type="dcterms:W3CDTF">2019-04-26T15:06:59Z</dcterms:created>
  <dcterms:modified xsi:type="dcterms:W3CDTF">2019-04-28T21:29:41Z</dcterms:modified>
</cp:coreProperties>
</file>