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1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432"/>
    <p:restoredTop sz="94694"/>
  </p:normalViewPr>
  <p:slideViewPr>
    <p:cSldViewPr snapToGrid="0" snapToObjects="1" showGuides="1">
      <p:cViewPr varScale="1">
        <p:scale>
          <a:sx n="76" d="100"/>
          <a:sy n="76" d="100"/>
        </p:scale>
        <p:origin x="232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D859-36B4-6547-9A6B-D6CC8BE21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7E508-2551-7442-8221-9E7A4668F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5298-D327-8941-BA66-9216410A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BD6B-C306-F04D-8785-E96F1CEE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4DE3-C69F-4245-BE61-EF1B9151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E5E8-9C03-5742-9422-48A8EEF6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90D6D-B63B-534B-98A6-A83EF0C4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6473-0BC7-7744-B1C6-7128315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5B85-BB46-A748-89A8-3BA43C7A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04AC-8A0B-E548-A5DD-CAB2D39A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FC7E9-4341-2647-A534-DA9F93CD4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F54B6-9AAA-7645-B19B-3C3E75B7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6D81-395A-4F42-B77F-345CB858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6C-1225-6A49-8618-2B5ED4CD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8B58-4FB6-7E44-B23E-3AFBC6E2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D6E7-B36A-D145-B4ED-01EBDA7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9FE9-D60A-3F4F-B506-B1EE7FF7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2A06-A7CC-3648-85A2-ACAF6DB4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7866-7008-D945-8C43-10D2711A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3671-5B50-5247-9F90-DD31D4F2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C529-F088-D140-BE92-1B8D47DF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B88FE-AEDC-DF4C-8427-9C3C22E9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583F-4577-C249-9603-F2656C08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A6E1-DF58-BB49-8133-18D078EB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CA8F-3DE4-8D44-960A-F5167EE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3FBA-5B1F-A745-A10A-75934332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3E3A-18BF-9C4A-B427-CEA0D85DF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98988-7197-6847-93B2-E72C86842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234E-D304-D94F-950B-867B9445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4EE71-D5DD-494F-87AD-7F348CF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21D47-2906-F148-BFB8-32E6720F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82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F712-25C3-434D-A241-D0D0C101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B782B-AF01-F84D-BDAF-7FC90D45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E8C24-BE97-864E-B008-44A0C4A1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17FEA-5BBE-E040-8EAC-4927FAC3A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20C55-2A94-B443-A7EC-EFD4108C1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CD735-8366-A440-9754-537967FD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8BADF-9EE1-7C40-9533-01E27984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B1067-6CB2-E34C-BAED-4A62556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88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3791-483A-C94E-B604-8B61AE61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5E586-AA44-8143-9E9C-A1E37125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63AD-D102-FE4C-9CA9-A5303437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14163-FCA1-524D-AB1C-BA5F0821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FEA97-90F0-D446-A924-3EC4ACA0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49C0E-BFC0-0042-8B76-ABD5DFE4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9834-5242-C14D-918E-D00C2273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14D8-A9BF-8B42-BFF2-E37C6DC1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0292-0927-434A-A63D-B396DA1B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DD607-134A-5B46-8750-BB540A9FF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D5C3-6BFA-2948-A206-1C21CDD6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3828-3389-5544-9B35-5C476870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87DDE-59C5-D944-B127-1A2C1132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65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C528-B110-B244-901E-A2C8AAEB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0335E-9CCE-3347-AF6F-EB3ED7D98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5CBC7-40C2-4B4B-AA07-3BA50B022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C2BC-D44A-F641-ADD6-43297603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46F5-C3DB-1444-B751-5B75FD24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469F8-1438-304E-A569-B2F35C9C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AC232-60F1-A948-B2C5-4C8A248D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EA105-E375-BE4B-B0EA-F5353AD2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608A-FEAF-7349-BBEE-2649F9A1D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6D73-81ED-634E-9F6A-7D2B5543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655F-775F-1C41-B85E-9146AF2EC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4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525D-954E-8D47-BC3D-905FDFE51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accent4"/>
                </a:solidFill>
              </a:rPr>
              <a:t>Technology Integration </a:t>
            </a:r>
            <a:r>
              <a:rPr lang="de-CH" b="1" dirty="0" err="1">
                <a:solidFill>
                  <a:schemeClr val="accent4"/>
                </a:solidFill>
              </a:rPr>
              <a:t>of</a:t>
            </a:r>
            <a:r>
              <a:rPr lang="de-CH" b="1" dirty="0">
                <a:solidFill>
                  <a:schemeClr val="accent4"/>
                </a:solidFill>
              </a:rPr>
              <a:t> Group 5 </a:t>
            </a:r>
            <a:r>
              <a:rPr lang="de-CH" b="1" dirty="0" err="1">
                <a:solidFill>
                  <a:schemeClr val="accent4"/>
                </a:solidFill>
              </a:rPr>
              <a:t>and</a:t>
            </a:r>
            <a:endParaRPr lang="de-CH" b="1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5117A-DF2C-1B45-83CD-BAC0E33E4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accent4"/>
                </a:solidFill>
              </a:rPr>
              <a:t>A </a:t>
            </a:r>
            <a:r>
              <a:rPr lang="de-CH" dirty="0" err="1">
                <a:solidFill>
                  <a:schemeClr val="accent4"/>
                </a:solidFill>
              </a:rPr>
              <a:t>story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about</a:t>
            </a:r>
            <a:r>
              <a:rPr lang="de-CH" dirty="0">
                <a:solidFill>
                  <a:schemeClr val="accent4"/>
                </a:solidFill>
              </a:rPr>
              <a:t> an API </a:t>
            </a:r>
            <a:r>
              <a:rPr lang="de-CH" dirty="0" err="1">
                <a:solidFill>
                  <a:schemeClr val="accent4"/>
                </a:solidFill>
              </a:rPr>
              <a:t>first</a:t>
            </a:r>
            <a:r>
              <a:rPr lang="de-CH" dirty="0">
                <a:solidFill>
                  <a:schemeClr val="accent4"/>
                </a:solidFill>
              </a:rPr>
              <a:t> design </a:t>
            </a:r>
            <a:r>
              <a:rPr lang="de-CH" dirty="0" err="1">
                <a:solidFill>
                  <a:schemeClr val="accent4"/>
                </a:solidFill>
              </a:rPr>
              <a:t>approach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that</a:t>
            </a:r>
            <a:r>
              <a:rPr lang="de-CH" dirty="0">
                <a:solidFill>
                  <a:schemeClr val="accent4"/>
                </a:solidFill>
              </a:rPr>
              <a:t> was </a:t>
            </a:r>
            <a:r>
              <a:rPr lang="de-CH" dirty="0" err="1">
                <a:solidFill>
                  <a:schemeClr val="accent4"/>
                </a:solidFill>
              </a:rPr>
              <a:t>fun</a:t>
            </a:r>
            <a:r>
              <a:rPr lang="de-CH" dirty="0">
                <a:solidFill>
                  <a:schemeClr val="accent4"/>
                </a:solidFill>
              </a:rPr>
              <a:t> in </a:t>
            </a:r>
            <a:r>
              <a:rPr lang="de-CH" dirty="0" err="1">
                <a:solidFill>
                  <a:schemeClr val="accent4"/>
                </a:solidFill>
              </a:rPr>
              <a:t>the</a:t>
            </a:r>
            <a:r>
              <a:rPr lang="de-CH" dirty="0">
                <a:solidFill>
                  <a:schemeClr val="accent4"/>
                </a:solidFill>
              </a:rPr>
              <a:t> backend – but </a:t>
            </a:r>
            <a:r>
              <a:rPr lang="de-CH" dirty="0" err="1">
                <a:solidFill>
                  <a:schemeClr val="accent4"/>
                </a:solidFill>
              </a:rPr>
              <a:t>troublesome</a:t>
            </a:r>
            <a:r>
              <a:rPr lang="de-CH" dirty="0">
                <a:solidFill>
                  <a:schemeClr val="accent4"/>
                </a:solidFill>
              </a:rPr>
              <a:t> in </a:t>
            </a:r>
            <a:r>
              <a:rPr lang="de-CH" dirty="0" err="1">
                <a:solidFill>
                  <a:schemeClr val="accent4"/>
                </a:solidFill>
              </a:rPr>
              <a:t>the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frontend</a:t>
            </a:r>
            <a:endParaRPr lang="de-CH" dirty="0">
              <a:solidFill>
                <a:schemeClr val="accent4"/>
              </a:solidFill>
            </a:endParaRPr>
          </a:p>
          <a:p>
            <a:r>
              <a:rPr lang="de-CH" dirty="0" err="1">
                <a:solidFill>
                  <a:schemeClr val="accent4"/>
                </a:solidFill>
              </a:rPr>
              <a:t>Directed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by</a:t>
            </a:r>
            <a:r>
              <a:rPr lang="de-CH" dirty="0">
                <a:solidFill>
                  <a:schemeClr val="accent4"/>
                </a:solidFill>
              </a:rPr>
              <a:t> Simon Wächter, Philipp Lüthi, Thibault </a:t>
            </a:r>
            <a:r>
              <a:rPr lang="de-CH" dirty="0" err="1">
                <a:solidFill>
                  <a:schemeClr val="accent4"/>
                </a:solidFill>
              </a:rPr>
              <a:t>Gagnaux</a:t>
            </a:r>
            <a:endParaRPr lang="de-CH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0AEF5C-5C31-6B49-B116-83FAEF136D24}"/>
              </a:ext>
            </a:extLst>
          </p:cNvPr>
          <p:cNvSpPr/>
          <p:nvPr/>
        </p:nvSpPr>
        <p:spPr>
          <a:xfrm>
            <a:off x="3228975" y="169068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Vue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A8888-FA5F-4340-9AD1-3DB6C8D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>
                <a:solidFill>
                  <a:schemeClr val="accent4"/>
                </a:solidFill>
              </a:rPr>
              <a:t>Old Technology Stack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5F4597-0A41-5F43-AC66-3310C53C8270}"/>
              </a:ext>
            </a:extLst>
          </p:cNvPr>
          <p:cNvSpPr/>
          <p:nvPr/>
        </p:nvSpPr>
        <p:spPr>
          <a:xfrm>
            <a:off x="3228975" y="169068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Preact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852B07-52AE-A249-A7D6-CF9DFBC44CA8}"/>
              </a:ext>
            </a:extLst>
          </p:cNvPr>
          <p:cNvSpPr/>
          <p:nvPr/>
        </p:nvSpPr>
        <p:spPr>
          <a:xfrm>
            <a:off x="3228975" y="3338513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accent2"/>
                </a:solidFill>
              </a:rPr>
              <a:t>Spring Boot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10CDE5-08BB-4746-B689-A23A08DFF689}"/>
              </a:ext>
            </a:extLst>
          </p:cNvPr>
          <p:cNvSpPr/>
          <p:nvPr/>
        </p:nvSpPr>
        <p:spPr>
          <a:xfrm>
            <a:off x="3228975" y="498633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Jooq</a:t>
            </a:r>
            <a:r>
              <a:rPr lang="de-CH" sz="3200" dirty="0">
                <a:solidFill>
                  <a:schemeClr val="accent2"/>
                </a:solidFill>
              </a:rPr>
              <a:t> + </a:t>
            </a:r>
            <a:r>
              <a:rPr lang="de-CH" sz="3200" dirty="0" err="1">
                <a:solidFill>
                  <a:schemeClr val="accent2"/>
                </a:solidFill>
              </a:rPr>
              <a:t>Postgresql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72B7E9-9757-9244-A16F-B797545EFEE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b="1" dirty="0">
                <a:solidFill>
                  <a:schemeClr val="accent4"/>
                </a:solidFill>
              </a:rPr>
              <a:t>New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8055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 tmFilter="0,0; .5, 0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  <p:bldP spid="2" grpId="0"/>
      <p:bldP spid="6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8888-FA5F-4340-9AD1-3DB6C8D30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accent4"/>
                </a:solidFill>
              </a:rPr>
              <a:t>Live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423764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289-08FD-FE42-94F7-90486A3A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 err="1">
                <a:solidFill>
                  <a:schemeClr val="accent4"/>
                </a:solidFill>
              </a:rPr>
              <a:t>Conclusion</a:t>
            </a:r>
            <a:r>
              <a:rPr lang="de-CH" sz="2800" b="1" dirty="0">
                <a:solidFill>
                  <a:schemeClr val="accent4"/>
                </a:solidFill>
              </a:rPr>
              <a:t> - Was macht die Integration einfach?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1193B-657D-B141-8A5F-B40B7141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Unser Backend = API</a:t>
            </a:r>
          </a:p>
          <a:p>
            <a:r>
              <a:rPr lang="de-CH" dirty="0"/>
              <a:t>Neues Frontend = API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72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289-08FD-FE42-94F7-90486A3A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 err="1">
                <a:solidFill>
                  <a:schemeClr val="accent4"/>
                </a:solidFill>
              </a:rPr>
              <a:t>Conclusion</a:t>
            </a:r>
            <a:r>
              <a:rPr lang="de-CH" sz="2800" b="1" dirty="0">
                <a:solidFill>
                  <a:schemeClr val="accent4"/>
                </a:solidFill>
              </a:rPr>
              <a:t> - Was macht die Integration schwierig?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1193B-657D-B141-8A5F-B40B7141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Interpretation des Claims war nicht eindeutig</a:t>
            </a:r>
          </a:p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Flag</a:t>
            </a:r>
            <a:r>
              <a:rPr lang="de-CH" dirty="0"/>
              <a:t> – Default </a:t>
            </a:r>
            <a:r>
              <a:rPr lang="de-CH" dirty="0" err="1"/>
              <a:t>false</a:t>
            </a:r>
            <a:r>
              <a:rPr lang="de-CH" dirty="0"/>
              <a:t> oder </a:t>
            </a:r>
            <a:r>
              <a:rPr lang="de-CH" dirty="0" err="1"/>
              <a:t>true</a:t>
            </a:r>
            <a:r>
              <a:rPr lang="de-CH" dirty="0"/>
              <a:t>?</a:t>
            </a:r>
          </a:p>
          <a:p>
            <a:r>
              <a:rPr lang="de-CH" dirty="0" err="1"/>
              <a:t>Dependencies</a:t>
            </a:r>
            <a:r>
              <a:rPr lang="de-CH" dirty="0"/>
              <a:t> unverändert bei Übergabe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3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289-08FD-FE42-94F7-90486A3A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 err="1">
                <a:solidFill>
                  <a:schemeClr val="accent4"/>
                </a:solidFill>
              </a:rPr>
              <a:t>Lessons</a:t>
            </a:r>
            <a:r>
              <a:rPr lang="de-CH" sz="2800" b="1" dirty="0">
                <a:solidFill>
                  <a:schemeClr val="accent4"/>
                </a:solidFill>
              </a:rPr>
              <a:t> </a:t>
            </a:r>
            <a:r>
              <a:rPr lang="de-CH" sz="2800" b="1" dirty="0" err="1">
                <a:solidFill>
                  <a:schemeClr val="accent4"/>
                </a:solidFill>
              </a:rPr>
              <a:t>Learned</a:t>
            </a:r>
            <a:endParaRPr lang="de-CH" sz="2800" b="1" dirty="0">
              <a:solidFill>
                <a:schemeClr val="accent4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1193B-657D-B141-8A5F-B40B7141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Jooq</a:t>
            </a:r>
            <a:r>
              <a:rPr lang="de-CH" dirty="0"/>
              <a:t>: gerne wieder</a:t>
            </a:r>
          </a:p>
          <a:p>
            <a:r>
              <a:rPr lang="de-CH" dirty="0" err="1"/>
              <a:t>Preact</a:t>
            </a:r>
            <a:r>
              <a:rPr lang="de-CH" dirty="0"/>
              <a:t>: </a:t>
            </a:r>
            <a:r>
              <a:rPr lang="de-CH" dirty="0" err="1"/>
              <a:t>Flashy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fancy</a:t>
            </a:r>
            <a:r>
              <a:rPr lang="de-CH" dirty="0"/>
              <a:t>, Support schwach</a:t>
            </a:r>
          </a:p>
          <a:p>
            <a:r>
              <a:rPr lang="de-CH" dirty="0"/>
              <a:t>API-Design </a:t>
            </a:r>
            <a:r>
              <a:rPr lang="de-CH" dirty="0" err="1"/>
              <a:t>first</a:t>
            </a:r>
            <a:r>
              <a:rPr lang="de-CH" dirty="0"/>
              <a:t>: angenehm im Backend, mühsam im Frontend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9462816"/>
      </p:ext>
    </p:extLst>
  </p:cSld>
  <p:clrMapOvr>
    <a:masterClrMapping/>
  </p:clrMapOvr>
</p:sld>
</file>

<file path=ppt/theme/theme1.xml><?xml version="1.0" encoding="utf-8"?>
<a:theme xmlns:a="http://schemas.openxmlformats.org/drawingml/2006/main" name="wods">
  <a:themeElements>
    <a:clrScheme name="wod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DB1EB"/>
      </a:accent1>
      <a:accent2>
        <a:srgbClr val="171924"/>
      </a:accent2>
      <a:accent3>
        <a:srgbClr val="51514B"/>
      </a:accent3>
      <a:accent4>
        <a:srgbClr val="F8F7DC"/>
      </a:accent4>
      <a:accent5>
        <a:srgbClr val="EBD76E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ds" id="{B085F49E-B5BA-0245-A0C3-3FB89D2FAB38}" vid="{D845CF5F-F952-5B4F-800C-C57E0006EF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wods</Template>
  <TotalTime>739</TotalTime>
  <Words>118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wods</vt:lpstr>
      <vt:lpstr>Technology Integration of Group 5 and</vt:lpstr>
      <vt:lpstr>Old Technology Stack</vt:lpstr>
      <vt:lpstr>Live Integration</vt:lpstr>
      <vt:lpstr>Conclusion - Was macht die Integration einfach?</vt:lpstr>
      <vt:lpstr>Conclusion - Was macht die Integration schwierig?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Thibault Gagnaux</dc:creator>
  <cp:lastModifiedBy>Thibault Gagnaux</cp:lastModifiedBy>
  <cp:revision>19</cp:revision>
  <dcterms:created xsi:type="dcterms:W3CDTF">2019-05-31T08:11:20Z</dcterms:created>
  <dcterms:modified xsi:type="dcterms:W3CDTF">2019-06-03T13:54:56Z</dcterms:modified>
</cp:coreProperties>
</file>