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51" r:id="rId5"/>
    <p:sldId id="352" r:id="rId6"/>
    <p:sldId id="353" r:id="rId7"/>
    <p:sldId id="3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F"/>
    <a:srgbClr val="EDEFF7"/>
    <a:srgbClr val="D0D1D9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240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7/17/2022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5989" y="942871"/>
            <a:ext cx="10058400" cy="587584"/>
          </a:xfrm>
        </p:spPr>
        <p:txBody>
          <a:bodyPr>
            <a:normAutofit/>
          </a:bodyPr>
          <a:lstStyle/>
          <a:p>
            <a:r>
              <a:rPr lang="en-I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Top 8 clubs having highest rated players </a:t>
            </a:r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1602378"/>
            <a:ext cx="6660281" cy="4432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6388" y="1924594"/>
            <a:ext cx="3378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image given we can infer that 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FC Barcelona and Juventus are the clubs which have the top overall rated player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Apart from these we have Paris Saint, Manchester United, Manchester City, Chelsea, Real Madrid and </a:t>
            </a:r>
            <a:r>
              <a:rPr lang="en-IN" dirty="0" err="1"/>
              <a:t>Atlético</a:t>
            </a:r>
            <a:r>
              <a:rPr lang="en-IN" dirty="0"/>
              <a:t> </a:t>
            </a:r>
            <a:r>
              <a:rPr lang="en-IN" dirty="0" smtClean="0"/>
              <a:t>Madrid share the nest consecutive ranks.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 of wages with respect to overall rating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2686" y="3880054"/>
            <a:ext cx="4702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image given we can infer that 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Wages and Overall rating has a high positive correlation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Higher the Overall higher is the wage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530455"/>
            <a:ext cx="5422246" cy="4476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1530455"/>
            <a:ext cx="367716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TOP 20 players whose contracts expiry year has </a:t>
            </a:r>
            <a:br>
              <a:rPr lang="en-IN" sz="25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been calculated</a:t>
            </a:r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593669"/>
            <a:ext cx="4607270" cy="4615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0913" y="2680109"/>
            <a:ext cx="7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6F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IN" b="1" dirty="0">
              <a:solidFill>
                <a:srgbClr val="F6F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6786" y="4905149"/>
            <a:ext cx="7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6F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IN" b="1" dirty="0">
              <a:solidFill>
                <a:srgbClr val="F6F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2346" y="3716773"/>
            <a:ext cx="7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6F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IN" b="1" dirty="0">
              <a:solidFill>
                <a:srgbClr val="F6F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8846" y="3901439"/>
            <a:ext cx="7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6F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IN" b="1" dirty="0">
              <a:solidFill>
                <a:srgbClr val="F6F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2626" y="4444660"/>
            <a:ext cx="7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6F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en-IN" b="1" dirty="0">
              <a:solidFill>
                <a:srgbClr val="F6F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3822" y="2147113"/>
            <a:ext cx="5421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image given we can infer that 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6 top players are currently in a club, who is actively playing for a club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Almost 14 of the top players have been already out of their respective clubs due to closure of contracts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the release clause with respect to clubs for the top 20 players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83067"/>
            <a:ext cx="6488430" cy="4313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3360" y="1728013"/>
            <a:ext cx="3661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image given we can infer that 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We can infer that FC Barcelona and Paris Saint-Germain have almost the same Release Value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FC Bayern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Munchen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has the least Release Clause 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194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 Neue Medium</vt:lpstr>
      <vt:lpstr>Arial</vt:lpstr>
      <vt:lpstr>Calibri</vt:lpstr>
      <vt:lpstr>Century Gothic</vt:lpstr>
      <vt:lpstr>RetrospectVTI</vt:lpstr>
      <vt:lpstr>Top 8 clubs having highest rated players </vt:lpstr>
      <vt:lpstr>Correlation of wages with respect to overall rating</vt:lpstr>
      <vt:lpstr>TOP 20 players whose contracts expiry year has  been calculated</vt:lpstr>
      <vt:lpstr>Understanding the release clause with respect to clubs for the top 20 players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2022-07-17T09:00:08Z</dcterms:created>
  <dcterms:modified xsi:type="dcterms:W3CDTF">2022-07-17T13:10:29Z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