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-75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896600" y="2476500"/>
            <a:ext cx="5867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From the bar plot ,we can clearly see that  the people who mostly use social buzz </a:t>
            </a:r>
            <a:r>
              <a:rPr lang="en-US" sz="3200" b="1" dirty="0" err="1" smtClean="0"/>
              <a:t>iis</a:t>
            </a:r>
            <a:r>
              <a:rPr lang="en-US" sz="3200" b="1" dirty="0" smtClean="0"/>
              <a:t> technology and  educated graduates</a:t>
            </a:r>
            <a:r>
              <a:rPr lang="en-US" sz="3200" b="1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The top most positive review  in the social buzz is for animals.</a:t>
            </a:r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The top most neutral review in the social buzz is for science.</a:t>
            </a:r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The top negative review in the social buzz is for travel.</a:t>
            </a:r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We must improve the social buzz in the area for </a:t>
            </a:r>
            <a:r>
              <a:rPr lang="en-US" sz="3200" b="1" dirty="0" err="1" smtClean="0"/>
              <a:t>travel,studying</a:t>
            </a:r>
            <a:r>
              <a:rPr lang="en-US" sz="3200" b="1" dirty="0" smtClean="0"/>
              <a:t> </a:t>
            </a:r>
            <a:r>
              <a:rPr lang="en-US" sz="3200" b="1" dirty="0" smtClean="0"/>
              <a:t>and food.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7978"/>
            <a:chOff x="0" y="0"/>
            <a:chExt cx="11564591" cy="507730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79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ts val="2660"/>
                </a:lnSpc>
                <a:buFont typeface="Wingdings" pitchFamily="2" charset="2"/>
                <a:buChar char="§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14350" indent="-514350">
                <a:lnSpc>
                  <a:spcPts val="2660"/>
                </a:lnSpc>
                <a:buFont typeface="Wingdings" pitchFamily="2" charset="2"/>
                <a:buChar char="§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14350" indent="-514350">
                <a:lnSpc>
                  <a:spcPts val="2660"/>
                </a:lnSpc>
                <a:buFont typeface="Wingdings" pitchFamily="2" charset="2"/>
                <a:buChar char="§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514350" indent="-514350">
                <a:lnSpc>
                  <a:spcPts val="2660"/>
                </a:lnSpc>
                <a:buFont typeface="Wingdings" pitchFamily="2" charset="2"/>
                <a:buChar char="§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14350" indent="-514350">
                <a:lnSpc>
                  <a:spcPts val="2660"/>
                </a:lnSpc>
                <a:buFont typeface="Wingdings" pitchFamily="2" charset="2"/>
                <a:buChar char="§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14350" indent="-514350">
                <a:lnSpc>
                  <a:spcPts val="2660"/>
                </a:lnSpc>
                <a:buFont typeface="Wingdings" pitchFamily="2" charset="2"/>
                <a:buChar char="§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16200" y="-952500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487400" y="3467100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19201" y="186690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34400" y="3009900"/>
            <a:ext cx="7391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Statement describes the business problem for this project  is The client has reached a massive scale within recent years and does not have the resources internally to handle it.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Three requirements that we fulfill for the project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Audit for big data[ </a:t>
            </a:r>
            <a:r>
              <a:rPr lang="en-US" sz="2800" b="1" dirty="0" smtClean="0"/>
              <a:t>Diverse set of information </a:t>
            </a:r>
            <a:r>
              <a:rPr lang="en-US" sz="2800" dirty="0" smtClean="0"/>
              <a:t>]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Recommendations of IPO [ </a:t>
            </a:r>
            <a:r>
              <a:rPr lang="en-US" sz="2800" b="1" dirty="0" smtClean="0"/>
              <a:t>Initial Public Offerings </a:t>
            </a:r>
            <a:r>
              <a:rPr lang="en-US" sz="2800" dirty="0" smtClean="0"/>
              <a:t>]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Analysis of popular content. 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52959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Myself as data analyst  performed the analysis of sample dataset</a:t>
            </a:r>
          </a:p>
          <a:p>
            <a:r>
              <a:rPr lang="en-US" sz="3200" b="1" dirty="0" smtClean="0"/>
              <a:t>With visualizations to understand the popularity of different  content categories</a:t>
            </a:r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49400" y="17907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Swathika</a:t>
            </a:r>
            <a:r>
              <a:rPr lang="en-US" sz="3200" b="1" dirty="0" smtClean="0"/>
              <a:t> M</a:t>
            </a:r>
          </a:p>
          <a:p>
            <a:r>
              <a:rPr lang="en-US" sz="3200" b="1" dirty="0" smtClean="0"/>
              <a:t>(Data Analyst)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097000" y="46101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Andrew </a:t>
            </a:r>
            <a:r>
              <a:rPr lang="en-US" sz="3200" b="1" dirty="0" smtClean="0"/>
              <a:t>Fleming</a:t>
            </a:r>
          </a:p>
          <a:p>
            <a:r>
              <a:rPr lang="en-US" sz="3200" b="1" dirty="0" smtClean="0"/>
              <a:t> </a:t>
            </a:r>
            <a:r>
              <a:rPr lang="en-US" sz="3200" b="1" dirty="0" smtClean="0"/>
              <a:t>(Chief Technical Architect)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173200" y="7734300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Marcus </a:t>
            </a:r>
            <a:r>
              <a:rPr lang="en-US" sz="3200" b="1" dirty="0" err="1" smtClean="0"/>
              <a:t>Rompton</a:t>
            </a:r>
            <a:r>
              <a:rPr lang="en-US" sz="3200" b="1" dirty="0" smtClean="0"/>
              <a:t> (Senior Principle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11049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First understanding the data.</a:t>
            </a:r>
            <a:endParaRPr 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67400" y="29337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Cleaning the  data thoroughly.</a:t>
            </a:r>
            <a:endParaRPr lang="en-US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44577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Visualizing the data.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5000" y="62865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Modeling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430000" y="79629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Inference.</a:t>
            </a:r>
            <a:endParaRPr 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3000" y="2552700"/>
            <a:ext cx="133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From the  seven given dataset , I have selected three dataset , </a:t>
            </a:r>
            <a:r>
              <a:rPr lang="en-US" sz="3200" b="1" dirty="0" err="1" smtClean="0"/>
              <a:t>i.e</a:t>
            </a:r>
            <a:r>
              <a:rPr lang="en-US" sz="3200" b="1" dirty="0" smtClean="0"/>
              <a:t> Content , Reaction types and Reaction.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Cleaned the three selected 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Merged the three given dataset using </a:t>
            </a:r>
            <a:r>
              <a:rPr lang="en-US" sz="3200" b="1" dirty="0" err="1" smtClean="0"/>
              <a:t>Vlookup</a:t>
            </a:r>
            <a:r>
              <a:rPr lang="en-US" sz="32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Ready for </a:t>
            </a:r>
            <a:r>
              <a:rPr lang="en-US" sz="3200" b="1" dirty="0" smtClean="0"/>
              <a:t>data </a:t>
            </a:r>
            <a:r>
              <a:rPr lang="en-US" sz="3200" b="1" dirty="0" err="1" smtClean="0"/>
              <a:t>modelling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download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790700"/>
            <a:ext cx="9982200" cy="6749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download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8761" y="965722"/>
            <a:ext cx="13848639" cy="8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289</Words>
  <Application>Microsoft Office PowerPoint</Application>
  <PresentationFormat>Custom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Wingdings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admin</cp:lastModifiedBy>
  <cp:revision>21</cp:revision>
  <dcterms:created xsi:type="dcterms:W3CDTF">2006-08-16T00:00:00Z</dcterms:created>
  <dcterms:modified xsi:type="dcterms:W3CDTF">2023-02-02T09:35:26Z</dcterms:modified>
  <dc:identifier>DAEhDyfaYKE</dc:identifier>
</cp:coreProperties>
</file>